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3" r:id="rId2"/>
    <p:sldMasterId id="2147483698" r:id="rId3"/>
    <p:sldMasterId id="2147483713" r:id="rId4"/>
  </p:sldMasterIdLst>
  <p:notesMasterIdLst>
    <p:notesMasterId r:id="rId23"/>
  </p:notesMasterIdLst>
  <p:handoutMasterIdLst>
    <p:handoutMasterId r:id="rId24"/>
  </p:handoutMasterIdLst>
  <p:sldIdLst>
    <p:sldId id="493" r:id="rId5"/>
    <p:sldId id="2147470528" r:id="rId6"/>
    <p:sldId id="2147470496" r:id="rId7"/>
    <p:sldId id="2147470530" r:id="rId8"/>
    <p:sldId id="2147470539" r:id="rId9"/>
    <p:sldId id="2147470529" r:id="rId10"/>
    <p:sldId id="2147470502" r:id="rId11"/>
    <p:sldId id="2147470531" r:id="rId12"/>
    <p:sldId id="2147470532" r:id="rId13"/>
    <p:sldId id="2147470540" r:id="rId14"/>
    <p:sldId id="2147470533" r:id="rId15"/>
    <p:sldId id="2147470534" r:id="rId16"/>
    <p:sldId id="2147470536" r:id="rId17"/>
    <p:sldId id="2147470535" r:id="rId18"/>
    <p:sldId id="2147470537" r:id="rId19"/>
    <p:sldId id="2147470527" r:id="rId20"/>
    <p:sldId id="2147470538" r:id="rId21"/>
    <p:sldId id="2147470506" r:id="rId2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519" autoAdjust="0"/>
  </p:normalViewPr>
  <p:slideViewPr>
    <p:cSldViewPr snapToGrid="0">
      <p:cViewPr varScale="1">
        <p:scale>
          <a:sx n="68" d="100"/>
          <a:sy n="68" d="100"/>
        </p:scale>
        <p:origin x="732" y="6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25" d="100"/>
        <a:sy n="125" d="100"/>
      </p:scale>
      <p:origin x="0" y="0"/>
    </p:cViewPr>
  </p:sorterViewPr>
  <p:notesViewPr>
    <p:cSldViewPr snapToGrid="0">
      <p:cViewPr varScale="1">
        <p:scale>
          <a:sx n="117" d="100"/>
          <a:sy n="117" d="100"/>
        </p:scale>
        <p:origin x="417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E4CD9C85-81F8-4A03-ADC1-783979F3F6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318CC7B9-4A25-4138-9351-4D215138BA2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31A1C0-71C0-4673-A028-0F23E057E89E}" type="datetimeFigureOut">
              <a:rPr lang="fr-FR" smtClean="0"/>
              <a:t>01/08/2024</a:t>
            </a:fld>
            <a:endParaRPr lang="fr-FR"/>
          </a:p>
        </p:txBody>
      </p:sp>
      <p:sp>
        <p:nvSpPr>
          <p:cNvPr id="4" name="Espace réservé du pied de page 3">
            <a:extLst>
              <a:ext uri="{FF2B5EF4-FFF2-40B4-BE49-F238E27FC236}">
                <a16:creationId xmlns:a16="http://schemas.microsoft.com/office/drawing/2014/main" id="{3A63976E-865B-4648-924B-A5BA91FC042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740CA9B5-F01F-42DD-B489-4DB0D7457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59DAB29-D58E-4F5F-B93C-BF90304CAD03}" type="slidenum">
              <a:rPr lang="fr-FR" smtClean="0"/>
              <a:t>‹#›</a:t>
            </a:fld>
            <a:endParaRPr lang="fr-FR"/>
          </a:p>
        </p:txBody>
      </p:sp>
    </p:spTree>
    <p:extLst>
      <p:ext uri="{BB962C8B-B14F-4D97-AF65-F5344CB8AC3E}">
        <p14:creationId xmlns:p14="http://schemas.microsoft.com/office/powerpoint/2010/main" val="12788005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849E9D-AF7B-45D0-B389-3AE92F6B3F8A}" type="datetimeFigureOut">
              <a:rPr lang="fr-FR" smtClean="0"/>
              <a:t>01/08/2024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EDE3DE-59D0-436E-9643-2C33BA4042BB}" type="slidenum">
              <a:rPr lang="fr-FR" smtClean="0"/>
              <a:t>‹#›</a:t>
            </a:fld>
            <a:endParaRPr lang="fr-FR"/>
          </a:p>
        </p:txBody>
      </p:sp>
    </p:spTree>
    <p:extLst>
      <p:ext uri="{BB962C8B-B14F-4D97-AF65-F5344CB8AC3E}">
        <p14:creationId xmlns:p14="http://schemas.microsoft.com/office/powerpoint/2010/main" val="771461918"/>
      </p:ext>
    </p:extLst>
  </p:cSld>
  <p:clrMap bg1="lt1" tx1="dk1" bg2="lt2" tx2="dk2" accent1="accent1" accent2="accent2" accent3="accent3" accent4="accent4" accent5="accent5" accent6="accent6" hlink="hlink" folHlink="folHlink"/>
  <p:notesStyle>
    <a:lvl1pPr marL="0" indent="0" algn="l" defTabSz="914400" rtl="0" eaLnBrk="1" latinLnBrk="0" hangingPunct="1">
      <a:buFont typeface="Arial" panose="020B0604020202020204" pitchFamily="34" charset="0"/>
      <a:buNone/>
      <a:defRPr sz="1200" kern="1200">
        <a:solidFill>
          <a:schemeClr val="tx1"/>
        </a:solidFill>
        <a:latin typeface="+mn-lt"/>
        <a:ea typeface="+mn-ea"/>
        <a:cs typeface="+mn-cs"/>
      </a:defRPr>
    </a:lvl1pPr>
    <a:lvl2pPr marL="288000" indent="-144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432000" indent="-144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576000" indent="-144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22275" y="1241425"/>
            <a:ext cx="5953125" cy="3349625"/>
          </a:xfrm>
        </p:spPr>
      </p:sp>
      <p:sp>
        <p:nvSpPr>
          <p:cNvPr id="3" name="Espace réservé des notes 2"/>
          <p:cNvSpPr>
            <a:spLocks noGrp="1"/>
          </p:cNvSpPr>
          <p:nvPr>
            <p:ph type="body" idx="1"/>
          </p:nvPr>
        </p:nvSpPr>
        <p:spPr/>
        <p:txBody>
          <a:bodyPr/>
          <a:lstStyle/>
          <a:p>
            <a:pPr marL="0" indent="0" algn="l">
              <a:buNone/>
            </a:pPr>
            <a:r>
              <a:rPr lang="en-US" sz="1200">
                <a:effectLst/>
                <a:latin typeface="+mn-lt"/>
                <a:ea typeface="Calibri" panose="020F0502020204030204" pitchFamily="34" charset="0"/>
                <a:cs typeface="Times New Roman" panose="02020603050405020304" pitchFamily="18" charset="0"/>
              </a:rPr>
              <a:t>Please make sure to write the name of the Brand with the right spelling: </a:t>
            </a:r>
            <a:r>
              <a:rPr lang="en-US" sz="1200" b="1">
                <a:effectLst/>
                <a:latin typeface="+mn-lt"/>
                <a:ea typeface="Calibri" panose="020F0502020204030204" pitchFamily="34" charset="0"/>
                <a:cs typeface="Times New Roman" panose="02020603050405020304" pitchFamily="18" charset="0"/>
              </a:rPr>
              <a:t>TotalEnergies</a:t>
            </a:r>
            <a:r>
              <a:rPr lang="en-US" sz="1200">
                <a:effectLst/>
                <a:latin typeface="+mn-lt"/>
                <a:ea typeface="Calibri" panose="020F0502020204030204" pitchFamily="34" charset="0"/>
                <a:cs typeface="Times New Roman" panose="02020603050405020304" pitchFamily="18" charset="0"/>
              </a:rPr>
              <a:t>.</a:t>
            </a:r>
            <a:endParaRPr lang="en-US" sz="1200" b="0" i="0">
              <a:effectLst/>
              <a:latin typeface="+mn-lt"/>
            </a:endParaRPr>
          </a:p>
          <a:p>
            <a:pPr marL="0" indent="0" algn="l">
              <a:buNone/>
            </a:pPr>
            <a:endParaRPr lang="en-US" sz="1200" b="1" i="0">
              <a:effectLst/>
              <a:latin typeface="+mn-lt"/>
            </a:endParaRPr>
          </a:p>
          <a:p>
            <a:pPr marL="0" indent="0" algn="l">
              <a:buNone/>
            </a:pPr>
            <a:r>
              <a:rPr lang="en-US" sz="1200" b="1">
                <a:effectLst/>
                <a:latin typeface="+mn-lt"/>
                <a:ea typeface="Calibri" panose="020F0502020204030204" pitchFamily="34" charset="0"/>
                <a:cs typeface="Times New Roman" panose="02020603050405020304" pitchFamily="18" charset="0"/>
              </a:rPr>
              <a:t>TotalEnergies</a:t>
            </a:r>
            <a:r>
              <a:rPr lang="en-US" sz="1200">
                <a:effectLst/>
                <a:latin typeface="+mn-lt"/>
                <a:ea typeface="Calibri" panose="020F0502020204030204" pitchFamily="34" charset="0"/>
                <a:cs typeface="Times New Roman" panose="02020603050405020304" pitchFamily="18" charset="0"/>
              </a:rPr>
              <a:t> is a single name, in the plural, written with no spaces, all one word, with an “s” at the end of the word, Upper case “T” and “E”, lower case for other letters, and without an accent</a:t>
            </a:r>
            <a:r>
              <a:rPr lang="en-US" sz="1200" b="0" i="0">
                <a:effectLst/>
                <a:latin typeface="+mn-lt"/>
              </a:rPr>
              <a:t>.</a:t>
            </a:r>
          </a:p>
          <a:p>
            <a:pPr marL="0" indent="0" algn="l">
              <a:buNone/>
            </a:pPr>
            <a:endParaRPr lang="en-US" sz="1200" b="0" i="0">
              <a:effectLst/>
              <a:latin typeface="+mn-lt"/>
            </a:endParaRPr>
          </a:p>
          <a:p>
            <a:pPr marL="0" indent="0" algn="l">
              <a:buNone/>
            </a:pPr>
            <a:r>
              <a:rPr lang="en-US" sz="1200">
                <a:effectLst/>
                <a:latin typeface="+mn-lt"/>
                <a:ea typeface="Calibri" panose="020F0502020204030204" pitchFamily="34" charset="0"/>
                <a:cs typeface="Times New Roman" panose="02020603050405020304" pitchFamily="18" charset="0"/>
              </a:rPr>
              <a:t>It’s not permitted to write the name of the Brand as follows:</a:t>
            </a:r>
            <a:endParaRPr lang="en-US" sz="1200" b="0" i="0">
              <a:effectLst/>
              <a:latin typeface="+mn-lt"/>
            </a:endParaRPr>
          </a:p>
          <a:p>
            <a:pPr marL="171450" indent="-171450" algn="l">
              <a:buFont typeface="Arial" panose="020B0604020202020204" pitchFamily="34" charset="0"/>
              <a:buChar char="•"/>
            </a:pPr>
            <a:r>
              <a:rPr lang="en-US" sz="1200" b="0" i="0">
                <a:effectLst/>
                <a:latin typeface="+mn-lt"/>
              </a:rPr>
              <a:t>Total Energies (</a:t>
            </a:r>
            <a:r>
              <a:rPr lang="en-US" sz="1200">
                <a:effectLst/>
                <a:latin typeface="+mn-lt"/>
                <a:ea typeface="Calibri" panose="020F0502020204030204" pitchFamily="34" charset="0"/>
                <a:cs typeface="Times New Roman" panose="02020603050405020304" pitchFamily="18" charset="0"/>
              </a:rPr>
              <a:t>with a space</a:t>
            </a:r>
            <a:r>
              <a:rPr lang="en-US" sz="1200" b="0" i="0">
                <a:effectLst/>
                <a:latin typeface="+mn-lt"/>
              </a:rPr>
              <a:t>)</a:t>
            </a:r>
          </a:p>
          <a:p>
            <a:pPr marL="171450" indent="-171450" algn="l">
              <a:buFont typeface="Arial" panose="020B0604020202020204" pitchFamily="34" charset="0"/>
              <a:buChar char="•"/>
            </a:pPr>
            <a:r>
              <a:rPr lang="en-US" sz="1200" b="0" i="0">
                <a:effectLst/>
                <a:latin typeface="+mn-lt"/>
              </a:rPr>
              <a:t>totalenergies</a:t>
            </a:r>
          </a:p>
          <a:p>
            <a:pPr marL="171450" indent="-171450" algn="l">
              <a:buFont typeface="Arial" panose="020B0604020202020204" pitchFamily="34" charset="0"/>
              <a:buChar char="•"/>
            </a:pPr>
            <a:r>
              <a:rPr lang="en-US" sz="1200" b="0" i="0">
                <a:effectLst/>
                <a:latin typeface="+mn-lt"/>
              </a:rPr>
              <a:t>total energies</a:t>
            </a:r>
          </a:p>
          <a:p>
            <a:pPr marL="171450" indent="-171450" algn="l">
              <a:buFont typeface="Arial" panose="020B0604020202020204" pitchFamily="34" charset="0"/>
              <a:buChar char="•"/>
            </a:pPr>
            <a:r>
              <a:rPr lang="en-US" sz="1200" b="0" i="0">
                <a:effectLst/>
                <a:latin typeface="+mn-lt"/>
              </a:rPr>
              <a:t>Totalenergies</a:t>
            </a:r>
          </a:p>
          <a:p>
            <a:pPr marL="171450" indent="-171450" algn="l">
              <a:buFont typeface="Arial" panose="020B0604020202020204" pitchFamily="34" charset="0"/>
              <a:buChar char="•"/>
            </a:pPr>
            <a:r>
              <a:rPr lang="en-US" sz="1200" b="0" i="0">
                <a:effectLst/>
                <a:latin typeface="+mn-lt"/>
              </a:rPr>
              <a:t>Total energies</a:t>
            </a:r>
          </a:p>
          <a:p>
            <a:pPr marL="171450" indent="-171450" algn="l">
              <a:buFont typeface="Arial" panose="020B0604020202020204" pitchFamily="34" charset="0"/>
              <a:buChar char="•"/>
            </a:pPr>
            <a:r>
              <a:rPr lang="en-US" sz="1200" b="0" i="0">
                <a:effectLst/>
                <a:latin typeface="+mn-lt"/>
              </a:rPr>
              <a:t>totalEnergies</a:t>
            </a:r>
          </a:p>
          <a:p>
            <a:pPr marL="171450" indent="-171450" algn="l">
              <a:buFont typeface="Arial" panose="020B0604020202020204" pitchFamily="34" charset="0"/>
              <a:buChar char="•"/>
            </a:pPr>
            <a:r>
              <a:rPr lang="en-US" sz="1200" b="0" i="0">
                <a:effectLst/>
                <a:latin typeface="+mn-lt"/>
              </a:rPr>
              <a:t>total Energies</a:t>
            </a:r>
          </a:p>
          <a:p>
            <a:pPr marL="171450" indent="-171450" algn="l">
              <a:buFont typeface="Arial" panose="020B0604020202020204" pitchFamily="34" charset="0"/>
              <a:buChar char="•"/>
            </a:pPr>
            <a:r>
              <a:rPr lang="en-US" sz="1200" b="0" i="0">
                <a:effectLst/>
                <a:latin typeface="+mn-lt"/>
              </a:rPr>
              <a:t>TOTALENERGIES</a:t>
            </a:r>
          </a:p>
          <a:p>
            <a:pPr marL="171450" indent="-171450" algn="l">
              <a:buFont typeface="Arial" panose="020B0604020202020204" pitchFamily="34" charset="0"/>
              <a:buChar char="•"/>
            </a:pPr>
            <a:r>
              <a:rPr lang="en-US" sz="1200" b="0" i="0">
                <a:effectLst/>
                <a:latin typeface="+mn-lt"/>
              </a:rPr>
              <a:t>TOTAL ENERGIES</a:t>
            </a:r>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9177BB-C340-43F6-9F80-E5555816628B}" type="slidenum">
              <a:rPr kumimoji="0" lang="fr-FR" sz="1200" b="0" i="0" u="none" strike="noStrike" kern="1200" cap="none" spc="0" normalizeH="0" baseline="0" noProof="0" smtClean="0">
                <a:ln>
                  <a:noFill/>
                </a:ln>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fr-FR" sz="1200" b="0" i="0" u="none" strike="noStrike" kern="1200" cap="none" spc="0" normalizeH="0" baseline="0" noProof="0" dirty="0">
              <a:ln>
                <a:noFill/>
              </a:ln>
              <a:effectLst/>
              <a:uLnTx/>
              <a:uFillTx/>
              <a:latin typeface="Arial" panose="020B0604020202020204"/>
              <a:ea typeface="+mn-ea"/>
              <a:cs typeface="+mn-cs"/>
            </a:endParaRPr>
          </a:p>
        </p:txBody>
      </p:sp>
    </p:spTree>
    <p:extLst>
      <p:ext uri="{BB962C8B-B14F-4D97-AF65-F5344CB8AC3E}">
        <p14:creationId xmlns:p14="http://schemas.microsoft.com/office/powerpoint/2010/main" val="1533722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FEDE3DE-59D0-436E-9643-2C33BA4042BB}" type="slidenum">
              <a:rPr lang="fr-FR" smtClean="0"/>
              <a:t>6</a:t>
            </a:fld>
            <a:endParaRPr lang="fr-FR"/>
          </a:p>
        </p:txBody>
      </p:sp>
    </p:spTree>
    <p:extLst>
      <p:ext uri="{BB962C8B-B14F-4D97-AF65-F5344CB8AC3E}">
        <p14:creationId xmlns:p14="http://schemas.microsoft.com/office/powerpoint/2010/main" val="3793805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FEDE3DE-59D0-436E-9643-2C33BA4042BB}" type="slidenum">
              <a:rPr lang="fr-FR" smtClean="0"/>
              <a:t>16</a:t>
            </a:fld>
            <a:endParaRPr lang="fr-FR"/>
          </a:p>
        </p:txBody>
      </p:sp>
    </p:spTree>
    <p:extLst>
      <p:ext uri="{BB962C8B-B14F-4D97-AF65-F5344CB8AC3E}">
        <p14:creationId xmlns:p14="http://schemas.microsoft.com/office/powerpoint/2010/main" val="1528597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FEDE3DE-59D0-436E-9643-2C33BA4042BB}" type="slidenum">
              <a:rPr lang="fr-FR" smtClean="0"/>
              <a:t>17</a:t>
            </a:fld>
            <a:endParaRPr lang="fr-FR"/>
          </a:p>
        </p:txBody>
      </p:sp>
    </p:spTree>
    <p:extLst>
      <p:ext uri="{BB962C8B-B14F-4D97-AF65-F5344CB8AC3E}">
        <p14:creationId xmlns:p14="http://schemas.microsoft.com/office/powerpoint/2010/main" val="2047807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FEDE3DE-59D0-436E-9643-2C33BA4042BB}" type="slidenum">
              <a:rPr lang="fr-FR" smtClean="0"/>
              <a:t>18</a:t>
            </a:fld>
            <a:endParaRPr lang="fr-FR"/>
          </a:p>
        </p:txBody>
      </p:sp>
    </p:spTree>
    <p:extLst>
      <p:ext uri="{BB962C8B-B14F-4D97-AF65-F5344CB8AC3E}">
        <p14:creationId xmlns:p14="http://schemas.microsoft.com/office/powerpoint/2010/main" val="4074265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Option N°1 Cover">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C5EE01-F973-4120-91B8-34CAA765DBA3}"/>
              </a:ext>
            </a:extLst>
          </p:cNvPr>
          <p:cNvSpPr>
            <a:spLocks noGrp="1"/>
          </p:cNvSpPr>
          <p:nvPr>
            <p:ph type="ctrTitle" hasCustomPrompt="1"/>
          </p:nvPr>
        </p:nvSpPr>
        <p:spPr>
          <a:xfrm>
            <a:off x="464400" y="2288392"/>
            <a:ext cx="8640000" cy="2160000"/>
          </a:xfrm>
        </p:spPr>
        <p:txBody>
          <a:bodyPr anchor="b">
            <a:noAutofit/>
          </a:bodyPr>
          <a:lstStyle>
            <a:lvl1pPr algn="l">
              <a:lnSpc>
                <a:spcPct val="90000"/>
              </a:lnSpc>
              <a:defRPr sz="3200">
                <a:solidFill>
                  <a:schemeClr val="tx2"/>
                </a:solidFill>
              </a:defRPr>
            </a:lvl1pPr>
          </a:lstStyle>
          <a:p>
            <a:r>
              <a:rPr lang="en-US" noProof="0"/>
              <a:t>Click to edit Master title style</a:t>
            </a:r>
          </a:p>
        </p:txBody>
      </p:sp>
      <p:sp>
        <p:nvSpPr>
          <p:cNvPr id="3" name="Sous-titre 2">
            <a:extLst>
              <a:ext uri="{FF2B5EF4-FFF2-40B4-BE49-F238E27FC236}">
                <a16:creationId xmlns:a16="http://schemas.microsoft.com/office/drawing/2014/main" id="{40AEA671-FC71-4FFA-B81F-CABE73D6E490}"/>
              </a:ext>
            </a:extLst>
          </p:cNvPr>
          <p:cNvSpPr>
            <a:spLocks noGrp="1"/>
          </p:cNvSpPr>
          <p:nvPr>
            <p:ph type="subTitle" idx="1" hasCustomPrompt="1"/>
          </p:nvPr>
        </p:nvSpPr>
        <p:spPr>
          <a:xfrm>
            <a:off x="464400" y="4520416"/>
            <a:ext cx="8640000" cy="468000"/>
          </a:xfrm>
        </p:spPr>
        <p:txBody>
          <a:bodyPr anchor="t">
            <a:noAutofit/>
          </a:bodyPr>
          <a:lstStyle>
            <a:lvl1pPr marL="0" indent="0" algn="l">
              <a:lnSpc>
                <a:spcPct val="90000"/>
              </a:lnSpc>
              <a:buNone/>
              <a:defRPr sz="27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Espace réservé du texte 4">
            <a:extLst>
              <a:ext uri="{FF2B5EF4-FFF2-40B4-BE49-F238E27FC236}">
                <a16:creationId xmlns:a16="http://schemas.microsoft.com/office/drawing/2014/main" id="{63458929-8E1A-4632-B75F-4975DF8FBB0A}"/>
              </a:ext>
            </a:extLst>
          </p:cNvPr>
          <p:cNvSpPr>
            <a:spLocks noGrp="1"/>
          </p:cNvSpPr>
          <p:nvPr>
            <p:ph type="body" sz="quarter" idx="14" hasCustomPrompt="1"/>
          </p:nvPr>
        </p:nvSpPr>
        <p:spPr>
          <a:xfrm>
            <a:off x="464400" y="5084504"/>
            <a:ext cx="8640000" cy="720000"/>
          </a:xfrm>
        </p:spPr>
        <p:txBody>
          <a:bodyPr>
            <a:noAutofit/>
          </a:bodyPr>
          <a:lstStyle>
            <a:lvl1pPr marL="0" indent="0">
              <a:buNone/>
              <a:defRPr sz="2000">
                <a:solidFill>
                  <a:schemeClr val="tx1"/>
                </a:solidFill>
              </a:defRPr>
            </a:lvl1pPr>
            <a:lvl2pPr marL="108000" indent="0">
              <a:buNone/>
              <a:defRPr/>
            </a:lvl2pPr>
          </a:lstStyle>
          <a:p>
            <a:pPr lvl="0"/>
            <a:r>
              <a:rPr lang="en-US" noProof="0"/>
              <a:t>Click to edit Master text styles</a:t>
            </a:r>
          </a:p>
        </p:txBody>
      </p:sp>
    </p:spTree>
    <p:extLst>
      <p:ext uri="{BB962C8B-B14F-4D97-AF65-F5344CB8AC3E}">
        <p14:creationId xmlns:p14="http://schemas.microsoft.com/office/powerpoint/2010/main" val="227039759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Keys figures">
    <p:spTree>
      <p:nvGrpSpPr>
        <p:cNvPr id="1" name=""/>
        <p:cNvGrpSpPr/>
        <p:nvPr/>
      </p:nvGrpSpPr>
      <p:grpSpPr>
        <a:xfrm>
          <a:off x="0" y="0"/>
          <a:ext cx="0" cy="0"/>
          <a:chOff x="0" y="0"/>
          <a:chExt cx="0" cy="0"/>
        </a:xfrm>
      </p:grpSpPr>
      <p:sp>
        <p:nvSpPr>
          <p:cNvPr id="14" name="Espace réservé du texte 2">
            <a:extLst>
              <a:ext uri="{FF2B5EF4-FFF2-40B4-BE49-F238E27FC236}">
                <a16:creationId xmlns:a16="http://schemas.microsoft.com/office/drawing/2014/main" id="{6684C25F-7F00-41C3-A7CD-0A38D6BB6A4B}"/>
              </a:ext>
            </a:extLst>
          </p:cNvPr>
          <p:cNvSpPr>
            <a:spLocks noGrp="1"/>
          </p:cNvSpPr>
          <p:nvPr>
            <p:ph type="body" idx="18" hasCustomPrompt="1"/>
          </p:nvPr>
        </p:nvSpPr>
        <p:spPr>
          <a:xfrm>
            <a:off x="469879" y="1501200"/>
            <a:ext cx="1980000" cy="1188000"/>
          </a:xfrm>
        </p:spPr>
        <p:txBody>
          <a:bodyPr anchor="ctr">
            <a:noAutofit/>
          </a:bodyPr>
          <a:lstStyle>
            <a:lvl1pPr marL="0" indent="0">
              <a:buNone/>
              <a:defRPr sz="81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NN</a:t>
            </a:r>
          </a:p>
        </p:txBody>
      </p:sp>
      <p:sp>
        <p:nvSpPr>
          <p:cNvPr id="15" name="Espace réservé du texte 10">
            <a:extLst>
              <a:ext uri="{FF2B5EF4-FFF2-40B4-BE49-F238E27FC236}">
                <a16:creationId xmlns:a16="http://schemas.microsoft.com/office/drawing/2014/main" id="{FFEA4E96-A4C5-404E-84EB-0DA2FDAD3E47}"/>
              </a:ext>
            </a:extLst>
          </p:cNvPr>
          <p:cNvSpPr>
            <a:spLocks noGrp="1"/>
          </p:cNvSpPr>
          <p:nvPr>
            <p:ph type="body" sz="quarter" idx="19" hasCustomPrompt="1"/>
          </p:nvPr>
        </p:nvSpPr>
        <p:spPr>
          <a:xfrm>
            <a:off x="3240699" y="1501200"/>
            <a:ext cx="8497179" cy="1188000"/>
          </a:xfrm>
        </p:spPr>
        <p:txBody>
          <a:bodyPr anchor="ctr">
            <a:noAutofit/>
          </a:bodyPr>
          <a:lstStyle>
            <a:lvl1pPr marL="0" indent="0">
              <a:buNone/>
              <a:defRPr sz="1800" b="1">
                <a:solidFill>
                  <a:schemeClr val="tx1"/>
                </a:solidFill>
              </a:defRPr>
            </a:lvl1pPr>
            <a:lvl2pPr marL="180000" indent="-180000">
              <a:spcBef>
                <a:spcPts val="600"/>
              </a:spcBef>
              <a:buSzPct val="100000"/>
              <a:buFont typeface="Arial" panose="020B0604020202020204" pitchFamily="34" charset="0"/>
              <a:buChar char="•"/>
              <a:tabLst/>
              <a:defRPr>
                <a:solidFill>
                  <a:schemeClr val="tx1"/>
                </a:solidFill>
              </a:defRPr>
            </a:lvl2pPr>
          </a:lstStyle>
          <a:p>
            <a:pPr lvl="0"/>
            <a:r>
              <a:rPr lang="en-US" noProof="0"/>
              <a:t>Click to edit Master text styles</a:t>
            </a:r>
          </a:p>
          <a:p>
            <a:pPr lvl="1"/>
            <a:r>
              <a:rPr lang="en-US" noProof="0"/>
              <a:t>Second level</a:t>
            </a:r>
          </a:p>
        </p:txBody>
      </p:sp>
      <p:sp>
        <p:nvSpPr>
          <p:cNvPr id="16" name="Espace réservé du texte 2">
            <a:extLst>
              <a:ext uri="{FF2B5EF4-FFF2-40B4-BE49-F238E27FC236}">
                <a16:creationId xmlns:a16="http://schemas.microsoft.com/office/drawing/2014/main" id="{431124CF-D305-4637-B02D-7916DC400940}"/>
              </a:ext>
            </a:extLst>
          </p:cNvPr>
          <p:cNvSpPr>
            <a:spLocks noGrp="1"/>
          </p:cNvSpPr>
          <p:nvPr>
            <p:ph type="body" idx="20" hasCustomPrompt="1"/>
          </p:nvPr>
        </p:nvSpPr>
        <p:spPr>
          <a:xfrm>
            <a:off x="469879" y="2656800"/>
            <a:ext cx="1980000" cy="1188000"/>
          </a:xfrm>
        </p:spPr>
        <p:txBody>
          <a:bodyPr anchor="ctr">
            <a:noAutofit/>
          </a:bodyPr>
          <a:lstStyle>
            <a:lvl1pPr marL="0" indent="0">
              <a:buNone/>
              <a:defRPr sz="81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NN</a:t>
            </a:r>
          </a:p>
        </p:txBody>
      </p:sp>
      <p:sp>
        <p:nvSpPr>
          <p:cNvPr id="17" name="Espace réservé du texte 10">
            <a:extLst>
              <a:ext uri="{FF2B5EF4-FFF2-40B4-BE49-F238E27FC236}">
                <a16:creationId xmlns:a16="http://schemas.microsoft.com/office/drawing/2014/main" id="{F7F54A8A-B912-4DCA-A7A6-D2FE7A31E0B8}"/>
              </a:ext>
            </a:extLst>
          </p:cNvPr>
          <p:cNvSpPr>
            <a:spLocks noGrp="1"/>
          </p:cNvSpPr>
          <p:nvPr>
            <p:ph type="body" sz="quarter" idx="21" hasCustomPrompt="1"/>
          </p:nvPr>
        </p:nvSpPr>
        <p:spPr>
          <a:xfrm>
            <a:off x="3240699" y="2656800"/>
            <a:ext cx="8497179" cy="1188000"/>
          </a:xfrm>
        </p:spPr>
        <p:txBody>
          <a:bodyPr anchor="ctr">
            <a:noAutofit/>
          </a:bodyPr>
          <a:lstStyle>
            <a:lvl1pPr marL="0" indent="0">
              <a:buNone/>
              <a:defRPr sz="1800" b="1">
                <a:solidFill>
                  <a:schemeClr val="tx1"/>
                </a:solidFill>
              </a:defRPr>
            </a:lvl1pPr>
            <a:lvl2pPr marL="180000" indent="-180000">
              <a:spcBef>
                <a:spcPts val="600"/>
              </a:spcBef>
              <a:buSzPct val="100000"/>
              <a:buFont typeface="Arial" panose="020B0604020202020204" pitchFamily="34" charset="0"/>
              <a:buChar char="•"/>
              <a:tabLst/>
              <a:defRPr>
                <a:solidFill>
                  <a:schemeClr val="tx1"/>
                </a:solidFill>
              </a:defRPr>
            </a:lvl2pPr>
          </a:lstStyle>
          <a:p>
            <a:pPr lvl="0"/>
            <a:r>
              <a:rPr lang="en-US" noProof="0"/>
              <a:t>Click to edit Master text styles</a:t>
            </a:r>
          </a:p>
          <a:p>
            <a:pPr lvl="1"/>
            <a:r>
              <a:rPr lang="en-US" noProof="0"/>
              <a:t>Second level</a:t>
            </a:r>
          </a:p>
        </p:txBody>
      </p:sp>
      <p:sp>
        <p:nvSpPr>
          <p:cNvPr id="4" name="Titre 3">
            <a:extLst>
              <a:ext uri="{FF2B5EF4-FFF2-40B4-BE49-F238E27FC236}">
                <a16:creationId xmlns:a16="http://schemas.microsoft.com/office/drawing/2014/main" id="{0F9ED843-C44A-45CC-9B1D-C837E4DDCE6E}"/>
              </a:ext>
            </a:extLst>
          </p:cNvPr>
          <p:cNvSpPr>
            <a:spLocks noGrp="1"/>
          </p:cNvSpPr>
          <p:nvPr>
            <p:ph type="title" hasCustomPrompt="1"/>
          </p:nvPr>
        </p:nvSpPr>
        <p:spPr/>
        <p:txBody>
          <a:bodyPr/>
          <a:lstStyle>
            <a:lvl1pPr>
              <a:defRPr>
                <a:solidFill>
                  <a:schemeClr val="tx2"/>
                </a:solidFill>
              </a:defRPr>
            </a:lvl1pPr>
          </a:lstStyle>
          <a:p>
            <a:r>
              <a:rPr lang="en-US" noProof="0"/>
              <a:t>Click to edit Master title style</a:t>
            </a:r>
          </a:p>
        </p:txBody>
      </p:sp>
      <p:sp>
        <p:nvSpPr>
          <p:cNvPr id="18" name="Espace réservé du texte 2">
            <a:extLst>
              <a:ext uri="{FF2B5EF4-FFF2-40B4-BE49-F238E27FC236}">
                <a16:creationId xmlns:a16="http://schemas.microsoft.com/office/drawing/2014/main" id="{322CE313-0A26-4E99-9C93-6C3FC888A8DE}"/>
              </a:ext>
            </a:extLst>
          </p:cNvPr>
          <p:cNvSpPr>
            <a:spLocks noGrp="1"/>
          </p:cNvSpPr>
          <p:nvPr>
            <p:ph type="body" idx="25" hasCustomPrompt="1"/>
          </p:nvPr>
        </p:nvSpPr>
        <p:spPr>
          <a:xfrm>
            <a:off x="469879" y="3812400"/>
            <a:ext cx="1980000" cy="1188000"/>
          </a:xfrm>
        </p:spPr>
        <p:txBody>
          <a:bodyPr anchor="ctr">
            <a:noAutofit/>
          </a:bodyPr>
          <a:lstStyle>
            <a:lvl1pPr marL="0" indent="0">
              <a:buNone/>
              <a:defRPr sz="81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NN</a:t>
            </a:r>
          </a:p>
        </p:txBody>
      </p:sp>
      <p:sp>
        <p:nvSpPr>
          <p:cNvPr id="19" name="Espace réservé du texte 10">
            <a:extLst>
              <a:ext uri="{FF2B5EF4-FFF2-40B4-BE49-F238E27FC236}">
                <a16:creationId xmlns:a16="http://schemas.microsoft.com/office/drawing/2014/main" id="{EB31187B-F91F-44EB-9CB5-1BF3730F7621}"/>
              </a:ext>
            </a:extLst>
          </p:cNvPr>
          <p:cNvSpPr>
            <a:spLocks noGrp="1"/>
          </p:cNvSpPr>
          <p:nvPr>
            <p:ph type="body" sz="quarter" idx="26" hasCustomPrompt="1"/>
          </p:nvPr>
        </p:nvSpPr>
        <p:spPr>
          <a:xfrm>
            <a:off x="3240699" y="3812400"/>
            <a:ext cx="8497179" cy="1188000"/>
          </a:xfrm>
        </p:spPr>
        <p:txBody>
          <a:bodyPr anchor="ctr">
            <a:noAutofit/>
          </a:bodyPr>
          <a:lstStyle>
            <a:lvl1pPr marL="0" indent="0">
              <a:buNone/>
              <a:defRPr sz="1800" b="1">
                <a:solidFill>
                  <a:schemeClr val="tx1"/>
                </a:solidFill>
              </a:defRPr>
            </a:lvl1pPr>
            <a:lvl2pPr marL="180000" indent="-180000">
              <a:spcBef>
                <a:spcPts val="600"/>
              </a:spcBef>
              <a:buSzPct val="100000"/>
              <a:buFont typeface="Arial" panose="020B0604020202020204" pitchFamily="34" charset="0"/>
              <a:buChar char="•"/>
              <a:tabLst/>
              <a:defRPr>
                <a:solidFill>
                  <a:schemeClr val="tx1"/>
                </a:solidFill>
              </a:defRPr>
            </a:lvl2pPr>
          </a:lstStyle>
          <a:p>
            <a:pPr lvl="0"/>
            <a:r>
              <a:rPr lang="en-US" noProof="0"/>
              <a:t>Click to edit Master text styles</a:t>
            </a:r>
          </a:p>
          <a:p>
            <a:pPr lvl="1"/>
            <a:r>
              <a:rPr lang="en-US" noProof="0"/>
              <a:t>Second level</a:t>
            </a:r>
          </a:p>
        </p:txBody>
      </p:sp>
      <p:sp>
        <p:nvSpPr>
          <p:cNvPr id="31" name="Espace réservé du texte 21">
            <a:extLst>
              <a:ext uri="{FF2B5EF4-FFF2-40B4-BE49-F238E27FC236}">
                <a16:creationId xmlns:a16="http://schemas.microsoft.com/office/drawing/2014/main" id="{6FD92059-A22C-433B-8494-343CBC88ADC5}"/>
              </a:ext>
            </a:extLst>
          </p:cNvPr>
          <p:cNvSpPr>
            <a:spLocks noGrp="1"/>
          </p:cNvSpPr>
          <p:nvPr>
            <p:ph type="body" sz="quarter" idx="27" hasCustomPrompt="1"/>
          </p:nvPr>
        </p:nvSpPr>
        <p:spPr>
          <a:xfrm>
            <a:off x="2601913" y="1809450"/>
            <a:ext cx="324867" cy="571500"/>
          </a:xfrm>
          <a:custGeom>
            <a:avLst/>
            <a:gdLst>
              <a:gd name="connsiteX0" fmla="*/ 58341 w 388938"/>
              <a:gd name="connsiteY0" fmla="*/ 0 h 684213"/>
              <a:gd name="connsiteX1" fmla="*/ 377270 w 388938"/>
              <a:gd name="connsiteY1" fmla="*/ 313438 h 684213"/>
              <a:gd name="connsiteX2" fmla="*/ 388938 w 388938"/>
              <a:gd name="connsiteY2" fmla="*/ 344018 h 684213"/>
              <a:gd name="connsiteX3" fmla="*/ 377270 w 388938"/>
              <a:gd name="connsiteY3" fmla="*/ 370775 h 684213"/>
              <a:gd name="connsiteX4" fmla="*/ 58341 w 388938"/>
              <a:gd name="connsiteY4" fmla="*/ 684213 h 684213"/>
              <a:gd name="connsiteX5" fmla="*/ 0 w 388938"/>
              <a:gd name="connsiteY5" fmla="*/ 626877 h 684213"/>
              <a:gd name="connsiteX6" fmla="*/ 287814 w 388938"/>
              <a:gd name="connsiteY6" fmla="*/ 344018 h 684213"/>
              <a:gd name="connsiteX7" fmla="*/ 0 w 388938"/>
              <a:gd name="connsiteY7" fmla="*/ 57336 h 684213"/>
              <a:gd name="connsiteX8" fmla="*/ 58341 w 388938"/>
              <a:gd name="connsiteY8"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8938" h="684213">
                <a:moveTo>
                  <a:pt x="58341" y="0"/>
                </a:moveTo>
                <a:cubicBezTo>
                  <a:pt x="377270" y="313438"/>
                  <a:pt x="377270" y="313438"/>
                  <a:pt x="377270" y="313438"/>
                </a:cubicBezTo>
                <a:cubicBezTo>
                  <a:pt x="385049" y="321083"/>
                  <a:pt x="388938" y="332550"/>
                  <a:pt x="388938" y="344018"/>
                </a:cubicBezTo>
                <a:cubicBezTo>
                  <a:pt x="388938" y="351663"/>
                  <a:pt x="385049" y="363130"/>
                  <a:pt x="377270" y="370775"/>
                </a:cubicBezTo>
                <a:lnTo>
                  <a:pt x="58341" y="684213"/>
                </a:lnTo>
                <a:cubicBezTo>
                  <a:pt x="0" y="626877"/>
                  <a:pt x="0" y="626877"/>
                  <a:pt x="0" y="626877"/>
                </a:cubicBezTo>
                <a:cubicBezTo>
                  <a:pt x="287814" y="344018"/>
                  <a:pt x="287814" y="344018"/>
                  <a:pt x="287814" y="344018"/>
                </a:cubicBezTo>
                <a:cubicBezTo>
                  <a:pt x="0" y="57336"/>
                  <a:pt x="0" y="57336"/>
                  <a:pt x="0" y="57336"/>
                </a:cubicBezTo>
                <a:cubicBezTo>
                  <a:pt x="58341" y="0"/>
                  <a:pt x="58341" y="0"/>
                  <a:pt x="58341" y="0"/>
                </a:cubicBezTo>
                <a:close/>
              </a:path>
            </a:pathLst>
          </a:custGeom>
          <a:solidFill>
            <a:schemeClr val="accent1"/>
          </a:solidFill>
        </p:spPr>
        <p:txBody>
          <a:bodyPr wrap="square">
            <a:noAutofit/>
          </a:bodyPr>
          <a:lstStyle>
            <a:lvl1pPr marL="0" indent="0">
              <a:buNone/>
              <a:defRPr sz="1800" b="1"/>
            </a:lvl1pPr>
            <a:lvl2pPr marL="126000" indent="144463">
              <a:spcBef>
                <a:spcPts val="600"/>
              </a:spcBef>
              <a:buSzPct val="100000"/>
              <a:buFont typeface="Arial" panose="020B0604020202020204" pitchFamily="34" charset="0"/>
              <a:buChar char="•"/>
              <a:tabLst/>
              <a:defRPr/>
            </a:lvl2pPr>
          </a:lstStyle>
          <a:p>
            <a:pPr lvl="0"/>
            <a:r>
              <a:rPr lang="en-US" noProof="0"/>
              <a:t> </a:t>
            </a:r>
          </a:p>
        </p:txBody>
      </p:sp>
      <p:sp>
        <p:nvSpPr>
          <p:cNvPr id="32" name="Espace réservé du texte 21">
            <a:extLst>
              <a:ext uri="{FF2B5EF4-FFF2-40B4-BE49-F238E27FC236}">
                <a16:creationId xmlns:a16="http://schemas.microsoft.com/office/drawing/2014/main" id="{2487A579-BB10-4B9C-8037-89848E4EB31C}"/>
              </a:ext>
            </a:extLst>
          </p:cNvPr>
          <p:cNvSpPr>
            <a:spLocks noGrp="1"/>
          </p:cNvSpPr>
          <p:nvPr>
            <p:ph type="body" sz="quarter" idx="28" hasCustomPrompt="1"/>
          </p:nvPr>
        </p:nvSpPr>
        <p:spPr>
          <a:xfrm>
            <a:off x="2601913" y="2965050"/>
            <a:ext cx="324867" cy="571500"/>
          </a:xfrm>
          <a:custGeom>
            <a:avLst/>
            <a:gdLst>
              <a:gd name="connsiteX0" fmla="*/ 58341 w 388938"/>
              <a:gd name="connsiteY0" fmla="*/ 0 h 684213"/>
              <a:gd name="connsiteX1" fmla="*/ 377270 w 388938"/>
              <a:gd name="connsiteY1" fmla="*/ 313438 h 684213"/>
              <a:gd name="connsiteX2" fmla="*/ 388938 w 388938"/>
              <a:gd name="connsiteY2" fmla="*/ 344018 h 684213"/>
              <a:gd name="connsiteX3" fmla="*/ 377270 w 388938"/>
              <a:gd name="connsiteY3" fmla="*/ 370775 h 684213"/>
              <a:gd name="connsiteX4" fmla="*/ 58341 w 388938"/>
              <a:gd name="connsiteY4" fmla="*/ 684213 h 684213"/>
              <a:gd name="connsiteX5" fmla="*/ 0 w 388938"/>
              <a:gd name="connsiteY5" fmla="*/ 626877 h 684213"/>
              <a:gd name="connsiteX6" fmla="*/ 287814 w 388938"/>
              <a:gd name="connsiteY6" fmla="*/ 344018 h 684213"/>
              <a:gd name="connsiteX7" fmla="*/ 0 w 388938"/>
              <a:gd name="connsiteY7" fmla="*/ 57336 h 684213"/>
              <a:gd name="connsiteX8" fmla="*/ 58341 w 388938"/>
              <a:gd name="connsiteY8"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8938" h="684213">
                <a:moveTo>
                  <a:pt x="58341" y="0"/>
                </a:moveTo>
                <a:cubicBezTo>
                  <a:pt x="377270" y="313438"/>
                  <a:pt x="377270" y="313438"/>
                  <a:pt x="377270" y="313438"/>
                </a:cubicBezTo>
                <a:cubicBezTo>
                  <a:pt x="385049" y="321083"/>
                  <a:pt x="388938" y="332550"/>
                  <a:pt x="388938" y="344018"/>
                </a:cubicBezTo>
                <a:cubicBezTo>
                  <a:pt x="388938" y="351663"/>
                  <a:pt x="385049" y="363130"/>
                  <a:pt x="377270" y="370775"/>
                </a:cubicBezTo>
                <a:lnTo>
                  <a:pt x="58341" y="684213"/>
                </a:lnTo>
                <a:cubicBezTo>
                  <a:pt x="0" y="626877"/>
                  <a:pt x="0" y="626877"/>
                  <a:pt x="0" y="626877"/>
                </a:cubicBezTo>
                <a:cubicBezTo>
                  <a:pt x="287814" y="344018"/>
                  <a:pt x="287814" y="344018"/>
                  <a:pt x="287814" y="344018"/>
                </a:cubicBezTo>
                <a:cubicBezTo>
                  <a:pt x="0" y="57336"/>
                  <a:pt x="0" y="57336"/>
                  <a:pt x="0" y="57336"/>
                </a:cubicBezTo>
                <a:cubicBezTo>
                  <a:pt x="58341" y="0"/>
                  <a:pt x="58341" y="0"/>
                  <a:pt x="58341" y="0"/>
                </a:cubicBezTo>
                <a:close/>
              </a:path>
            </a:pathLst>
          </a:custGeom>
          <a:solidFill>
            <a:schemeClr val="accent2"/>
          </a:solidFill>
        </p:spPr>
        <p:txBody>
          <a:bodyPr wrap="square">
            <a:noAutofit/>
          </a:bodyPr>
          <a:lstStyle>
            <a:lvl1pPr marL="0" indent="0">
              <a:buNone/>
              <a:defRPr sz="1800" b="1"/>
            </a:lvl1pPr>
            <a:lvl2pPr marL="126000" indent="144463">
              <a:spcBef>
                <a:spcPts val="600"/>
              </a:spcBef>
              <a:buSzPct val="100000"/>
              <a:buFont typeface="Arial" panose="020B0604020202020204" pitchFamily="34" charset="0"/>
              <a:buChar char="•"/>
              <a:tabLst/>
              <a:defRPr/>
            </a:lvl2pPr>
          </a:lstStyle>
          <a:p>
            <a:pPr lvl="0"/>
            <a:r>
              <a:rPr lang="en-US" noProof="0"/>
              <a:t> </a:t>
            </a:r>
          </a:p>
        </p:txBody>
      </p:sp>
      <p:sp>
        <p:nvSpPr>
          <p:cNvPr id="33" name="Espace réservé du texte 21">
            <a:extLst>
              <a:ext uri="{FF2B5EF4-FFF2-40B4-BE49-F238E27FC236}">
                <a16:creationId xmlns:a16="http://schemas.microsoft.com/office/drawing/2014/main" id="{C0B0C0AB-7256-484A-8EF0-3BC6851D748F}"/>
              </a:ext>
            </a:extLst>
          </p:cNvPr>
          <p:cNvSpPr>
            <a:spLocks noGrp="1"/>
          </p:cNvSpPr>
          <p:nvPr>
            <p:ph type="body" sz="quarter" idx="29" hasCustomPrompt="1"/>
          </p:nvPr>
        </p:nvSpPr>
        <p:spPr>
          <a:xfrm>
            <a:off x="2601913" y="4120650"/>
            <a:ext cx="324867" cy="571500"/>
          </a:xfrm>
          <a:custGeom>
            <a:avLst/>
            <a:gdLst>
              <a:gd name="connsiteX0" fmla="*/ 58341 w 388938"/>
              <a:gd name="connsiteY0" fmla="*/ 0 h 684213"/>
              <a:gd name="connsiteX1" fmla="*/ 377270 w 388938"/>
              <a:gd name="connsiteY1" fmla="*/ 313438 h 684213"/>
              <a:gd name="connsiteX2" fmla="*/ 388938 w 388938"/>
              <a:gd name="connsiteY2" fmla="*/ 344018 h 684213"/>
              <a:gd name="connsiteX3" fmla="*/ 377270 w 388938"/>
              <a:gd name="connsiteY3" fmla="*/ 370775 h 684213"/>
              <a:gd name="connsiteX4" fmla="*/ 58341 w 388938"/>
              <a:gd name="connsiteY4" fmla="*/ 684213 h 684213"/>
              <a:gd name="connsiteX5" fmla="*/ 0 w 388938"/>
              <a:gd name="connsiteY5" fmla="*/ 626877 h 684213"/>
              <a:gd name="connsiteX6" fmla="*/ 287814 w 388938"/>
              <a:gd name="connsiteY6" fmla="*/ 344018 h 684213"/>
              <a:gd name="connsiteX7" fmla="*/ 0 w 388938"/>
              <a:gd name="connsiteY7" fmla="*/ 57336 h 684213"/>
              <a:gd name="connsiteX8" fmla="*/ 58341 w 388938"/>
              <a:gd name="connsiteY8"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8938" h="684213">
                <a:moveTo>
                  <a:pt x="58341" y="0"/>
                </a:moveTo>
                <a:cubicBezTo>
                  <a:pt x="377270" y="313438"/>
                  <a:pt x="377270" y="313438"/>
                  <a:pt x="377270" y="313438"/>
                </a:cubicBezTo>
                <a:cubicBezTo>
                  <a:pt x="385049" y="321083"/>
                  <a:pt x="388938" y="332550"/>
                  <a:pt x="388938" y="344018"/>
                </a:cubicBezTo>
                <a:cubicBezTo>
                  <a:pt x="388938" y="351663"/>
                  <a:pt x="385049" y="363130"/>
                  <a:pt x="377270" y="370775"/>
                </a:cubicBezTo>
                <a:lnTo>
                  <a:pt x="58341" y="684213"/>
                </a:lnTo>
                <a:cubicBezTo>
                  <a:pt x="0" y="626877"/>
                  <a:pt x="0" y="626877"/>
                  <a:pt x="0" y="626877"/>
                </a:cubicBezTo>
                <a:cubicBezTo>
                  <a:pt x="287814" y="344018"/>
                  <a:pt x="287814" y="344018"/>
                  <a:pt x="287814" y="344018"/>
                </a:cubicBezTo>
                <a:cubicBezTo>
                  <a:pt x="0" y="57336"/>
                  <a:pt x="0" y="57336"/>
                  <a:pt x="0" y="57336"/>
                </a:cubicBezTo>
                <a:cubicBezTo>
                  <a:pt x="58341" y="0"/>
                  <a:pt x="58341" y="0"/>
                  <a:pt x="58341" y="0"/>
                </a:cubicBezTo>
                <a:close/>
              </a:path>
            </a:pathLst>
          </a:custGeom>
          <a:solidFill>
            <a:schemeClr val="accent3"/>
          </a:solidFill>
        </p:spPr>
        <p:txBody>
          <a:bodyPr wrap="square">
            <a:noAutofit/>
          </a:bodyPr>
          <a:lstStyle>
            <a:lvl1pPr marL="0" indent="0">
              <a:buNone/>
              <a:defRPr sz="1800" b="1"/>
            </a:lvl1pPr>
            <a:lvl2pPr marL="126000" indent="144463">
              <a:spcBef>
                <a:spcPts val="600"/>
              </a:spcBef>
              <a:buSzPct val="100000"/>
              <a:buFont typeface="Arial" panose="020B0604020202020204" pitchFamily="34" charset="0"/>
              <a:buChar char="•"/>
              <a:tabLst/>
              <a:defRPr/>
            </a:lvl2pPr>
          </a:lstStyle>
          <a:p>
            <a:pPr lvl="0"/>
            <a:r>
              <a:rPr lang="en-US" noProof="0"/>
              <a:t> </a:t>
            </a:r>
          </a:p>
        </p:txBody>
      </p:sp>
      <p:sp>
        <p:nvSpPr>
          <p:cNvPr id="5" name="Espace réservé de la date 4">
            <a:extLst>
              <a:ext uri="{FF2B5EF4-FFF2-40B4-BE49-F238E27FC236}">
                <a16:creationId xmlns:a16="http://schemas.microsoft.com/office/drawing/2014/main" id="{75997647-8494-4CC4-948F-29A8D49CBCEB}"/>
              </a:ext>
            </a:extLst>
          </p:cNvPr>
          <p:cNvSpPr>
            <a:spLocks noGrp="1"/>
          </p:cNvSpPr>
          <p:nvPr>
            <p:ph type="dt" sz="half" idx="30"/>
          </p:nvPr>
        </p:nvSpPr>
        <p:spPr/>
        <p:txBody>
          <a:bodyPr/>
          <a:lstStyle>
            <a:lvl1pPr>
              <a:defRPr>
                <a:solidFill>
                  <a:schemeClr val="tx1"/>
                </a:solidFill>
              </a:defRPr>
            </a:lvl1pPr>
          </a:lstStyle>
          <a:p>
            <a:endParaRPr lang="en-US" noProof="0"/>
          </a:p>
        </p:txBody>
      </p:sp>
      <p:sp>
        <p:nvSpPr>
          <p:cNvPr id="6" name="Espace réservé du pied de page 5">
            <a:extLst>
              <a:ext uri="{FF2B5EF4-FFF2-40B4-BE49-F238E27FC236}">
                <a16:creationId xmlns:a16="http://schemas.microsoft.com/office/drawing/2014/main" id="{02B4AC02-49D4-4738-A9B4-B3DA90016A7F}"/>
              </a:ext>
            </a:extLst>
          </p:cNvPr>
          <p:cNvSpPr>
            <a:spLocks noGrp="1"/>
          </p:cNvSpPr>
          <p:nvPr>
            <p:ph type="ftr" sz="quarter" idx="31"/>
          </p:nvPr>
        </p:nvSpPr>
        <p:spPr/>
        <p:txBody>
          <a:bodyPr/>
          <a:lstStyle>
            <a:lvl1pPr>
              <a:defRPr>
                <a:solidFill>
                  <a:schemeClr val="tx1"/>
                </a:solidFill>
              </a:defRPr>
            </a:lvl1pPr>
          </a:lstStyle>
          <a:p>
            <a:r>
              <a:rPr lang="en-US" noProof="0"/>
              <a:t>Country xxx Budget 23 – E&amp;P – CDEP &amp; COMEX TEMPLATE</a:t>
            </a:r>
          </a:p>
        </p:txBody>
      </p:sp>
      <p:sp>
        <p:nvSpPr>
          <p:cNvPr id="7" name="Espace réservé du numéro de diapositive 6">
            <a:extLst>
              <a:ext uri="{FF2B5EF4-FFF2-40B4-BE49-F238E27FC236}">
                <a16:creationId xmlns:a16="http://schemas.microsoft.com/office/drawing/2014/main" id="{28EE574D-092E-4259-81EB-81EA91E97CDA}"/>
              </a:ext>
            </a:extLst>
          </p:cNvPr>
          <p:cNvSpPr>
            <a:spLocks noGrp="1"/>
          </p:cNvSpPr>
          <p:nvPr>
            <p:ph type="sldNum" sz="quarter" idx="32"/>
          </p:nvPr>
        </p:nvSpPr>
        <p:spPr/>
        <p:txBody>
          <a:bodyPr/>
          <a:lstStyle>
            <a:lvl1pPr>
              <a:defRPr>
                <a:solidFill>
                  <a:schemeClr val="tx1"/>
                </a:solidFill>
              </a:defRPr>
            </a:lvl1pPr>
          </a:lstStyle>
          <a:p>
            <a:fld id="{975A587B-5814-4D9B-9598-FE9CB954CB01}" type="slidenum">
              <a:rPr lang="en-US" noProof="0" smtClean="0"/>
              <a:pPr/>
              <a:t>‹#›</a:t>
            </a:fld>
            <a:endParaRPr lang="en-US" noProof="0"/>
          </a:p>
        </p:txBody>
      </p:sp>
    </p:spTree>
    <p:extLst>
      <p:ext uri="{BB962C8B-B14F-4D97-AF65-F5344CB8AC3E}">
        <p14:creationId xmlns:p14="http://schemas.microsoft.com/office/powerpoint/2010/main" val="2785988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41BBE8-1E54-415C-B10D-F6342B80F061}"/>
              </a:ext>
            </a:extLst>
          </p:cNvPr>
          <p:cNvSpPr>
            <a:spLocks noGrp="1"/>
          </p:cNvSpPr>
          <p:nvPr>
            <p:ph type="title" hasCustomPrompt="1"/>
          </p:nvPr>
        </p:nvSpPr>
        <p:spPr/>
        <p:txBody>
          <a:bodyPr/>
          <a:lstStyle>
            <a:lvl1pPr>
              <a:defRPr>
                <a:solidFill>
                  <a:schemeClr val="tx2"/>
                </a:solidFill>
              </a:defRPr>
            </a:lvl1pPr>
          </a:lstStyle>
          <a:p>
            <a:r>
              <a:rPr lang="en-US" noProof="0"/>
              <a:t>Click to edit Master title style</a:t>
            </a:r>
          </a:p>
        </p:txBody>
      </p:sp>
      <p:sp>
        <p:nvSpPr>
          <p:cNvPr id="7" name="Espace réservé de la date 6">
            <a:extLst>
              <a:ext uri="{FF2B5EF4-FFF2-40B4-BE49-F238E27FC236}">
                <a16:creationId xmlns:a16="http://schemas.microsoft.com/office/drawing/2014/main" id="{CE830942-5133-4F54-8414-98EC08DAA6C5}"/>
              </a:ext>
            </a:extLst>
          </p:cNvPr>
          <p:cNvSpPr>
            <a:spLocks noGrp="1"/>
          </p:cNvSpPr>
          <p:nvPr>
            <p:ph type="dt" sz="half" idx="10"/>
          </p:nvPr>
        </p:nvSpPr>
        <p:spPr/>
        <p:txBody>
          <a:bodyPr/>
          <a:lstStyle>
            <a:lvl1pPr>
              <a:defRPr>
                <a:solidFill>
                  <a:schemeClr val="tx1"/>
                </a:solidFill>
              </a:defRPr>
            </a:lvl1pPr>
          </a:lstStyle>
          <a:p>
            <a:endParaRPr lang="en-US" noProof="0"/>
          </a:p>
        </p:txBody>
      </p:sp>
      <p:sp>
        <p:nvSpPr>
          <p:cNvPr id="8" name="Espace réservé du pied de page 7">
            <a:extLst>
              <a:ext uri="{FF2B5EF4-FFF2-40B4-BE49-F238E27FC236}">
                <a16:creationId xmlns:a16="http://schemas.microsoft.com/office/drawing/2014/main" id="{A03D30D6-5712-44A8-87A9-67750D407146}"/>
              </a:ext>
            </a:extLst>
          </p:cNvPr>
          <p:cNvSpPr>
            <a:spLocks noGrp="1"/>
          </p:cNvSpPr>
          <p:nvPr>
            <p:ph type="ftr" sz="quarter" idx="11"/>
          </p:nvPr>
        </p:nvSpPr>
        <p:spPr/>
        <p:txBody>
          <a:bodyPr/>
          <a:lstStyle>
            <a:lvl1pPr>
              <a:defRPr>
                <a:solidFill>
                  <a:schemeClr val="tx1"/>
                </a:solidFill>
              </a:defRPr>
            </a:lvl1pPr>
          </a:lstStyle>
          <a:p>
            <a:r>
              <a:rPr lang="en-US" noProof="0"/>
              <a:t>Country xxx Budget 23 – E&amp;P – CDEP &amp; COMEX TEMPLATE</a:t>
            </a:r>
          </a:p>
        </p:txBody>
      </p:sp>
      <p:sp>
        <p:nvSpPr>
          <p:cNvPr id="9" name="Espace réservé du numéro de diapositive 8">
            <a:extLst>
              <a:ext uri="{FF2B5EF4-FFF2-40B4-BE49-F238E27FC236}">
                <a16:creationId xmlns:a16="http://schemas.microsoft.com/office/drawing/2014/main" id="{872F511C-AE30-47A8-8C9B-F0B33753CCDA}"/>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US" noProof="0" smtClean="0"/>
              <a:pPr/>
              <a:t>‹#›</a:t>
            </a:fld>
            <a:endParaRPr lang="en-US" noProof="0"/>
          </a:p>
        </p:txBody>
      </p:sp>
    </p:spTree>
    <p:extLst>
      <p:ext uri="{BB962C8B-B14F-4D97-AF65-F5344CB8AC3E}">
        <p14:creationId xmlns:p14="http://schemas.microsoft.com/office/powerpoint/2010/main" val="38861563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9B47C71-F46D-4EA0-AF6A-4962453CDD76}"/>
              </a:ext>
            </a:extLst>
          </p:cNvPr>
          <p:cNvSpPr>
            <a:spLocks noGrp="1"/>
          </p:cNvSpPr>
          <p:nvPr>
            <p:ph type="dt" sz="half" idx="10"/>
          </p:nvPr>
        </p:nvSpPr>
        <p:spPr/>
        <p:txBody>
          <a:bodyPr/>
          <a:lstStyle>
            <a:lvl1pPr>
              <a:defRPr>
                <a:solidFill>
                  <a:schemeClr val="tx1"/>
                </a:solidFill>
              </a:defRPr>
            </a:lvl1pPr>
          </a:lstStyle>
          <a:p>
            <a:endParaRPr lang="en-US" noProof="0"/>
          </a:p>
        </p:txBody>
      </p:sp>
      <p:sp>
        <p:nvSpPr>
          <p:cNvPr id="7" name="Espace réservé du pied de page 6">
            <a:extLst>
              <a:ext uri="{FF2B5EF4-FFF2-40B4-BE49-F238E27FC236}">
                <a16:creationId xmlns:a16="http://schemas.microsoft.com/office/drawing/2014/main" id="{0495B091-68ED-45A4-957C-92BBA7548811}"/>
              </a:ext>
            </a:extLst>
          </p:cNvPr>
          <p:cNvSpPr>
            <a:spLocks noGrp="1"/>
          </p:cNvSpPr>
          <p:nvPr>
            <p:ph type="ftr" sz="quarter" idx="11"/>
          </p:nvPr>
        </p:nvSpPr>
        <p:spPr/>
        <p:txBody>
          <a:bodyPr/>
          <a:lstStyle>
            <a:lvl1pPr>
              <a:defRPr>
                <a:solidFill>
                  <a:schemeClr val="tx1"/>
                </a:solidFill>
              </a:defRPr>
            </a:lvl1pPr>
          </a:lstStyle>
          <a:p>
            <a:r>
              <a:rPr lang="en-US" noProof="0"/>
              <a:t>Country xxx Budget 23 – E&amp;P – CDEP &amp; COMEX TEMPLATE</a:t>
            </a:r>
          </a:p>
        </p:txBody>
      </p:sp>
      <p:sp>
        <p:nvSpPr>
          <p:cNvPr id="8" name="Espace réservé du numéro de diapositive 7">
            <a:extLst>
              <a:ext uri="{FF2B5EF4-FFF2-40B4-BE49-F238E27FC236}">
                <a16:creationId xmlns:a16="http://schemas.microsoft.com/office/drawing/2014/main" id="{A4361BE1-6536-48FB-BC11-166BC54BD6F9}"/>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US" noProof="0" smtClean="0"/>
              <a:pPr/>
              <a:t>‹#›</a:t>
            </a:fld>
            <a:endParaRPr lang="en-US" noProof="0"/>
          </a:p>
        </p:txBody>
      </p:sp>
    </p:spTree>
    <p:extLst>
      <p:ext uri="{BB962C8B-B14F-4D97-AF65-F5344CB8AC3E}">
        <p14:creationId xmlns:p14="http://schemas.microsoft.com/office/powerpoint/2010/main" val="1613874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ppendix">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34B7DA-FA75-4149-8676-64791F4D66D2}"/>
              </a:ext>
            </a:extLst>
          </p:cNvPr>
          <p:cNvSpPr>
            <a:spLocks noGrp="1"/>
          </p:cNvSpPr>
          <p:nvPr>
            <p:ph type="title" hasCustomPrompt="1"/>
          </p:nvPr>
        </p:nvSpPr>
        <p:spPr>
          <a:xfrm>
            <a:off x="489742" y="2845977"/>
            <a:ext cx="11160000" cy="1440000"/>
          </a:xfrm>
        </p:spPr>
        <p:txBody>
          <a:bodyPr anchor="t">
            <a:noAutofit/>
          </a:bodyPr>
          <a:lstStyle>
            <a:lvl1pPr>
              <a:lnSpc>
                <a:spcPct val="90000"/>
              </a:lnSpc>
              <a:defRPr sz="5000">
                <a:solidFill>
                  <a:schemeClr val="tx2"/>
                </a:solidFill>
              </a:defRPr>
            </a:lvl1pPr>
          </a:lstStyle>
          <a:p>
            <a:r>
              <a:rPr lang="en-US" noProof="0"/>
              <a:t>Click to edit Master title style</a:t>
            </a:r>
          </a:p>
        </p:txBody>
      </p:sp>
      <p:sp>
        <p:nvSpPr>
          <p:cNvPr id="3" name="Espace réservé de la date 2">
            <a:extLst>
              <a:ext uri="{FF2B5EF4-FFF2-40B4-BE49-F238E27FC236}">
                <a16:creationId xmlns:a16="http://schemas.microsoft.com/office/drawing/2014/main" id="{C9E24192-EBCA-4782-93A3-6134ECDB202A}"/>
              </a:ext>
            </a:extLst>
          </p:cNvPr>
          <p:cNvSpPr>
            <a:spLocks noGrp="1"/>
          </p:cNvSpPr>
          <p:nvPr>
            <p:ph type="dt" sz="half" idx="10"/>
          </p:nvPr>
        </p:nvSpPr>
        <p:spPr/>
        <p:txBody>
          <a:bodyPr/>
          <a:lstStyle>
            <a:lvl1pPr>
              <a:defRPr>
                <a:solidFill>
                  <a:schemeClr val="tx1"/>
                </a:solidFill>
              </a:defRPr>
            </a:lvl1pPr>
          </a:lstStyle>
          <a:p>
            <a:endParaRPr lang="en-US" noProof="0"/>
          </a:p>
        </p:txBody>
      </p:sp>
      <p:sp>
        <p:nvSpPr>
          <p:cNvPr id="4" name="Espace réservé du pied de page 3">
            <a:extLst>
              <a:ext uri="{FF2B5EF4-FFF2-40B4-BE49-F238E27FC236}">
                <a16:creationId xmlns:a16="http://schemas.microsoft.com/office/drawing/2014/main" id="{8627768F-E755-49AE-BDD4-F22B941EE926}"/>
              </a:ext>
            </a:extLst>
          </p:cNvPr>
          <p:cNvSpPr>
            <a:spLocks noGrp="1"/>
          </p:cNvSpPr>
          <p:nvPr>
            <p:ph type="ftr" sz="quarter" idx="11"/>
          </p:nvPr>
        </p:nvSpPr>
        <p:spPr/>
        <p:txBody>
          <a:bodyPr/>
          <a:lstStyle>
            <a:lvl1pPr>
              <a:defRPr>
                <a:solidFill>
                  <a:schemeClr val="tx1"/>
                </a:solidFill>
              </a:defRPr>
            </a:lvl1pPr>
          </a:lstStyle>
          <a:p>
            <a:r>
              <a:rPr lang="en-US" noProof="0"/>
              <a:t>Country xxx Budget 23 – E&amp;P – CDEP &amp; COMEX TEMPLATE</a:t>
            </a:r>
          </a:p>
        </p:txBody>
      </p:sp>
      <p:sp>
        <p:nvSpPr>
          <p:cNvPr id="5" name="Espace réservé du numéro de diapositive 4">
            <a:extLst>
              <a:ext uri="{FF2B5EF4-FFF2-40B4-BE49-F238E27FC236}">
                <a16:creationId xmlns:a16="http://schemas.microsoft.com/office/drawing/2014/main" id="{679213C8-C608-4F8F-B3E7-6893ECEEC936}"/>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US" noProof="0" smtClean="0"/>
              <a:pPr/>
              <a:t>‹#›</a:t>
            </a:fld>
            <a:endParaRPr lang="en-US" noProof="0"/>
          </a:p>
        </p:txBody>
      </p:sp>
    </p:spTree>
    <p:extLst>
      <p:ext uri="{BB962C8B-B14F-4D97-AF65-F5344CB8AC3E}">
        <p14:creationId xmlns:p14="http://schemas.microsoft.com/office/powerpoint/2010/main" val="3613946989"/>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Only" preserve="1">
  <p:cSld name="Thank yo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50C95A-056C-429F-A1B6-8B1CDC140D27}"/>
              </a:ext>
            </a:extLst>
          </p:cNvPr>
          <p:cNvSpPr>
            <a:spLocks noGrp="1"/>
          </p:cNvSpPr>
          <p:nvPr>
            <p:ph type="title" hasCustomPrompt="1"/>
          </p:nvPr>
        </p:nvSpPr>
        <p:spPr>
          <a:xfrm>
            <a:off x="2316000" y="2845977"/>
            <a:ext cx="7560000" cy="828000"/>
          </a:xfrm>
        </p:spPr>
        <p:txBody>
          <a:bodyPr anchor="t">
            <a:noAutofit/>
          </a:bodyPr>
          <a:lstStyle>
            <a:lvl1pPr algn="ctr">
              <a:defRPr sz="4300">
                <a:solidFill>
                  <a:schemeClr val="tx1"/>
                </a:solidFill>
              </a:defRPr>
            </a:lvl1pPr>
          </a:lstStyle>
          <a:p>
            <a:r>
              <a:rPr lang="en-US" noProof="0"/>
              <a:t>Click to edit Master title style</a:t>
            </a:r>
          </a:p>
        </p:txBody>
      </p:sp>
    </p:spTree>
    <p:extLst>
      <p:ext uri="{BB962C8B-B14F-4D97-AF65-F5344CB8AC3E}">
        <p14:creationId xmlns:p14="http://schemas.microsoft.com/office/powerpoint/2010/main" val="16328042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Option N°1 Cover">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40DC9AC8-422B-445F-B045-79F986D08E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24401" y="231117"/>
            <a:ext cx="2788867" cy="2205948"/>
          </a:xfrm>
          <a:prstGeom prst="rect">
            <a:avLst/>
          </a:prstGeom>
          <a:ln>
            <a:noFill/>
          </a:ln>
        </p:spPr>
      </p:pic>
      <p:sp>
        <p:nvSpPr>
          <p:cNvPr id="2" name="Titre 1">
            <a:extLst>
              <a:ext uri="{FF2B5EF4-FFF2-40B4-BE49-F238E27FC236}">
                <a16:creationId xmlns:a16="http://schemas.microsoft.com/office/drawing/2014/main" id="{50C5EE01-F973-4120-91B8-34CAA765DBA3}"/>
              </a:ext>
            </a:extLst>
          </p:cNvPr>
          <p:cNvSpPr>
            <a:spLocks noGrp="1"/>
          </p:cNvSpPr>
          <p:nvPr>
            <p:ph type="ctrTitle" hasCustomPrompt="1"/>
          </p:nvPr>
        </p:nvSpPr>
        <p:spPr>
          <a:xfrm>
            <a:off x="464400" y="2288392"/>
            <a:ext cx="8640000" cy="2160000"/>
          </a:xfrm>
        </p:spPr>
        <p:txBody>
          <a:bodyPr anchor="b">
            <a:noAutofit/>
          </a:bodyPr>
          <a:lstStyle>
            <a:lvl1pPr algn="l">
              <a:lnSpc>
                <a:spcPct val="90000"/>
              </a:lnSpc>
              <a:defRPr sz="3200">
                <a:solidFill>
                  <a:schemeClr val="tx2"/>
                </a:solidFill>
              </a:defRPr>
            </a:lvl1pPr>
          </a:lstStyle>
          <a:p>
            <a:r>
              <a:rPr lang="en-US" noProof="0"/>
              <a:t>Click to edit Master title style</a:t>
            </a:r>
          </a:p>
        </p:txBody>
      </p:sp>
      <p:sp>
        <p:nvSpPr>
          <p:cNvPr id="3" name="Sous-titre 2">
            <a:extLst>
              <a:ext uri="{FF2B5EF4-FFF2-40B4-BE49-F238E27FC236}">
                <a16:creationId xmlns:a16="http://schemas.microsoft.com/office/drawing/2014/main" id="{40AEA671-FC71-4FFA-B81F-CABE73D6E490}"/>
              </a:ext>
            </a:extLst>
          </p:cNvPr>
          <p:cNvSpPr>
            <a:spLocks noGrp="1"/>
          </p:cNvSpPr>
          <p:nvPr>
            <p:ph type="subTitle" idx="1" hasCustomPrompt="1"/>
          </p:nvPr>
        </p:nvSpPr>
        <p:spPr>
          <a:xfrm>
            <a:off x="464400" y="4520416"/>
            <a:ext cx="8640000" cy="468000"/>
          </a:xfrm>
        </p:spPr>
        <p:txBody>
          <a:bodyPr anchor="t">
            <a:noAutofit/>
          </a:bodyPr>
          <a:lstStyle>
            <a:lvl1pPr marL="0" indent="0" algn="l">
              <a:lnSpc>
                <a:spcPct val="90000"/>
              </a:lnSpc>
              <a:buNone/>
              <a:defRPr sz="27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Espace réservé du texte 4">
            <a:extLst>
              <a:ext uri="{FF2B5EF4-FFF2-40B4-BE49-F238E27FC236}">
                <a16:creationId xmlns:a16="http://schemas.microsoft.com/office/drawing/2014/main" id="{63458929-8E1A-4632-B75F-4975DF8FBB0A}"/>
              </a:ext>
            </a:extLst>
          </p:cNvPr>
          <p:cNvSpPr>
            <a:spLocks noGrp="1"/>
          </p:cNvSpPr>
          <p:nvPr>
            <p:ph type="body" sz="quarter" idx="14" hasCustomPrompt="1"/>
          </p:nvPr>
        </p:nvSpPr>
        <p:spPr>
          <a:xfrm>
            <a:off x="464400" y="5084504"/>
            <a:ext cx="8640000" cy="720000"/>
          </a:xfrm>
        </p:spPr>
        <p:txBody>
          <a:bodyPr>
            <a:noAutofit/>
          </a:bodyPr>
          <a:lstStyle>
            <a:lvl1pPr marL="0" indent="0">
              <a:buNone/>
              <a:defRPr sz="2000">
                <a:solidFill>
                  <a:schemeClr val="tx1"/>
                </a:solidFill>
              </a:defRPr>
            </a:lvl1pPr>
            <a:lvl2pPr marL="108000" indent="0">
              <a:buNone/>
              <a:defRPr/>
            </a:lvl2pPr>
          </a:lstStyle>
          <a:p>
            <a:pPr lvl="0"/>
            <a:r>
              <a:rPr lang="en-US" noProof="0"/>
              <a:t>Click to edit Master text styles</a:t>
            </a:r>
          </a:p>
        </p:txBody>
      </p:sp>
    </p:spTree>
    <p:extLst>
      <p:ext uri="{BB962C8B-B14F-4D97-AF65-F5344CB8AC3E}">
        <p14:creationId xmlns:p14="http://schemas.microsoft.com/office/powerpoint/2010/main" val="2380818115"/>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Option N°2 Cover with photo">
    <p:spTree>
      <p:nvGrpSpPr>
        <p:cNvPr id="1" name=""/>
        <p:cNvGrpSpPr/>
        <p:nvPr/>
      </p:nvGrpSpPr>
      <p:grpSpPr>
        <a:xfrm>
          <a:off x="0" y="0"/>
          <a:ext cx="0" cy="0"/>
          <a:chOff x="0" y="0"/>
          <a:chExt cx="0" cy="0"/>
        </a:xfrm>
      </p:grpSpPr>
      <p:sp>
        <p:nvSpPr>
          <p:cNvPr id="6" name="Espace réservé pour une image  2">
            <a:extLst>
              <a:ext uri="{FF2B5EF4-FFF2-40B4-BE49-F238E27FC236}">
                <a16:creationId xmlns:a16="http://schemas.microsoft.com/office/drawing/2014/main" id="{3161ED2A-2241-4A52-8E2E-B973EB0C4E44}"/>
              </a:ext>
            </a:extLst>
          </p:cNvPr>
          <p:cNvSpPr>
            <a:spLocks noGrp="1"/>
          </p:cNvSpPr>
          <p:nvPr>
            <p:ph type="pic" idx="10" hasCustomPrompt="1"/>
          </p:nvPr>
        </p:nvSpPr>
        <p:spPr>
          <a:xfrm>
            <a:off x="0" y="1"/>
            <a:ext cx="6093760" cy="6857999"/>
          </a:xfrm>
          <a:solidFill>
            <a:schemeClr val="bg1">
              <a:lumMod val="95000"/>
            </a:schemeClr>
          </a:solidFill>
        </p:spPr>
        <p:txBody>
          <a:bodyPr anchor="ctr"/>
          <a:lstStyle>
            <a:lvl1pPr marL="0" indent="0" algn="ctr">
              <a:buNone/>
              <a:defRPr sz="14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Photo</a:t>
            </a:r>
          </a:p>
        </p:txBody>
      </p:sp>
      <p:pic>
        <p:nvPicPr>
          <p:cNvPr id="14" name="Image 13">
            <a:extLst>
              <a:ext uri="{FF2B5EF4-FFF2-40B4-BE49-F238E27FC236}">
                <a16:creationId xmlns:a16="http://schemas.microsoft.com/office/drawing/2014/main" id="{DAAE4607-2A2E-45AF-81C6-9691F876ADE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24401" y="231117"/>
            <a:ext cx="2788867" cy="2205948"/>
          </a:xfrm>
          <a:prstGeom prst="rect">
            <a:avLst/>
          </a:prstGeom>
        </p:spPr>
      </p:pic>
      <p:sp>
        <p:nvSpPr>
          <p:cNvPr id="2" name="Titre 1">
            <a:extLst>
              <a:ext uri="{FF2B5EF4-FFF2-40B4-BE49-F238E27FC236}">
                <a16:creationId xmlns:a16="http://schemas.microsoft.com/office/drawing/2014/main" id="{50C5EE01-F973-4120-91B8-34CAA765DBA3}"/>
              </a:ext>
            </a:extLst>
          </p:cNvPr>
          <p:cNvSpPr>
            <a:spLocks noGrp="1"/>
          </p:cNvSpPr>
          <p:nvPr>
            <p:ph type="ctrTitle" hasCustomPrompt="1"/>
          </p:nvPr>
        </p:nvSpPr>
        <p:spPr>
          <a:xfrm>
            <a:off x="6361200" y="2469600"/>
            <a:ext cx="5400000" cy="1980000"/>
          </a:xfrm>
        </p:spPr>
        <p:txBody>
          <a:bodyPr anchor="b">
            <a:noAutofit/>
          </a:bodyPr>
          <a:lstStyle>
            <a:lvl1pPr algn="l">
              <a:lnSpc>
                <a:spcPct val="90000"/>
              </a:lnSpc>
              <a:defRPr sz="3200">
                <a:solidFill>
                  <a:schemeClr val="tx2"/>
                </a:solidFill>
              </a:defRPr>
            </a:lvl1pPr>
          </a:lstStyle>
          <a:p>
            <a:r>
              <a:rPr lang="en-US" noProof="0"/>
              <a:t>Click to edit Master title style</a:t>
            </a:r>
          </a:p>
        </p:txBody>
      </p:sp>
      <p:sp>
        <p:nvSpPr>
          <p:cNvPr id="3" name="Sous-titre 2">
            <a:extLst>
              <a:ext uri="{FF2B5EF4-FFF2-40B4-BE49-F238E27FC236}">
                <a16:creationId xmlns:a16="http://schemas.microsoft.com/office/drawing/2014/main" id="{40AEA671-FC71-4FFA-B81F-CABE73D6E490}"/>
              </a:ext>
            </a:extLst>
          </p:cNvPr>
          <p:cNvSpPr>
            <a:spLocks noGrp="1"/>
          </p:cNvSpPr>
          <p:nvPr>
            <p:ph type="subTitle" idx="1" hasCustomPrompt="1"/>
          </p:nvPr>
        </p:nvSpPr>
        <p:spPr>
          <a:xfrm>
            <a:off x="6361200" y="4521600"/>
            <a:ext cx="5400000" cy="828000"/>
          </a:xfrm>
        </p:spPr>
        <p:txBody>
          <a:bodyPr anchor="t">
            <a:noAutofit/>
          </a:bodyPr>
          <a:lstStyle>
            <a:lvl1pPr marL="0" indent="0" algn="l">
              <a:lnSpc>
                <a:spcPct val="90000"/>
              </a:lnSpc>
              <a:buNone/>
              <a:defRPr sz="27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8" name="Espace réservé du texte 4">
            <a:extLst>
              <a:ext uri="{FF2B5EF4-FFF2-40B4-BE49-F238E27FC236}">
                <a16:creationId xmlns:a16="http://schemas.microsoft.com/office/drawing/2014/main" id="{BF23DB5D-4428-47C6-AAAD-CF435EDAD101}"/>
              </a:ext>
            </a:extLst>
          </p:cNvPr>
          <p:cNvSpPr>
            <a:spLocks noGrp="1"/>
          </p:cNvSpPr>
          <p:nvPr>
            <p:ph type="body" sz="quarter" idx="14" hasCustomPrompt="1"/>
          </p:nvPr>
        </p:nvSpPr>
        <p:spPr>
          <a:xfrm>
            <a:off x="6361200" y="5446800"/>
            <a:ext cx="5400000" cy="720000"/>
          </a:xfrm>
        </p:spPr>
        <p:txBody>
          <a:bodyPr>
            <a:noAutofit/>
          </a:bodyPr>
          <a:lstStyle>
            <a:lvl1pPr marL="0" indent="0">
              <a:buNone/>
              <a:defRPr sz="2000">
                <a:solidFill>
                  <a:schemeClr val="tx1"/>
                </a:solidFill>
              </a:defRPr>
            </a:lvl1pPr>
            <a:lvl2pPr marL="108000" indent="0">
              <a:buNone/>
              <a:defRPr/>
            </a:lvl2pPr>
          </a:lstStyle>
          <a:p>
            <a:pPr lvl="0"/>
            <a:r>
              <a:rPr lang="en-US" noProof="0"/>
              <a:t>Click to edit Master text styles</a:t>
            </a:r>
          </a:p>
        </p:txBody>
      </p:sp>
    </p:spTree>
    <p:extLst>
      <p:ext uri="{BB962C8B-B14F-4D97-AF65-F5344CB8AC3E}">
        <p14:creationId xmlns:p14="http://schemas.microsoft.com/office/powerpoint/2010/main" val="847528876"/>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4BCD4C5B-CD44-4B48-93FD-F44EED8D1EF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24401" y="231117"/>
            <a:ext cx="2788867" cy="2205948"/>
          </a:xfrm>
          <a:prstGeom prst="rect">
            <a:avLst/>
          </a:prstGeom>
        </p:spPr>
      </p:pic>
      <p:sp>
        <p:nvSpPr>
          <p:cNvPr id="2" name="Titre 1">
            <a:extLst>
              <a:ext uri="{FF2B5EF4-FFF2-40B4-BE49-F238E27FC236}">
                <a16:creationId xmlns:a16="http://schemas.microsoft.com/office/drawing/2014/main" id="{8934B7DA-FA75-4149-8676-64791F4D66D2}"/>
              </a:ext>
            </a:extLst>
          </p:cNvPr>
          <p:cNvSpPr>
            <a:spLocks noGrp="1"/>
          </p:cNvSpPr>
          <p:nvPr>
            <p:ph type="title" hasCustomPrompt="1"/>
          </p:nvPr>
        </p:nvSpPr>
        <p:spPr>
          <a:xfrm>
            <a:off x="464400" y="1987200"/>
            <a:ext cx="5400000" cy="720000"/>
          </a:xfrm>
        </p:spPr>
        <p:txBody>
          <a:bodyPr>
            <a:noAutofit/>
          </a:bodyPr>
          <a:lstStyle>
            <a:lvl1pPr>
              <a:defRPr sz="4200">
                <a:solidFill>
                  <a:schemeClr val="tx2"/>
                </a:solidFill>
              </a:defRPr>
            </a:lvl1pPr>
          </a:lstStyle>
          <a:p>
            <a:r>
              <a:rPr lang="en-US" noProof="0"/>
              <a:t>Click to edit the title</a:t>
            </a:r>
          </a:p>
        </p:txBody>
      </p:sp>
      <p:sp>
        <p:nvSpPr>
          <p:cNvPr id="6" name="Espace réservé du texte 5">
            <a:extLst>
              <a:ext uri="{FF2B5EF4-FFF2-40B4-BE49-F238E27FC236}">
                <a16:creationId xmlns:a16="http://schemas.microsoft.com/office/drawing/2014/main" id="{476F1D12-C6FB-4ED9-B1EA-2AF1415447D6}"/>
              </a:ext>
            </a:extLst>
          </p:cNvPr>
          <p:cNvSpPr>
            <a:spLocks noGrp="1"/>
          </p:cNvSpPr>
          <p:nvPr>
            <p:ph type="body" sz="quarter" idx="26" hasCustomPrompt="1"/>
          </p:nvPr>
        </p:nvSpPr>
        <p:spPr>
          <a:xfrm>
            <a:off x="464400" y="2876400"/>
            <a:ext cx="5400000" cy="3240000"/>
          </a:xfrm>
        </p:spPr>
        <p:txBody>
          <a:bodyPr>
            <a:noAutofit/>
          </a:bodyPr>
          <a:lstStyle>
            <a:lvl1pPr marL="432000" indent="-432000">
              <a:spcBef>
                <a:spcPts val="600"/>
              </a:spcBef>
              <a:buFont typeface="+mj-lt"/>
              <a:buAutoNum type="arabicPeriod"/>
              <a:defRPr sz="2000" b="0">
                <a:solidFill>
                  <a:schemeClr val="tx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3041764293"/>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ption N°1 Chapter">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34B7DA-FA75-4149-8676-64791F4D66D2}"/>
              </a:ext>
            </a:extLst>
          </p:cNvPr>
          <p:cNvSpPr>
            <a:spLocks noGrp="1"/>
          </p:cNvSpPr>
          <p:nvPr>
            <p:ph type="title" hasCustomPrompt="1"/>
          </p:nvPr>
        </p:nvSpPr>
        <p:spPr>
          <a:xfrm>
            <a:off x="489742" y="3430800"/>
            <a:ext cx="11160000" cy="1152000"/>
          </a:xfrm>
        </p:spPr>
        <p:txBody>
          <a:bodyPr>
            <a:noAutofit/>
          </a:bodyPr>
          <a:lstStyle>
            <a:lvl1pPr>
              <a:lnSpc>
                <a:spcPct val="90000"/>
              </a:lnSpc>
              <a:defRPr sz="3900">
                <a:solidFill>
                  <a:schemeClr val="tx2"/>
                </a:solidFill>
              </a:defRPr>
            </a:lvl1pPr>
          </a:lstStyle>
          <a:p>
            <a:r>
              <a:rPr lang="en-US" noProof="0"/>
              <a:t>Click to edit Master title style</a:t>
            </a:r>
          </a:p>
        </p:txBody>
      </p:sp>
      <p:sp>
        <p:nvSpPr>
          <p:cNvPr id="3" name="Espace réservé du texte 2">
            <a:extLst>
              <a:ext uri="{FF2B5EF4-FFF2-40B4-BE49-F238E27FC236}">
                <a16:creationId xmlns:a16="http://schemas.microsoft.com/office/drawing/2014/main" id="{31BF3A9F-5739-4B40-A377-C403E92DB704}"/>
              </a:ext>
            </a:extLst>
          </p:cNvPr>
          <p:cNvSpPr>
            <a:spLocks noGrp="1"/>
          </p:cNvSpPr>
          <p:nvPr>
            <p:ph type="body" idx="1" hasCustomPrompt="1"/>
          </p:nvPr>
        </p:nvSpPr>
        <p:spPr>
          <a:xfrm>
            <a:off x="489741" y="4662000"/>
            <a:ext cx="11160000" cy="504000"/>
          </a:xfrm>
        </p:spPr>
        <p:txBody>
          <a:bodyPr anchor="t">
            <a:noAutofit/>
          </a:bodyPr>
          <a:lstStyle>
            <a:lvl1pPr marL="0" indent="0">
              <a:lnSpc>
                <a:spcPct val="90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subtitle style</a:t>
            </a:r>
          </a:p>
        </p:txBody>
      </p:sp>
      <p:sp>
        <p:nvSpPr>
          <p:cNvPr id="11" name="Espace réservé du texte 10">
            <a:extLst>
              <a:ext uri="{FF2B5EF4-FFF2-40B4-BE49-F238E27FC236}">
                <a16:creationId xmlns:a16="http://schemas.microsoft.com/office/drawing/2014/main" id="{8C7A5F77-9A92-46CF-AF0E-296CA94F051F}"/>
              </a:ext>
            </a:extLst>
          </p:cNvPr>
          <p:cNvSpPr>
            <a:spLocks noGrp="1"/>
          </p:cNvSpPr>
          <p:nvPr>
            <p:ph type="body" sz="quarter" idx="13" hasCustomPrompt="1"/>
          </p:nvPr>
        </p:nvSpPr>
        <p:spPr>
          <a:xfrm>
            <a:off x="489742" y="1490400"/>
            <a:ext cx="3960000" cy="1872000"/>
          </a:xfrm>
        </p:spPr>
        <p:txBody>
          <a:bodyPr>
            <a:noAutofit/>
          </a:bodyPr>
          <a:lstStyle>
            <a:lvl1pPr marL="0" indent="0">
              <a:buNone/>
              <a:defRPr sz="13500">
                <a:solidFill>
                  <a:schemeClr val="tx2"/>
                </a:solidFill>
              </a:defRPr>
            </a:lvl1pPr>
          </a:lstStyle>
          <a:p>
            <a:pPr lvl="0"/>
            <a:r>
              <a:rPr lang="en-US" noProof="0"/>
              <a:t>NN.</a:t>
            </a:r>
          </a:p>
        </p:txBody>
      </p:sp>
      <p:sp>
        <p:nvSpPr>
          <p:cNvPr id="4" name="Espace réservé de la date 3">
            <a:extLst>
              <a:ext uri="{FF2B5EF4-FFF2-40B4-BE49-F238E27FC236}">
                <a16:creationId xmlns:a16="http://schemas.microsoft.com/office/drawing/2014/main" id="{084489D0-046B-4DA8-828E-D1EDDC72FA8E}"/>
              </a:ext>
            </a:extLst>
          </p:cNvPr>
          <p:cNvSpPr>
            <a:spLocks noGrp="1"/>
          </p:cNvSpPr>
          <p:nvPr>
            <p:ph type="dt" sz="half" idx="14"/>
          </p:nvPr>
        </p:nvSpPr>
        <p:spPr/>
        <p:txBody>
          <a:bodyPr/>
          <a:lstStyle>
            <a:lvl1pPr>
              <a:defRPr>
                <a:solidFill>
                  <a:schemeClr val="tx1"/>
                </a:solidFill>
              </a:defRPr>
            </a:lvl1pPr>
          </a:lstStyle>
          <a:p>
            <a:endParaRPr lang="en-US" noProof="0"/>
          </a:p>
        </p:txBody>
      </p:sp>
      <p:sp>
        <p:nvSpPr>
          <p:cNvPr id="5" name="Espace réservé du pied de page 4">
            <a:extLst>
              <a:ext uri="{FF2B5EF4-FFF2-40B4-BE49-F238E27FC236}">
                <a16:creationId xmlns:a16="http://schemas.microsoft.com/office/drawing/2014/main" id="{827B8392-9F0D-47B8-8F1D-D057C53A97DD}"/>
              </a:ext>
            </a:extLst>
          </p:cNvPr>
          <p:cNvSpPr>
            <a:spLocks noGrp="1"/>
          </p:cNvSpPr>
          <p:nvPr>
            <p:ph type="ftr" sz="quarter" idx="15"/>
          </p:nvPr>
        </p:nvSpPr>
        <p:spPr/>
        <p:txBody>
          <a:bodyPr/>
          <a:lstStyle>
            <a:lvl1pPr>
              <a:defRPr>
                <a:solidFill>
                  <a:schemeClr val="tx1"/>
                </a:solidFill>
              </a:defRPr>
            </a:lvl1pPr>
          </a:lstStyle>
          <a:p>
            <a:r>
              <a:rPr lang="en-US" noProof="0"/>
              <a:t>Country xxx Budget 23 – E&amp;P – CDEP &amp; COMEX TEMPLATE</a:t>
            </a:r>
          </a:p>
        </p:txBody>
      </p:sp>
      <p:sp>
        <p:nvSpPr>
          <p:cNvPr id="6" name="Espace réservé du numéro de diapositive 5">
            <a:extLst>
              <a:ext uri="{FF2B5EF4-FFF2-40B4-BE49-F238E27FC236}">
                <a16:creationId xmlns:a16="http://schemas.microsoft.com/office/drawing/2014/main" id="{CC4EDA01-DE85-4E9D-A6E0-28AA131E783D}"/>
              </a:ext>
            </a:extLst>
          </p:cNvPr>
          <p:cNvSpPr>
            <a:spLocks noGrp="1"/>
          </p:cNvSpPr>
          <p:nvPr>
            <p:ph type="sldNum" sz="quarter" idx="16"/>
          </p:nvPr>
        </p:nvSpPr>
        <p:spPr/>
        <p:txBody>
          <a:bodyPr/>
          <a:lstStyle>
            <a:lvl1pPr>
              <a:defRPr>
                <a:solidFill>
                  <a:schemeClr val="tx1"/>
                </a:solidFill>
              </a:defRPr>
            </a:lvl1pPr>
          </a:lstStyle>
          <a:p>
            <a:fld id="{975A587B-5814-4D9B-9598-FE9CB954CB01}" type="slidenum">
              <a:rPr lang="en-US" noProof="0" smtClean="0"/>
              <a:pPr/>
              <a:t>‹#›</a:t>
            </a:fld>
            <a:endParaRPr lang="en-US" noProof="0"/>
          </a:p>
        </p:txBody>
      </p:sp>
    </p:spTree>
    <p:extLst>
      <p:ext uri="{BB962C8B-B14F-4D97-AF65-F5344CB8AC3E}">
        <p14:creationId xmlns:p14="http://schemas.microsoft.com/office/powerpoint/2010/main" val="3875959986"/>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ption N°2 Chapter with photo">
    <p:spTree>
      <p:nvGrpSpPr>
        <p:cNvPr id="1" name=""/>
        <p:cNvGrpSpPr/>
        <p:nvPr/>
      </p:nvGrpSpPr>
      <p:grpSpPr>
        <a:xfrm>
          <a:off x="0" y="0"/>
          <a:ext cx="0" cy="0"/>
          <a:chOff x="0" y="0"/>
          <a:chExt cx="0" cy="0"/>
        </a:xfrm>
      </p:grpSpPr>
      <p:sp>
        <p:nvSpPr>
          <p:cNvPr id="13" name="Espace réservé pour une image  2">
            <a:extLst>
              <a:ext uri="{FF2B5EF4-FFF2-40B4-BE49-F238E27FC236}">
                <a16:creationId xmlns:a16="http://schemas.microsoft.com/office/drawing/2014/main" id="{DEC6A7FF-A1FA-4490-9CC7-51078FF84353}"/>
              </a:ext>
            </a:extLst>
          </p:cNvPr>
          <p:cNvSpPr>
            <a:spLocks noGrp="1"/>
          </p:cNvSpPr>
          <p:nvPr>
            <p:ph type="pic" idx="14" hasCustomPrompt="1"/>
          </p:nvPr>
        </p:nvSpPr>
        <p:spPr>
          <a:xfrm>
            <a:off x="0" y="1"/>
            <a:ext cx="6093760" cy="6857999"/>
          </a:xfrm>
          <a:solidFill>
            <a:schemeClr val="bg1">
              <a:lumMod val="95000"/>
            </a:schemeClr>
          </a:solidFill>
        </p:spPr>
        <p:txBody>
          <a:bodyPr anchor="ctr"/>
          <a:lstStyle>
            <a:lvl1pPr marL="0" indent="0" algn="ctr">
              <a:buNone/>
              <a:defRPr sz="14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Photo</a:t>
            </a:r>
          </a:p>
        </p:txBody>
      </p:sp>
      <p:sp>
        <p:nvSpPr>
          <p:cNvPr id="2" name="Titre 1">
            <a:extLst>
              <a:ext uri="{FF2B5EF4-FFF2-40B4-BE49-F238E27FC236}">
                <a16:creationId xmlns:a16="http://schemas.microsoft.com/office/drawing/2014/main" id="{8934B7DA-FA75-4149-8676-64791F4D66D2}"/>
              </a:ext>
            </a:extLst>
          </p:cNvPr>
          <p:cNvSpPr>
            <a:spLocks noGrp="1"/>
          </p:cNvSpPr>
          <p:nvPr>
            <p:ph type="title" hasCustomPrompt="1"/>
          </p:nvPr>
        </p:nvSpPr>
        <p:spPr>
          <a:xfrm>
            <a:off x="6361200" y="3430800"/>
            <a:ext cx="5400000" cy="1152000"/>
          </a:xfrm>
        </p:spPr>
        <p:txBody>
          <a:bodyPr>
            <a:noAutofit/>
          </a:bodyPr>
          <a:lstStyle>
            <a:lvl1pPr>
              <a:lnSpc>
                <a:spcPct val="90000"/>
              </a:lnSpc>
              <a:defRPr sz="3900">
                <a:solidFill>
                  <a:schemeClr val="tx2"/>
                </a:solidFill>
              </a:defRPr>
            </a:lvl1pPr>
          </a:lstStyle>
          <a:p>
            <a:r>
              <a:rPr lang="en-US" noProof="0"/>
              <a:t>Click to edit Master title style</a:t>
            </a:r>
          </a:p>
        </p:txBody>
      </p:sp>
      <p:sp>
        <p:nvSpPr>
          <p:cNvPr id="3" name="Espace réservé du texte 2">
            <a:extLst>
              <a:ext uri="{FF2B5EF4-FFF2-40B4-BE49-F238E27FC236}">
                <a16:creationId xmlns:a16="http://schemas.microsoft.com/office/drawing/2014/main" id="{31BF3A9F-5739-4B40-A377-C403E92DB704}"/>
              </a:ext>
            </a:extLst>
          </p:cNvPr>
          <p:cNvSpPr>
            <a:spLocks noGrp="1"/>
          </p:cNvSpPr>
          <p:nvPr>
            <p:ph type="body" idx="1" hasCustomPrompt="1"/>
          </p:nvPr>
        </p:nvSpPr>
        <p:spPr>
          <a:xfrm>
            <a:off x="6361200" y="4662000"/>
            <a:ext cx="5400000" cy="900000"/>
          </a:xfrm>
        </p:spPr>
        <p:txBody>
          <a:bodyPr anchor="t">
            <a:noAutofit/>
          </a:bodyPr>
          <a:lstStyle>
            <a:lvl1pPr marL="0" indent="0">
              <a:lnSpc>
                <a:spcPct val="90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subtitle style</a:t>
            </a:r>
          </a:p>
        </p:txBody>
      </p:sp>
      <p:sp>
        <p:nvSpPr>
          <p:cNvPr id="11" name="Espace réservé du texte 10">
            <a:extLst>
              <a:ext uri="{FF2B5EF4-FFF2-40B4-BE49-F238E27FC236}">
                <a16:creationId xmlns:a16="http://schemas.microsoft.com/office/drawing/2014/main" id="{8C7A5F77-9A92-46CF-AF0E-296CA94F051F}"/>
              </a:ext>
            </a:extLst>
          </p:cNvPr>
          <p:cNvSpPr>
            <a:spLocks noGrp="1"/>
          </p:cNvSpPr>
          <p:nvPr>
            <p:ph type="body" sz="quarter" idx="13" hasCustomPrompt="1"/>
          </p:nvPr>
        </p:nvSpPr>
        <p:spPr>
          <a:xfrm>
            <a:off x="6361200" y="1490400"/>
            <a:ext cx="5400000" cy="1872000"/>
          </a:xfrm>
        </p:spPr>
        <p:txBody>
          <a:bodyPr>
            <a:noAutofit/>
          </a:bodyPr>
          <a:lstStyle>
            <a:lvl1pPr marL="0" indent="0">
              <a:buNone/>
              <a:defRPr sz="13500">
                <a:solidFill>
                  <a:schemeClr val="tx2"/>
                </a:solidFill>
              </a:defRPr>
            </a:lvl1pPr>
          </a:lstStyle>
          <a:p>
            <a:pPr lvl="0"/>
            <a:r>
              <a:rPr lang="en-US" noProof="0"/>
              <a:t>NN.</a:t>
            </a:r>
          </a:p>
        </p:txBody>
      </p:sp>
      <p:sp>
        <p:nvSpPr>
          <p:cNvPr id="16" name="Espace réservé du texte 8">
            <a:extLst>
              <a:ext uri="{FF2B5EF4-FFF2-40B4-BE49-F238E27FC236}">
                <a16:creationId xmlns:a16="http://schemas.microsoft.com/office/drawing/2014/main" id="{19FE5F0F-1A19-4580-B09D-11BAB259543F}"/>
              </a:ext>
            </a:extLst>
          </p:cNvPr>
          <p:cNvSpPr>
            <a:spLocks noGrp="1"/>
          </p:cNvSpPr>
          <p:nvPr>
            <p:ph type="body" sz="quarter" idx="15" hasCustomPrompt="1"/>
          </p:nvPr>
        </p:nvSpPr>
        <p:spPr>
          <a:xfrm>
            <a:off x="825578" y="6523200"/>
            <a:ext cx="10800" cy="100800"/>
          </a:xfrm>
          <a:solidFill>
            <a:schemeClr val="bg1"/>
          </a:solidFill>
        </p:spPr>
        <p:txBody>
          <a:bodyPr lIns="0" tIns="0" rIns="0" bIns="0"/>
          <a:lstStyle>
            <a:lvl1pPr marL="0" indent="0">
              <a:buNone/>
              <a:defRPr sz="100">
                <a:solidFill>
                  <a:schemeClr val="bg1"/>
                </a:solidFill>
              </a:defRPr>
            </a:lvl1pPr>
          </a:lstStyle>
          <a:p>
            <a:pPr lvl="0"/>
            <a:r>
              <a:rPr lang="en-US" noProof="0"/>
              <a:t> </a:t>
            </a:r>
          </a:p>
        </p:txBody>
      </p:sp>
      <p:sp>
        <p:nvSpPr>
          <p:cNvPr id="4" name="Espace réservé de la date 3">
            <a:extLst>
              <a:ext uri="{FF2B5EF4-FFF2-40B4-BE49-F238E27FC236}">
                <a16:creationId xmlns:a16="http://schemas.microsoft.com/office/drawing/2014/main" id="{CAF82D43-4E1B-4274-AC55-C533B8C04656}"/>
              </a:ext>
            </a:extLst>
          </p:cNvPr>
          <p:cNvSpPr>
            <a:spLocks noGrp="1"/>
          </p:cNvSpPr>
          <p:nvPr>
            <p:ph type="dt" sz="half" idx="16"/>
          </p:nvPr>
        </p:nvSpPr>
        <p:spPr/>
        <p:txBody>
          <a:bodyPr/>
          <a:lstStyle>
            <a:lvl1pPr>
              <a:defRPr>
                <a:solidFill>
                  <a:schemeClr val="bg1"/>
                </a:solidFill>
              </a:defRPr>
            </a:lvl1pPr>
          </a:lstStyle>
          <a:p>
            <a:endParaRPr lang="en-US" noProof="0"/>
          </a:p>
        </p:txBody>
      </p:sp>
      <p:sp>
        <p:nvSpPr>
          <p:cNvPr id="5" name="Espace réservé du pied de page 4">
            <a:extLst>
              <a:ext uri="{FF2B5EF4-FFF2-40B4-BE49-F238E27FC236}">
                <a16:creationId xmlns:a16="http://schemas.microsoft.com/office/drawing/2014/main" id="{4F7AF283-CD1F-4E50-9456-6BD3B772A116}"/>
              </a:ext>
            </a:extLst>
          </p:cNvPr>
          <p:cNvSpPr>
            <a:spLocks noGrp="1"/>
          </p:cNvSpPr>
          <p:nvPr>
            <p:ph type="ftr" sz="quarter" idx="17"/>
          </p:nvPr>
        </p:nvSpPr>
        <p:spPr/>
        <p:txBody>
          <a:bodyPr/>
          <a:lstStyle>
            <a:lvl1pPr>
              <a:defRPr>
                <a:solidFill>
                  <a:schemeClr val="bg1"/>
                </a:solidFill>
              </a:defRPr>
            </a:lvl1pPr>
          </a:lstStyle>
          <a:p>
            <a:r>
              <a:rPr lang="en-US" noProof="0"/>
              <a:t>Country xxx Budget 23 – E&amp;P – CDEP &amp; COMEX TEMPLATE</a:t>
            </a:r>
          </a:p>
        </p:txBody>
      </p:sp>
      <p:sp>
        <p:nvSpPr>
          <p:cNvPr id="6" name="Espace réservé du numéro de diapositive 5">
            <a:extLst>
              <a:ext uri="{FF2B5EF4-FFF2-40B4-BE49-F238E27FC236}">
                <a16:creationId xmlns:a16="http://schemas.microsoft.com/office/drawing/2014/main" id="{072A83F9-605B-451F-81C4-4DB3BD64BF25}"/>
              </a:ext>
            </a:extLst>
          </p:cNvPr>
          <p:cNvSpPr>
            <a:spLocks noGrp="1"/>
          </p:cNvSpPr>
          <p:nvPr>
            <p:ph type="sldNum" sz="quarter" idx="18"/>
          </p:nvPr>
        </p:nvSpPr>
        <p:spPr/>
        <p:txBody>
          <a:bodyPr/>
          <a:lstStyle>
            <a:lvl1pPr>
              <a:defRPr>
                <a:solidFill>
                  <a:schemeClr val="bg1"/>
                </a:solidFill>
              </a:defRPr>
            </a:lvl1pPr>
          </a:lstStyle>
          <a:p>
            <a:fld id="{975A587B-5814-4D9B-9598-FE9CB954CB01}" type="slidenum">
              <a:rPr lang="en-US" noProof="0" smtClean="0"/>
              <a:pPr/>
              <a:t>‹#›</a:t>
            </a:fld>
            <a:endParaRPr lang="en-US" noProof="0"/>
          </a:p>
        </p:txBody>
      </p:sp>
    </p:spTree>
    <p:extLst>
      <p:ext uri="{BB962C8B-B14F-4D97-AF65-F5344CB8AC3E}">
        <p14:creationId xmlns:p14="http://schemas.microsoft.com/office/powerpoint/2010/main" val="309607040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Option N°2 Cover with photo">
    <p:spTree>
      <p:nvGrpSpPr>
        <p:cNvPr id="1" name=""/>
        <p:cNvGrpSpPr/>
        <p:nvPr/>
      </p:nvGrpSpPr>
      <p:grpSpPr>
        <a:xfrm>
          <a:off x="0" y="0"/>
          <a:ext cx="0" cy="0"/>
          <a:chOff x="0" y="0"/>
          <a:chExt cx="0" cy="0"/>
        </a:xfrm>
      </p:grpSpPr>
      <p:sp>
        <p:nvSpPr>
          <p:cNvPr id="6" name="Espace réservé pour une image  2">
            <a:extLst>
              <a:ext uri="{FF2B5EF4-FFF2-40B4-BE49-F238E27FC236}">
                <a16:creationId xmlns:a16="http://schemas.microsoft.com/office/drawing/2014/main" id="{3161ED2A-2241-4A52-8E2E-B973EB0C4E44}"/>
              </a:ext>
            </a:extLst>
          </p:cNvPr>
          <p:cNvSpPr>
            <a:spLocks noGrp="1"/>
          </p:cNvSpPr>
          <p:nvPr>
            <p:ph type="pic" idx="10" hasCustomPrompt="1"/>
          </p:nvPr>
        </p:nvSpPr>
        <p:spPr>
          <a:xfrm>
            <a:off x="0" y="1"/>
            <a:ext cx="6093760" cy="6857999"/>
          </a:xfrm>
          <a:solidFill>
            <a:schemeClr val="bg1">
              <a:lumMod val="95000"/>
            </a:schemeClr>
          </a:solidFill>
        </p:spPr>
        <p:txBody>
          <a:bodyPr anchor="ctr"/>
          <a:lstStyle>
            <a:lvl1pPr marL="0" indent="0" algn="ctr">
              <a:buNone/>
              <a:defRPr sz="14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Photo</a:t>
            </a:r>
          </a:p>
        </p:txBody>
      </p:sp>
      <p:sp>
        <p:nvSpPr>
          <p:cNvPr id="2" name="Titre 1">
            <a:extLst>
              <a:ext uri="{FF2B5EF4-FFF2-40B4-BE49-F238E27FC236}">
                <a16:creationId xmlns:a16="http://schemas.microsoft.com/office/drawing/2014/main" id="{50C5EE01-F973-4120-91B8-34CAA765DBA3}"/>
              </a:ext>
            </a:extLst>
          </p:cNvPr>
          <p:cNvSpPr>
            <a:spLocks noGrp="1"/>
          </p:cNvSpPr>
          <p:nvPr>
            <p:ph type="ctrTitle" hasCustomPrompt="1"/>
          </p:nvPr>
        </p:nvSpPr>
        <p:spPr>
          <a:xfrm>
            <a:off x="6361200" y="2469600"/>
            <a:ext cx="5400000" cy="1980000"/>
          </a:xfrm>
        </p:spPr>
        <p:txBody>
          <a:bodyPr anchor="b">
            <a:noAutofit/>
          </a:bodyPr>
          <a:lstStyle>
            <a:lvl1pPr algn="l">
              <a:lnSpc>
                <a:spcPct val="90000"/>
              </a:lnSpc>
              <a:defRPr sz="3200">
                <a:solidFill>
                  <a:schemeClr val="tx2"/>
                </a:solidFill>
              </a:defRPr>
            </a:lvl1pPr>
          </a:lstStyle>
          <a:p>
            <a:r>
              <a:rPr lang="en-US" noProof="0"/>
              <a:t>Click to edit Master title style</a:t>
            </a:r>
          </a:p>
        </p:txBody>
      </p:sp>
      <p:sp>
        <p:nvSpPr>
          <p:cNvPr id="3" name="Sous-titre 2">
            <a:extLst>
              <a:ext uri="{FF2B5EF4-FFF2-40B4-BE49-F238E27FC236}">
                <a16:creationId xmlns:a16="http://schemas.microsoft.com/office/drawing/2014/main" id="{40AEA671-FC71-4FFA-B81F-CABE73D6E490}"/>
              </a:ext>
            </a:extLst>
          </p:cNvPr>
          <p:cNvSpPr>
            <a:spLocks noGrp="1"/>
          </p:cNvSpPr>
          <p:nvPr>
            <p:ph type="subTitle" idx="1" hasCustomPrompt="1"/>
          </p:nvPr>
        </p:nvSpPr>
        <p:spPr>
          <a:xfrm>
            <a:off x="6361200" y="4521600"/>
            <a:ext cx="5400000" cy="828000"/>
          </a:xfrm>
        </p:spPr>
        <p:txBody>
          <a:bodyPr anchor="t">
            <a:noAutofit/>
          </a:bodyPr>
          <a:lstStyle>
            <a:lvl1pPr marL="0" indent="0" algn="l">
              <a:lnSpc>
                <a:spcPct val="90000"/>
              </a:lnSpc>
              <a:buNone/>
              <a:defRPr sz="27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8" name="Espace réservé du texte 4">
            <a:extLst>
              <a:ext uri="{FF2B5EF4-FFF2-40B4-BE49-F238E27FC236}">
                <a16:creationId xmlns:a16="http://schemas.microsoft.com/office/drawing/2014/main" id="{BF23DB5D-4428-47C6-AAAD-CF435EDAD101}"/>
              </a:ext>
            </a:extLst>
          </p:cNvPr>
          <p:cNvSpPr>
            <a:spLocks noGrp="1"/>
          </p:cNvSpPr>
          <p:nvPr>
            <p:ph type="body" sz="quarter" idx="14" hasCustomPrompt="1"/>
          </p:nvPr>
        </p:nvSpPr>
        <p:spPr>
          <a:xfrm>
            <a:off x="6361200" y="5446800"/>
            <a:ext cx="5400000" cy="720000"/>
          </a:xfrm>
        </p:spPr>
        <p:txBody>
          <a:bodyPr>
            <a:noAutofit/>
          </a:bodyPr>
          <a:lstStyle>
            <a:lvl1pPr marL="0" indent="0">
              <a:buNone/>
              <a:defRPr sz="2000">
                <a:solidFill>
                  <a:schemeClr val="tx1"/>
                </a:solidFill>
              </a:defRPr>
            </a:lvl1pPr>
            <a:lvl2pPr marL="108000" indent="0">
              <a:buNone/>
              <a:defRPr/>
            </a:lvl2pPr>
          </a:lstStyle>
          <a:p>
            <a:pPr lvl="0"/>
            <a:r>
              <a:rPr lang="en-US" noProof="0"/>
              <a:t>Click to edit Master text styles</a:t>
            </a:r>
          </a:p>
        </p:txBody>
      </p:sp>
    </p:spTree>
    <p:extLst>
      <p:ext uri="{BB962C8B-B14F-4D97-AF65-F5344CB8AC3E}">
        <p14:creationId xmlns:p14="http://schemas.microsoft.com/office/powerpoint/2010/main" val="4215575048"/>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9" name="Espace réservé du texte 8">
            <a:extLst>
              <a:ext uri="{FF2B5EF4-FFF2-40B4-BE49-F238E27FC236}">
                <a16:creationId xmlns:a16="http://schemas.microsoft.com/office/drawing/2014/main" id="{7BC41F0E-EC30-4D2A-AA16-7B987E32A160}"/>
              </a:ext>
            </a:extLst>
          </p:cNvPr>
          <p:cNvSpPr>
            <a:spLocks noGrp="1"/>
          </p:cNvSpPr>
          <p:nvPr>
            <p:ph type="body" sz="quarter" idx="13" hasCustomPrompt="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lumMod val="7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4" name="Titre 3">
            <a:extLst>
              <a:ext uri="{FF2B5EF4-FFF2-40B4-BE49-F238E27FC236}">
                <a16:creationId xmlns:a16="http://schemas.microsoft.com/office/drawing/2014/main" id="{C292072E-287F-4875-8FDB-C22CF0436582}"/>
              </a:ext>
            </a:extLst>
          </p:cNvPr>
          <p:cNvSpPr>
            <a:spLocks noGrp="1"/>
          </p:cNvSpPr>
          <p:nvPr>
            <p:ph type="title" hasCustomPrompt="1"/>
          </p:nvPr>
        </p:nvSpPr>
        <p:spPr/>
        <p:txBody>
          <a:bodyPr/>
          <a:lstStyle>
            <a:lvl1pPr>
              <a:defRPr>
                <a:solidFill>
                  <a:schemeClr val="tx2"/>
                </a:solidFill>
              </a:defRPr>
            </a:lvl1pPr>
          </a:lstStyle>
          <a:p>
            <a:r>
              <a:rPr lang="en-US" noProof="0"/>
              <a:t>Click to edit Master title style</a:t>
            </a:r>
          </a:p>
        </p:txBody>
      </p:sp>
      <p:sp>
        <p:nvSpPr>
          <p:cNvPr id="5" name="Espace réservé de la date 4">
            <a:extLst>
              <a:ext uri="{FF2B5EF4-FFF2-40B4-BE49-F238E27FC236}">
                <a16:creationId xmlns:a16="http://schemas.microsoft.com/office/drawing/2014/main" id="{40DE2FB5-2CE4-44D5-9167-5E9A54E4AAB3}"/>
              </a:ext>
            </a:extLst>
          </p:cNvPr>
          <p:cNvSpPr>
            <a:spLocks noGrp="1"/>
          </p:cNvSpPr>
          <p:nvPr>
            <p:ph type="dt" sz="half" idx="14"/>
          </p:nvPr>
        </p:nvSpPr>
        <p:spPr/>
        <p:txBody>
          <a:bodyPr/>
          <a:lstStyle>
            <a:lvl1pPr>
              <a:defRPr>
                <a:solidFill>
                  <a:schemeClr val="tx1"/>
                </a:solidFill>
              </a:defRPr>
            </a:lvl1pPr>
          </a:lstStyle>
          <a:p>
            <a:endParaRPr lang="en-US" noProof="0"/>
          </a:p>
        </p:txBody>
      </p:sp>
      <p:sp>
        <p:nvSpPr>
          <p:cNvPr id="6" name="Espace réservé du pied de page 5">
            <a:extLst>
              <a:ext uri="{FF2B5EF4-FFF2-40B4-BE49-F238E27FC236}">
                <a16:creationId xmlns:a16="http://schemas.microsoft.com/office/drawing/2014/main" id="{99ED68ED-4BAB-426E-AC8B-79F072DDCF3C}"/>
              </a:ext>
            </a:extLst>
          </p:cNvPr>
          <p:cNvSpPr>
            <a:spLocks noGrp="1"/>
          </p:cNvSpPr>
          <p:nvPr>
            <p:ph type="ftr" sz="quarter" idx="15"/>
          </p:nvPr>
        </p:nvSpPr>
        <p:spPr/>
        <p:txBody>
          <a:bodyPr/>
          <a:lstStyle>
            <a:lvl1pPr>
              <a:defRPr>
                <a:solidFill>
                  <a:schemeClr val="tx1"/>
                </a:solidFill>
              </a:defRPr>
            </a:lvl1pPr>
          </a:lstStyle>
          <a:p>
            <a:r>
              <a:rPr lang="en-US" noProof="0"/>
              <a:t>Country xxx Budget 23 – E&amp;P – CDEP &amp; COMEX TEMPLATE</a:t>
            </a:r>
          </a:p>
        </p:txBody>
      </p:sp>
      <p:sp>
        <p:nvSpPr>
          <p:cNvPr id="10" name="Espace réservé du numéro de diapositive 9">
            <a:extLst>
              <a:ext uri="{FF2B5EF4-FFF2-40B4-BE49-F238E27FC236}">
                <a16:creationId xmlns:a16="http://schemas.microsoft.com/office/drawing/2014/main" id="{18ECF392-ABEC-45C0-9399-5BB17B364A4E}"/>
              </a:ext>
            </a:extLst>
          </p:cNvPr>
          <p:cNvSpPr>
            <a:spLocks noGrp="1"/>
          </p:cNvSpPr>
          <p:nvPr>
            <p:ph type="sldNum" sz="quarter" idx="16"/>
          </p:nvPr>
        </p:nvSpPr>
        <p:spPr/>
        <p:txBody>
          <a:bodyPr/>
          <a:lstStyle>
            <a:lvl1pPr>
              <a:defRPr>
                <a:solidFill>
                  <a:schemeClr val="tx1"/>
                </a:solidFill>
              </a:defRPr>
            </a:lvl1pPr>
          </a:lstStyle>
          <a:p>
            <a:fld id="{975A587B-5814-4D9B-9598-FE9CB954CB01}" type="slidenum">
              <a:rPr lang="en-US" noProof="0" smtClean="0"/>
              <a:pPr/>
              <a:t>‹#›</a:t>
            </a:fld>
            <a:endParaRPr lang="en-US" noProof="0"/>
          </a:p>
        </p:txBody>
      </p:sp>
    </p:spTree>
    <p:extLst>
      <p:ext uri="{BB962C8B-B14F-4D97-AF65-F5344CB8AC3E}">
        <p14:creationId xmlns:p14="http://schemas.microsoft.com/office/powerpoint/2010/main" val="10966777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with photo">
    <p:spTree>
      <p:nvGrpSpPr>
        <p:cNvPr id="1" name=""/>
        <p:cNvGrpSpPr/>
        <p:nvPr/>
      </p:nvGrpSpPr>
      <p:grpSpPr>
        <a:xfrm>
          <a:off x="0" y="0"/>
          <a:ext cx="0" cy="0"/>
          <a:chOff x="0" y="0"/>
          <a:chExt cx="0" cy="0"/>
        </a:xfrm>
      </p:grpSpPr>
      <p:sp>
        <p:nvSpPr>
          <p:cNvPr id="12" name="Espace réservé pour une image  2">
            <a:extLst>
              <a:ext uri="{FF2B5EF4-FFF2-40B4-BE49-F238E27FC236}">
                <a16:creationId xmlns:a16="http://schemas.microsoft.com/office/drawing/2014/main" id="{3FA18DAD-43C7-439C-AEB4-182FDEF42A93}"/>
              </a:ext>
            </a:extLst>
          </p:cNvPr>
          <p:cNvSpPr>
            <a:spLocks noGrp="1"/>
          </p:cNvSpPr>
          <p:nvPr>
            <p:ph type="pic" idx="10" hasCustomPrompt="1"/>
          </p:nvPr>
        </p:nvSpPr>
        <p:spPr>
          <a:xfrm>
            <a:off x="0" y="1"/>
            <a:ext cx="6093760" cy="6857999"/>
          </a:xfrm>
          <a:solidFill>
            <a:schemeClr val="bg1">
              <a:lumMod val="95000"/>
            </a:schemeClr>
          </a:solidFill>
        </p:spPr>
        <p:txBody>
          <a:bodyPr anchor="ctr"/>
          <a:lstStyle>
            <a:lvl1pPr marL="0" indent="0" algn="ctr">
              <a:buNone/>
              <a:defRPr sz="14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Photo</a:t>
            </a:r>
          </a:p>
        </p:txBody>
      </p:sp>
      <p:sp>
        <p:nvSpPr>
          <p:cNvPr id="9" name="Espace réservé du texte 8">
            <a:extLst>
              <a:ext uri="{FF2B5EF4-FFF2-40B4-BE49-F238E27FC236}">
                <a16:creationId xmlns:a16="http://schemas.microsoft.com/office/drawing/2014/main" id="{7BC41F0E-EC30-4D2A-AA16-7B987E32A160}"/>
              </a:ext>
            </a:extLst>
          </p:cNvPr>
          <p:cNvSpPr>
            <a:spLocks noGrp="1"/>
          </p:cNvSpPr>
          <p:nvPr>
            <p:ph type="body" sz="quarter" idx="13" hasCustomPrompt="1"/>
          </p:nvPr>
        </p:nvSpPr>
        <p:spPr>
          <a:xfrm>
            <a:off x="6361200" y="1371600"/>
            <a:ext cx="5472000" cy="486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lumMod val="7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Espace réservé du texte 8">
            <a:extLst>
              <a:ext uri="{FF2B5EF4-FFF2-40B4-BE49-F238E27FC236}">
                <a16:creationId xmlns:a16="http://schemas.microsoft.com/office/drawing/2014/main" id="{90C7237F-FD39-40C9-B915-D4BC62A3BEC4}"/>
              </a:ext>
            </a:extLst>
          </p:cNvPr>
          <p:cNvSpPr>
            <a:spLocks noGrp="1"/>
          </p:cNvSpPr>
          <p:nvPr>
            <p:ph type="body" sz="quarter" idx="17" hasCustomPrompt="1"/>
          </p:nvPr>
        </p:nvSpPr>
        <p:spPr>
          <a:xfrm>
            <a:off x="825578" y="6523200"/>
            <a:ext cx="10800" cy="100800"/>
          </a:xfrm>
          <a:solidFill>
            <a:schemeClr val="bg1"/>
          </a:solidFill>
        </p:spPr>
        <p:txBody>
          <a:bodyPr lIns="0" tIns="0" rIns="0" bIns="0"/>
          <a:lstStyle>
            <a:lvl1pPr marL="0" indent="0">
              <a:buNone/>
              <a:defRPr sz="100">
                <a:solidFill>
                  <a:schemeClr val="bg1"/>
                </a:solidFill>
              </a:defRPr>
            </a:lvl1pPr>
          </a:lstStyle>
          <a:p>
            <a:pPr lvl="0"/>
            <a:r>
              <a:rPr lang="en-US" noProof="0"/>
              <a:t> </a:t>
            </a:r>
          </a:p>
        </p:txBody>
      </p:sp>
      <p:sp>
        <p:nvSpPr>
          <p:cNvPr id="4" name="Titre 3">
            <a:extLst>
              <a:ext uri="{FF2B5EF4-FFF2-40B4-BE49-F238E27FC236}">
                <a16:creationId xmlns:a16="http://schemas.microsoft.com/office/drawing/2014/main" id="{A95F48EF-CBAD-4F80-B069-72AECAEC0746}"/>
              </a:ext>
            </a:extLst>
          </p:cNvPr>
          <p:cNvSpPr>
            <a:spLocks noGrp="1"/>
          </p:cNvSpPr>
          <p:nvPr>
            <p:ph type="title" hasCustomPrompt="1"/>
          </p:nvPr>
        </p:nvSpPr>
        <p:spPr>
          <a:xfrm>
            <a:off x="6361199" y="242844"/>
            <a:ext cx="3960000" cy="1008000"/>
          </a:xfrm>
        </p:spPr>
        <p:txBody>
          <a:bodyPr/>
          <a:lstStyle>
            <a:lvl1pPr>
              <a:defRPr>
                <a:solidFill>
                  <a:schemeClr val="tx2"/>
                </a:solidFill>
              </a:defRPr>
            </a:lvl1pPr>
          </a:lstStyle>
          <a:p>
            <a:r>
              <a:rPr lang="en-US" noProof="0"/>
              <a:t>Click to edit Master title style</a:t>
            </a:r>
          </a:p>
        </p:txBody>
      </p:sp>
      <p:sp>
        <p:nvSpPr>
          <p:cNvPr id="5" name="Espace réservé de la date 4">
            <a:extLst>
              <a:ext uri="{FF2B5EF4-FFF2-40B4-BE49-F238E27FC236}">
                <a16:creationId xmlns:a16="http://schemas.microsoft.com/office/drawing/2014/main" id="{F45A3821-9C55-4E10-844A-98E6FB07D68C}"/>
              </a:ext>
            </a:extLst>
          </p:cNvPr>
          <p:cNvSpPr>
            <a:spLocks noGrp="1"/>
          </p:cNvSpPr>
          <p:nvPr>
            <p:ph type="dt" sz="half" idx="18"/>
          </p:nvPr>
        </p:nvSpPr>
        <p:spPr/>
        <p:txBody>
          <a:bodyPr/>
          <a:lstStyle>
            <a:lvl1pPr>
              <a:defRPr>
                <a:solidFill>
                  <a:schemeClr val="bg1"/>
                </a:solidFill>
              </a:defRPr>
            </a:lvl1pPr>
          </a:lstStyle>
          <a:p>
            <a:endParaRPr lang="en-US" noProof="0"/>
          </a:p>
        </p:txBody>
      </p:sp>
      <p:sp>
        <p:nvSpPr>
          <p:cNvPr id="6" name="Espace réservé du pied de page 5">
            <a:extLst>
              <a:ext uri="{FF2B5EF4-FFF2-40B4-BE49-F238E27FC236}">
                <a16:creationId xmlns:a16="http://schemas.microsoft.com/office/drawing/2014/main" id="{B26B9FA6-E4DB-4B15-BD57-BEC5F537E3AB}"/>
              </a:ext>
            </a:extLst>
          </p:cNvPr>
          <p:cNvSpPr>
            <a:spLocks noGrp="1"/>
          </p:cNvSpPr>
          <p:nvPr>
            <p:ph type="ftr" sz="quarter" idx="19"/>
          </p:nvPr>
        </p:nvSpPr>
        <p:spPr/>
        <p:txBody>
          <a:bodyPr/>
          <a:lstStyle>
            <a:lvl1pPr>
              <a:defRPr>
                <a:solidFill>
                  <a:schemeClr val="bg1"/>
                </a:solidFill>
              </a:defRPr>
            </a:lvl1pPr>
          </a:lstStyle>
          <a:p>
            <a:r>
              <a:rPr lang="en-US" noProof="0"/>
              <a:t>Country xxx Budget 23 – E&amp;P – CDEP &amp; COMEX TEMPLATE</a:t>
            </a:r>
          </a:p>
        </p:txBody>
      </p:sp>
      <p:sp>
        <p:nvSpPr>
          <p:cNvPr id="7" name="Espace réservé du numéro de diapositive 6">
            <a:extLst>
              <a:ext uri="{FF2B5EF4-FFF2-40B4-BE49-F238E27FC236}">
                <a16:creationId xmlns:a16="http://schemas.microsoft.com/office/drawing/2014/main" id="{6FE6001F-97CC-4008-B22A-EFA29A13779C}"/>
              </a:ext>
            </a:extLst>
          </p:cNvPr>
          <p:cNvSpPr>
            <a:spLocks noGrp="1"/>
          </p:cNvSpPr>
          <p:nvPr>
            <p:ph type="sldNum" sz="quarter" idx="20"/>
          </p:nvPr>
        </p:nvSpPr>
        <p:spPr/>
        <p:txBody>
          <a:bodyPr/>
          <a:lstStyle>
            <a:lvl1pPr>
              <a:defRPr>
                <a:solidFill>
                  <a:schemeClr val="bg1"/>
                </a:solidFill>
              </a:defRPr>
            </a:lvl1pPr>
          </a:lstStyle>
          <a:p>
            <a:fld id="{975A587B-5814-4D9B-9598-FE9CB954CB01}" type="slidenum">
              <a:rPr lang="en-US" noProof="0" smtClean="0"/>
              <a:pPr/>
              <a:t>‹#›</a:t>
            </a:fld>
            <a:endParaRPr lang="en-US" noProof="0"/>
          </a:p>
        </p:txBody>
      </p:sp>
    </p:spTree>
    <p:extLst>
      <p:ext uri="{BB962C8B-B14F-4D97-AF65-F5344CB8AC3E}">
        <p14:creationId xmlns:p14="http://schemas.microsoft.com/office/powerpoint/2010/main" val="3533624052"/>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9" name="Espace réservé du texte 8">
            <a:extLst>
              <a:ext uri="{FF2B5EF4-FFF2-40B4-BE49-F238E27FC236}">
                <a16:creationId xmlns:a16="http://schemas.microsoft.com/office/drawing/2014/main" id="{7BC41F0E-EC30-4D2A-AA16-7B987E32A160}"/>
              </a:ext>
            </a:extLst>
          </p:cNvPr>
          <p:cNvSpPr>
            <a:spLocks noGrp="1"/>
          </p:cNvSpPr>
          <p:nvPr>
            <p:ph type="body" sz="quarter" idx="13" hasCustomPrompt="1"/>
          </p:nvPr>
        </p:nvSpPr>
        <p:spPr>
          <a:xfrm>
            <a:off x="469879" y="3820350"/>
            <a:ext cx="11133952" cy="2412000"/>
          </a:xfrm>
        </p:spPr>
        <p:txBody>
          <a:bodyPr/>
          <a:lstStyle>
            <a:lvl1pPr>
              <a:defRPr>
                <a:solidFill>
                  <a:schemeClr val="tx1"/>
                </a:solidFill>
              </a:defRPr>
            </a:lvl1pPr>
            <a:lvl2pPr>
              <a:spcBef>
                <a:spcPts val="400"/>
              </a:spcBef>
              <a:defRPr>
                <a:solidFill>
                  <a:schemeClr val="tx1"/>
                </a:solidFill>
              </a:defRPr>
            </a:lvl2pPr>
          </a:lstStyle>
          <a:p>
            <a:pPr lvl="0"/>
            <a:r>
              <a:rPr lang="en-US" noProof="0"/>
              <a:t>Click to edit Master text styles</a:t>
            </a:r>
          </a:p>
          <a:p>
            <a:pPr lvl="1"/>
            <a:r>
              <a:rPr lang="en-US" noProof="0"/>
              <a:t>Second level</a:t>
            </a:r>
          </a:p>
        </p:txBody>
      </p:sp>
      <p:sp>
        <p:nvSpPr>
          <p:cNvPr id="12" name="Espace réservé du tableau 2">
            <a:extLst>
              <a:ext uri="{FF2B5EF4-FFF2-40B4-BE49-F238E27FC236}">
                <a16:creationId xmlns:a16="http://schemas.microsoft.com/office/drawing/2014/main" id="{3EADC01A-12BC-4330-8A1C-A4DCE63F4D5F}"/>
              </a:ext>
            </a:extLst>
          </p:cNvPr>
          <p:cNvSpPr>
            <a:spLocks noGrp="1"/>
          </p:cNvSpPr>
          <p:nvPr>
            <p:ph type="tbl" sz="quarter" idx="17" hasCustomPrompt="1"/>
          </p:nvPr>
        </p:nvSpPr>
        <p:spPr>
          <a:xfrm>
            <a:off x="589752" y="1372349"/>
            <a:ext cx="11014079" cy="2304000"/>
          </a:xfrm>
        </p:spPr>
        <p:txBody>
          <a:bodyPr anchor="ctr"/>
          <a:lstStyle>
            <a:lvl1pPr marL="0" indent="0" algn="ctr">
              <a:buNone/>
              <a:defRPr sz="1400">
                <a:solidFill>
                  <a:schemeClr val="tx2"/>
                </a:solidFill>
              </a:defRPr>
            </a:lvl1pPr>
          </a:lstStyle>
          <a:p>
            <a:r>
              <a:rPr lang="en-US" noProof="0"/>
              <a:t>Table</a:t>
            </a:r>
          </a:p>
        </p:txBody>
      </p:sp>
      <p:sp>
        <p:nvSpPr>
          <p:cNvPr id="4" name="Titre 3">
            <a:extLst>
              <a:ext uri="{FF2B5EF4-FFF2-40B4-BE49-F238E27FC236}">
                <a16:creationId xmlns:a16="http://schemas.microsoft.com/office/drawing/2014/main" id="{F7BED8F5-8DF4-41F4-9FBF-3FC3EFF478F8}"/>
              </a:ext>
            </a:extLst>
          </p:cNvPr>
          <p:cNvSpPr>
            <a:spLocks noGrp="1"/>
          </p:cNvSpPr>
          <p:nvPr>
            <p:ph type="title" hasCustomPrompt="1"/>
          </p:nvPr>
        </p:nvSpPr>
        <p:spPr/>
        <p:txBody>
          <a:bodyPr/>
          <a:lstStyle>
            <a:lvl1pPr>
              <a:defRPr>
                <a:solidFill>
                  <a:schemeClr val="tx2"/>
                </a:solidFill>
              </a:defRPr>
            </a:lvl1pPr>
          </a:lstStyle>
          <a:p>
            <a:r>
              <a:rPr lang="en-US" noProof="0"/>
              <a:t>Click to edit Master title style</a:t>
            </a:r>
          </a:p>
        </p:txBody>
      </p:sp>
      <p:sp>
        <p:nvSpPr>
          <p:cNvPr id="5" name="Espace réservé de la date 4">
            <a:extLst>
              <a:ext uri="{FF2B5EF4-FFF2-40B4-BE49-F238E27FC236}">
                <a16:creationId xmlns:a16="http://schemas.microsoft.com/office/drawing/2014/main" id="{74A5DB8F-F9F5-4D34-AD2B-20A401276C3E}"/>
              </a:ext>
            </a:extLst>
          </p:cNvPr>
          <p:cNvSpPr>
            <a:spLocks noGrp="1"/>
          </p:cNvSpPr>
          <p:nvPr>
            <p:ph type="dt" sz="half" idx="18"/>
          </p:nvPr>
        </p:nvSpPr>
        <p:spPr/>
        <p:txBody>
          <a:bodyPr/>
          <a:lstStyle>
            <a:lvl1pPr>
              <a:defRPr>
                <a:solidFill>
                  <a:schemeClr val="tx1"/>
                </a:solidFill>
              </a:defRPr>
            </a:lvl1pPr>
          </a:lstStyle>
          <a:p>
            <a:endParaRPr lang="en-US" noProof="0"/>
          </a:p>
        </p:txBody>
      </p:sp>
      <p:sp>
        <p:nvSpPr>
          <p:cNvPr id="6" name="Espace réservé du pied de page 5">
            <a:extLst>
              <a:ext uri="{FF2B5EF4-FFF2-40B4-BE49-F238E27FC236}">
                <a16:creationId xmlns:a16="http://schemas.microsoft.com/office/drawing/2014/main" id="{7F448ABE-6518-42E7-86CB-17EBD972C87A}"/>
              </a:ext>
            </a:extLst>
          </p:cNvPr>
          <p:cNvSpPr>
            <a:spLocks noGrp="1"/>
          </p:cNvSpPr>
          <p:nvPr>
            <p:ph type="ftr" sz="quarter" idx="19"/>
          </p:nvPr>
        </p:nvSpPr>
        <p:spPr/>
        <p:txBody>
          <a:bodyPr/>
          <a:lstStyle>
            <a:lvl1pPr>
              <a:defRPr>
                <a:solidFill>
                  <a:schemeClr val="tx1"/>
                </a:solidFill>
              </a:defRPr>
            </a:lvl1pPr>
          </a:lstStyle>
          <a:p>
            <a:r>
              <a:rPr lang="en-US" noProof="0"/>
              <a:t>Country xxx Budget 23 – E&amp;P – CDEP &amp; COMEX TEMPLATE</a:t>
            </a:r>
          </a:p>
        </p:txBody>
      </p:sp>
      <p:sp>
        <p:nvSpPr>
          <p:cNvPr id="7" name="Espace réservé du numéro de diapositive 6">
            <a:extLst>
              <a:ext uri="{FF2B5EF4-FFF2-40B4-BE49-F238E27FC236}">
                <a16:creationId xmlns:a16="http://schemas.microsoft.com/office/drawing/2014/main" id="{DBF92594-638F-42B7-B983-EDCA45116F84}"/>
              </a:ext>
            </a:extLst>
          </p:cNvPr>
          <p:cNvSpPr>
            <a:spLocks noGrp="1"/>
          </p:cNvSpPr>
          <p:nvPr>
            <p:ph type="sldNum" sz="quarter" idx="20"/>
          </p:nvPr>
        </p:nvSpPr>
        <p:spPr/>
        <p:txBody>
          <a:bodyPr/>
          <a:lstStyle>
            <a:lvl1pPr>
              <a:defRPr>
                <a:solidFill>
                  <a:schemeClr val="tx1"/>
                </a:solidFill>
              </a:defRPr>
            </a:lvl1pPr>
          </a:lstStyle>
          <a:p>
            <a:fld id="{975A587B-5814-4D9B-9598-FE9CB954CB01}" type="slidenum">
              <a:rPr lang="en-US" noProof="0" smtClean="0"/>
              <a:pPr/>
              <a:t>‹#›</a:t>
            </a:fld>
            <a:endParaRPr lang="en-US" noProof="0"/>
          </a:p>
        </p:txBody>
      </p:sp>
    </p:spTree>
    <p:extLst>
      <p:ext uri="{BB962C8B-B14F-4D97-AF65-F5344CB8AC3E}">
        <p14:creationId xmlns:p14="http://schemas.microsoft.com/office/powerpoint/2010/main" val="23319595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with chart">
    <p:spTree>
      <p:nvGrpSpPr>
        <p:cNvPr id="1" name=""/>
        <p:cNvGrpSpPr/>
        <p:nvPr/>
      </p:nvGrpSpPr>
      <p:grpSpPr>
        <a:xfrm>
          <a:off x="0" y="0"/>
          <a:ext cx="0" cy="0"/>
          <a:chOff x="0" y="0"/>
          <a:chExt cx="0" cy="0"/>
        </a:xfrm>
      </p:grpSpPr>
      <p:sp>
        <p:nvSpPr>
          <p:cNvPr id="9" name="Espace réservé du texte 8">
            <a:extLst>
              <a:ext uri="{FF2B5EF4-FFF2-40B4-BE49-F238E27FC236}">
                <a16:creationId xmlns:a16="http://schemas.microsoft.com/office/drawing/2014/main" id="{7BC41F0E-EC30-4D2A-AA16-7B987E32A160}"/>
              </a:ext>
            </a:extLst>
          </p:cNvPr>
          <p:cNvSpPr>
            <a:spLocks noGrp="1"/>
          </p:cNvSpPr>
          <p:nvPr>
            <p:ph type="body" sz="quarter" idx="13" hasCustomPrompt="1"/>
          </p:nvPr>
        </p:nvSpPr>
        <p:spPr>
          <a:xfrm>
            <a:off x="469879" y="1371600"/>
            <a:ext cx="5472000" cy="486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lumMod val="7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3" name="Espace réservé du graphique 2">
            <a:extLst>
              <a:ext uri="{FF2B5EF4-FFF2-40B4-BE49-F238E27FC236}">
                <a16:creationId xmlns:a16="http://schemas.microsoft.com/office/drawing/2014/main" id="{36B54297-76AA-4A3B-A34F-53F1E4289CC7}"/>
              </a:ext>
            </a:extLst>
          </p:cNvPr>
          <p:cNvSpPr>
            <a:spLocks noGrp="1"/>
          </p:cNvSpPr>
          <p:nvPr>
            <p:ph type="chart" sz="quarter" idx="17" hasCustomPrompt="1"/>
          </p:nvPr>
        </p:nvSpPr>
        <p:spPr>
          <a:xfrm>
            <a:off x="6229879" y="1371600"/>
            <a:ext cx="5508000" cy="4860000"/>
          </a:xfrm>
        </p:spPr>
        <p:txBody>
          <a:bodyPr anchor="ctr"/>
          <a:lstStyle>
            <a:lvl1pPr marL="0" indent="0" algn="ctr">
              <a:buNone/>
              <a:defRPr sz="1400">
                <a:solidFill>
                  <a:schemeClr val="tx2"/>
                </a:solidFill>
              </a:defRPr>
            </a:lvl1pPr>
          </a:lstStyle>
          <a:p>
            <a:r>
              <a:rPr lang="en-US" noProof="0"/>
              <a:t>Chart</a:t>
            </a:r>
          </a:p>
        </p:txBody>
      </p:sp>
      <p:sp>
        <p:nvSpPr>
          <p:cNvPr id="4" name="Titre 3">
            <a:extLst>
              <a:ext uri="{FF2B5EF4-FFF2-40B4-BE49-F238E27FC236}">
                <a16:creationId xmlns:a16="http://schemas.microsoft.com/office/drawing/2014/main" id="{7AE7569B-B080-4146-A11F-1E61AF63D642}"/>
              </a:ext>
            </a:extLst>
          </p:cNvPr>
          <p:cNvSpPr>
            <a:spLocks noGrp="1"/>
          </p:cNvSpPr>
          <p:nvPr>
            <p:ph type="title" hasCustomPrompt="1"/>
          </p:nvPr>
        </p:nvSpPr>
        <p:spPr>
          <a:xfrm>
            <a:off x="469879" y="242844"/>
            <a:ext cx="9720000" cy="1008000"/>
          </a:xfrm>
        </p:spPr>
        <p:txBody>
          <a:bodyPr/>
          <a:lstStyle>
            <a:lvl1pPr>
              <a:defRPr>
                <a:solidFill>
                  <a:schemeClr val="tx2"/>
                </a:solidFill>
              </a:defRPr>
            </a:lvl1pPr>
          </a:lstStyle>
          <a:p>
            <a:r>
              <a:rPr lang="en-US" noProof="0"/>
              <a:t>Click to edit Master title style</a:t>
            </a:r>
          </a:p>
        </p:txBody>
      </p:sp>
      <p:sp>
        <p:nvSpPr>
          <p:cNvPr id="6" name="Espace réservé de la date 5">
            <a:extLst>
              <a:ext uri="{FF2B5EF4-FFF2-40B4-BE49-F238E27FC236}">
                <a16:creationId xmlns:a16="http://schemas.microsoft.com/office/drawing/2014/main" id="{1A8B2399-CA73-45EA-BE18-9A20282E60B2}"/>
              </a:ext>
            </a:extLst>
          </p:cNvPr>
          <p:cNvSpPr>
            <a:spLocks noGrp="1"/>
          </p:cNvSpPr>
          <p:nvPr>
            <p:ph type="dt" sz="half" idx="18"/>
          </p:nvPr>
        </p:nvSpPr>
        <p:spPr/>
        <p:txBody>
          <a:bodyPr/>
          <a:lstStyle>
            <a:lvl1pPr>
              <a:defRPr>
                <a:solidFill>
                  <a:schemeClr val="tx1"/>
                </a:solidFill>
              </a:defRPr>
            </a:lvl1pPr>
          </a:lstStyle>
          <a:p>
            <a:endParaRPr lang="en-US" noProof="0"/>
          </a:p>
        </p:txBody>
      </p:sp>
      <p:sp>
        <p:nvSpPr>
          <p:cNvPr id="7" name="Espace réservé du pied de page 6">
            <a:extLst>
              <a:ext uri="{FF2B5EF4-FFF2-40B4-BE49-F238E27FC236}">
                <a16:creationId xmlns:a16="http://schemas.microsoft.com/office/drawing/2014/main" id="{78D64F63-31B3-46AB-8995-E4EAED1967BD}"/>
              </a:ext>
            </a:extLst>
          </p:cNvPr>
          <p:cNvSpPr>
            <a:spLocks noGrp="1"/>
          </p:cNvSpPr>
          <p:nvPr>
            <p:ph type="ftr" sz="quarter" idx="19"/>
          </p:nvPr>
        </p:nvSpPr>
        <p:spPr/>
        <p:txBody>
          <a:bodyPr/>
          <a:lstStyle>
            <a:lvl1pPr>
              <a:defRPr>
                <a:solidFill>
                  <a:schemeClr val="tx1"/>
                </a:solidFill>
              </a:defRPr>
            </a:lvl1pPr>
          </a:lstStyle>
          <a:p>
            <a:r>
              <a:rPr lang="en-US" noProof="0"/>
              <a:t>Country xxx Budget 23 – E&amp;P – CDEP &amp; COMEX TEMPLATE</a:t>
            </a:r>
          </a:p>
        </p:txBody>
      </p:sp>
      <p:sp>
        <p:nvSpPr>
          <p:cNvPr id="11" name="Espace réservé du numéro de diapositive 10">
            <a:extLst>
              <a:ext uri="{FF2B5EF4-FFF2-40B4-BE49-F238E27FC236}">
                <a16:creationId xmlns:a16="http://schemas.microsoft.com/office/drawing/2014/main" id="{DB398A68-6D32-4A8D-8EF8-C3BF7CEF61AB}"/>
              </a:ext>
            </a:extLst>
          </p:cNvPr>
          <p:cNvSpPr>
            <a:spLocks noGrp="1"/>
          </p:cNvSpPr>
          <p:nvPr>
            <p:ph type="sldNum" sz="quarter" idx="20"/>
          </p:nvPr>
        </p:nvSpPr>
        <p:spPr/>
        <p:txBody>
          <a:bodyPr/>
          <a:lstStyle>
            <a:lvl1pPr>
              <a:defRPr>
                <a:solidFill>
                  <a:schemeClr val="tx1"/>
                </a:solidFill>
              </a:defRPr>
            </a:lvl1pPr>
          </a:lstStyle>
          <a:p>
            <a:fld id="{975A587B-5814-4D9B-9598-FE9CB954CB01}" type="slidenum">
              <a:rPr lang="en-US" noProof="0" smtClean="0"/>
              <a:pPr/>
              <a:t>‹#›</a:t>
            </a:fld>
            <a:endParaRPr lang="en-US" noProof="0"/>
          </a:p>
        </p:txBody>
      </p:sp>
    </p:spTree>
    <p:extLst>
      <p:ext uri="{BB962C8B-B14F-4D97-AF65-F5344CB8AC3E}">
        <p14:creationId xmlns:p14="http://schemas.microsoft.com/office/powerpoint/2010/main" val="6293393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Keys figures">
    <p:spTree>
      <p:nvGrpSpPr>
        <p:cNvPr id="1" name=""/>
        <p:cNvGrpSpPr/>
        <p:nvPr/>
      </p:nvGrpSpPr>
      <p:grpSpPr>
        <a:xfrm>
          <a:off x="0" y="0"/>
          <a:ext cx="0" cy="0"/>
          <a:chOff x="0" y="0"/>
          <a:chExt cx="0" cy="0"/>
        </a:xfrm>
      </p:grpSpPr>
      <p:sp>
        <p:nvSpPr>
          <p:cNvPr id="14" name="Espace réservé du texte 2">
            <a:extLst>
              <a:ext uri="{FF2B5EF4-FFF2-40B4-BE49-F238E27FC236}">
                <a16:creationId xmlns:a16="http://schemas.microsoft.com/office/drawing/2014/main" id="{6684C25F-7F00-41C3-A7CD-0A38D6BB6A4B}"/>
              </a:ext>
            </a:extLst>
          </p:cNvPr>
          <p:cNvSpPr>
            <a:spLocks noGrp="1"/>
          </p:cNvSpPr>
          <p:nvPr>
            <p:ph type="body" idx="18" hasCustomPrompt="1"/>
          </p:nvPr>
        </p:nvSpPr>
        <p:spPr>
          <a:xfrm>
            <a:off x="469879" y="1501200"/>
            <a:ext cx="1980000" cy="1188000"/>
          </a:xfrm>
        </p:spPr>
        <p:txBody>
          <a:bodyPr anchor="ctr">
            <a:noAutofit/>
          </a:bodyPr>
          <a:lstStyle>
            <a:lvl1pPr marL="0" indent="0">
              <a:buNone/>
              <a:defRPr sz="81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NN</a:t>
            </a:r>
          </a:p>
        </p:txBody>
      </p:sp>
      <p:sp>
        <p:nvSpPr>
          <p:cNvPr id="15" name="Espace réservé du texte 10">
            <a:extLst>
              <a:ext uri="{FF2B5EF4-FFF2-40B4-BE49-F238E27FC236}">
                <a16:creationId xmlns:a16="http://schemas.microsoft.com/office/drawing/2014/main" id="{FFEA4E96-A4C5-404E-84EB-0DA2FDAD3E47}"/>
              </a:ext>
            </a:extLst>
          </p:cNvPr>
          <p:cNvSpPr>
            <a:spLocks noGrp="1"/>
          </p:cNvSpPr>
          <p:nvPr>
            <p:ph type="body" sz="quarter" idx="19" hasCustomPrompt="1"/>
          </p:nvPr>
        </p:nvSpPr>
        <p:spPr>
          <a:xfrm>
            <a:off x="3240699" y="1501200"/>
            <a:ext cx="8497179" cy="1188000"/>
          </a:xfrm>
        </p:spPr>
        <p:txBody>
          <a:bodyPr anchor="ctr">
            <a:noAutofit/>
          </a:bodyPr>
          <a:lstStyle>
            <a:lvl1pPr marL="0" indent="0">
              <a:buNone/>
              <a:defRPr sz="1800" b="1">
                <a:solidFill>
                  <a:schemeClr val="tx1"/>
                </a:solidFill>
              </a:defRPr>
            </a:lvl1pPr>
            <a:lvl2pPr marL="180000" indent="-180000">
              <a:spcBef>
                <a:spcPts val="600"/>
              </a:spcBef>
              <a:buSzPct val="100000"/>
              <a:buFont typeface="Arial" panose="020B0604020202020204" pitchFamily="34" charset="0"/>
              <a:buChar char="•"/>
              <a:tabLst/>
              <a:defRPr>
                <a:solidFill>
                  <a:schemeClr val="tx1"/>
                </a:solidFill>
              </a:defRPr>
            </a:lvl2pPr>
          </a:lstStyle>
          <a:p>
            <a:pPr lvl="0"/>
            <a:r>
              <a:rPr lang="en-US" noProof="0"/>
              <a:t>Click to edit Master text styles</a:t>
            </a:r>
          </a:p>
          <a:p>
            <a:pPr lvl="1"/>
            <a:r>
              <a:rPr lang="en-US" noProof="0"/>
              <a:t>Second level</a:t>
            </a:r>
          </a:p>
        </p:txBody>
      </p:sp>
      <p:sp>
        <p:nvSpPr>
          <p:cNvPr id="16" name="Espace réservé du texte 2">
            <a:extLst>
              <a:ext uri="{FF2B5EF4-FFF2-40B4-BE49-F238E27FC236}">
                <a16:creationId xmlns:a16="http://schemas.microsoft.com/office/drawing/2014/main" id="{431124CF-D305-4637-B02D-7916DC400940}"/>
              </a:ext>
            </a:extLst>
          </p:cNvPr>
          <p:cNvSpPr>
            <a:spLocks noGrp="1"/>
          </p:cNvSpPr>
          <p:nvPr>
            <p:ph type="body" idx="20" hasCustomPrompt="1"/>
          </p:nvPr>
        </p:nvSpPr>
        <p:spPr>
          <a:xfrm>
            <a:off x="469879" y="2656800"/>
            <a:ext cx="1980000" cy="1188000"/>
          </a:xfrm>
        </p:spPr>
        <p:txBody>
          <a:bodyPr anchor="ctr">
            <a:noAutofit/>
          </a:bodyPr>
          <a:lstStyle>
            <a:lvl1pPr marL="0" indent="0">
              <a:buNone/>
              <a:defRPr sz="81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NN</a:t>
            </a:r>
          </a:p>
        </p:txBody>
      </p:sp>
      <p:sp>
        <p:nvSpPr>
          <p:cNvPr id="17" name="Espace réservé du texte 10">
            <a:extLst>
              <a:ext uri="{FF2B5EF4-FFF2-40B4-BE49-F238E27FC236}">
                <a16:creationId xmlns:a16="http://schemas.microsoft.com/office/drawing/2014/main" id="{F7F54A8A-B912-4DCA-A7A6-D2FE7A31E0B8}"/>
              </a:ext>
            </a:extLst>
          </p:cNvPr>
          <p:cNvSpPr>
            <a:spLocks noGrp="1"/>
          </p:cNvSpPr>
          <p:nvPr>
            <p:ph type="body" sz="quarter" idx="21" hasCustomPrompt="1"/>
          </p:nvPr>
        </p:nvSpPr>
        <p:spPr>
          <a:xfrm>
            <a:off x="3240699" y="2656800"/>
            <a:ext cx="8497179" cy="1188000"/>
          </a:xfrm>
        </p:spPr>
        <p:txBody>
          <a:bodyPr anchor="ctr">
            <a:noAutofit/>
          </a:bodyPr>
          <a:lstStyle>
            <a:lvl1pPr marL="0" indent="0">
              <a:buNone/>
              <a:defRPr sz="1800" b="1">
                <a:solidFill>
                  <a:schemeClr val="tx1"/>
                </a:solidFill>
              </a:defRPr>
            </a:lvl1pPr>
            <a:lvl2pPr marL="180000" indent="-180000">
              <a:spcBef>
                <a:spcPts val="600"/>
              </a:spcBef>
              <a:buSzPct val="100000"/>
              <a:buFont typeface="Arial" panose="020B0604020202020204" pitchFamily="34" charset="0"/>
              <a:buChar char="•"/>
              <a:tabLst/>
              <a:defRPr>
                <a:solidFill>
                  <a:schemeClr val="tx1"/>
                </a:solidFill>
              </a:defRPr>
            </a:lvl2pPr>
          </a:lstStyle>
          <a:p>
            <a:pPr lvl="0"/>
            <a:r>
              <a:rPr lang="en-US" noProof="0"/>
              <a:t>Click to edit Master text styles</a:t>
            </a:r>
          </a:p>
          <a:p>
            <a:pPr lvl="1"/>
            <a:r>
              <a:rPr lang="en-US" noProof="0"/>
              <a:t>Second level</a:t>
            </a:r>
          </a:p>
        </p:txBody>
      </p:sp>
      <p:sp>
        <p:nvSpPr>
          <p:cNvPr id="4" name="Titre 3">
            <a:extLst>
              <a:ext uri="{FF2B5EF4-FFF2-40B4-BE49-F238E27FC236}">
                <a16:creationId xmlns:a16="http://schemas.microsoft.com/office/drawing/2014/main" id="{0F9ED843-C44A-45CC-9B1D-C837E4DDCE6E}"/>
              </a:ext>
            </a:extLst>
          </p:cNvPr>
          <p:cNvSpPr>
            <a:spLocks noGrp="1"/>
          </p:cNvSpPr>
          <p:nvPr>
            <p:ph type="title" hasCustomPrompt="1"/>
          </p:nvPr>
        </p:nvSpPr>
        <p:spPr/>
        <p:txBody>
          <a:bodyPr/>
          <a:lstStyle>
            <a:lvl1pPr>
              <a:defRPr>
                <a:solidFill>
                  <a:schemeClr val="tx2"/>
                </a:solidFill>
              </a:defRPr>
            </a:lvl1pPr>
          </a:lstStyle>
          <a:p>
            <a:r>
              <a:rPr lang="en-US" noProof="0"/>
              <a:t>Click to edit Master title style</a:t>
            </a:r>
          </a:p>
        </p:txBody>
      </p:sp>
      <p:sp>
        <p:nvSpPr>
          <p:cNvPr id="18" name="Espace réservé du texte 2">
            <a:extLst>
              <a:ext uri="{FF2B5EF4-FFF2-40B4-BE49-F238E27FC236}">
                <a16:creationId xmlns:a16="http://schemas.microsoft.com/office/drawing/2014/main" id="{322CE313-0A26-4E99-9C93-6C3FC888A8DE}"/>
              </a:ext>
            </a:extLst>
          </p:cNvPr>
          <p:cNvSpPr>
            <a:spLocks noGrp="1"/>
          </p:cNvSpPr>
          <p:nvPr>
            <p:ph type="body" idx="25" hasCustomPrompt="1"/>
          </p:nvPr>
        </p:nvSpPr>
        <p:spPr>
          <a:xfrm>
            <a:off x="469879" y="3812400"/>
            <a:ext cx="1980000" cy="1188000"/>
          </a:xfrm>
        </p:spPr>
        <p:txBody>
          <a:bodyPr anchor="ctr">
            <a:noAutofit/>
          </a:bodyPr>
          <a:lstStyle>
            <a:lvl1pPr marL="0" indent="0">
              <a:buNone/>
              <a:defRPr sz="81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NN</a:t>
            </a:r>
          </a:p>
        </p:txBody>
      </p:sp>
      <p:sp>
        <p:nvSpPr>
          <p:cNvPr id="19" name="Espace réservé du texte 10">
            <a:extLst>
              <a:ext uri="{FF2B5EF4-FFF2-40B4-BE49-F238E27FC236}">
                <a16:creationId xmlns:a16="http://schemas.microsoft.com/office/drawing/2014/main" id="{EB31187B-F91F-44EB-9CB5-1BF3730F7621}"/>
              </a:ext>
            </a:extLst>
          </p:cNvPr>
          <p:cNvSpPr>
            <a:spLocks noGrp="1"/>
          </p:cNvSpPr>
          <p:nvPr>
            <p:ph type="body" sz="quarter" idx="26" hasCustomPrompt="1"/>
          </p:nvPr>
        </p:nvSpPr>
        <p:spPr>
          <a:xfrm>
            <a:off x="3240699" y="3812400"/>
            <a:ext cx="8497179" cy="1188000"/>
          </a:xfrm>
        </p:spPr>
        <p:txBody>
          <a:bodyPr anchor="ctr">
            <a:noAutofit/>
          </a:bodyPr>
          <a:lstStyle>
            <a:lvl1pPr marL="0" indent="0">
              <a:buNone/>
              <a:defRPr sz="1800" b="1">
                <a:solidFill>
                  <a:schemeClr val="tx1"/>
                </a:solidFill>
              </a:defRPr>
            </a:lvl1pPr>
            <a:lvl2pPr marL="180000" indent="-180000">
              <a:spcBef>
                <a:spcPts val="600"/>
              </a:spcBef>
              <a:buSzPct val="100000"/>
              <a:buFont typeface="Arial" panose="020B0604020202020204" pitchFamily="34" charset="0"/>
              <a:buChar char="•"/>
              <a:tabLst/>
              <a:defRPr>
                <a:solidFill>
                  <a:schemeClr val="tx1"/>
                </a:solidFill>
              </a:defRPr>
            </a:lvl2pPr>
          </a:lstStyle>
          <a:p>
            <a:pPr lvl="0"/>
            <a:r>
              <a:rPr lang="en-US" noProof="0"/>
              <a:t>Click to edit Master text styles</a:t>
            </a:r>
          </a:p>
          <a:p>
            <a:pPr lvl="1"/>
            <a:r>
              <a:rPr lang="en-US" noProof="0"/>
              <a:t>Second level</a:t>
            </a:r>
          </a:p>
        </p:txBody>
      </p:sp>
      <p:sp>
        <p:nvSpPr>
          <p:cNvPr id="31" name="Espace réservé du texte 21">
            <a:extLst>
              <a:ext uri="{FF2B5EF4-FFF2-40B4-BE49-F238E27FC236}">
                <a16:creationId xmlns:a16="http://schemas.microsoft.com/office/drawing/2014/main" id="{6FD92059-A22C-433B-8494-343CBC88ADC5}"/>
              </a:ext>
            </a:extLst>
          </p:cNvPr>
          <p:cNvSpPr>
            <a:spLocks noGrp="1"/>
          </p:cNvSpPr>
          <p:nvPr>
            <p:ph type="body" sz="quarter" idx="27" hasCustomPrompt="1"/>
          </p:nvPr>
        </p:nvSpPr>
        <p:spPr>
          <a:xfrm>
            <a:off x="2601913" y="1809450"/>
            <a:ext cx="324867" cy="571500"/>
          </a:xfrm>
          <a:custGeom>
            <a:avLst/>
            <a:gdLst>
              <a:gd name="connsiteX0" fmla="*/ 58341 w 388938"/>
              <a:gd name="connsiteY0" fmla="*/ 0 h 684213"/>
              <a:gd name="connsiteX1" fmla="*/ 377270 w 388938"/>
              <a:gd name="connsiteY1" fmla="*/ 313438 h 684213"/>
              <a:gd name="connsiteX2" fmla="*/ 388938 w 388938"/>
              <a:gd name="connsiteY2" fmla="*/ 344018 h 684213"/>
              <a:gd name="connsiteX3" fmla="*/ 377270 w 388938"/>
              <a:gd name="connsiteY3" fmla="*/ 370775 h 684213"/>
              <a:gd name="connsiteX4" fmla="*/ 58341 w 388938"/>
              <a:gd name="connsiteY4" fmla="*/ 684213 h 684213"/>
              <a:gd name="connsiteX5" fmla="*/ 0 w 388938"/>
              <a:gd name="connsiteY5" fmla="*/ 626877 h 684213"/>
              <a:gd name="connsiteX6" fmla="*/ 287814 w 388938"/>
              <a:gd name="connsiteY6" fmla="*/ 344018 h 684213"/>
              <a:gd name="connsiteX7" fmla="*/ 0 w 388938"/>
              <a:gd name="connsiteY7" fmla="*/ 57336 h 684213"/>
              <a:gd name="connsiteX8" fmla="*/ 58341 w 388938"/>
              <a:gd name="connsiteY8"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8938" h="684213">
                <a:moveTo>
                  <a:pt x="58341" y="0"/>
                </a:moveTo>
                <a:cubicBezTo>
                  <a:pt x="377270" y="313438"/>
                  <a:pt x="377270" y="313438"/>
                  <a:pt x="377270" y="313438"/>
                </a:cubicBezTo>
                <a:cubicBezTo>
                  <a:pt x="385049" y="321083"/>
                  <a:pt x="388938" y="332550"/>
                  <a:pt x="388938" y="344018"/>
                </a:cubicBezTo>
                <a:cubicBezTo>
                  <a:pt x="388938" y="351663"/>
                  <a:pt x="385049" y="363130"/>
                  <a:pt x="377270" y="370775"/>
                </a:cubicBezTo>
                <a:lnTo>
                  <a:pt x="58341" y="684213"/>
                </a:lnTo>
                <a:cubicBezTo>
                  <a:pt x="0" y="626877"/>
                  <a:pt x="0" y="626877"/>
                  <a:pt x="0" y="626877"/>
                </a:cubicBezTo>
                <a:cubicBezTo>
                  <a:pt x="287814" y="344018"/>
                  <a:pt x="287814" y="344018"/>
                  <a:pt x="287814" y="344018"/>
                </a:cubicBezTo>
                <a:cubicBezTo>
                  <a:pt x="0" y="57336"/>
                  <a:pt x="0" y="57336"/>
                  <a:pt x="0" y="57336"/>
                </a:cubicBezTo>
                <a:cubicBezTo>
                  <a:pt x="58341" y="0"/>
                  <a:pt x="58341" y="0"/>
                  <a:pt x="58341" y="0"/>
                </a:cubicBezTo>
                <a:close/>
              </a:path>
            </a:pathLst>
          </a:custGeom>
          <a:solidFill>
            <a:schemeClr val="accent1"/>
          </a:solidFill>
        </p:spPr>
        <p:txBody>
          <a:bodyPr wrap="square">
            <a:noAutofit/>
          </a:bodyPr>
          <a:lstStyle>
            <a:lvl1pPr marL="0" indent="0">
              <a:buNone/>
              <a:defRPr sz="1800" b="1"/>
            </a:lvl1pPr>
            <a:lvl2pPr marL="126000" indent="144463">
              <a:spcBef>
                <a:spcPts val="600"/>
              </a:spcBef>
              <a:buSzPct val="100000"/>
              <a:buFont typeface="Arial" panose="020B0604020202020204" pitchFamily="34" charset="0"/>
              <a:buChar char="•"/>
              <a:tabLst/>
              <a:defRPr/>
            </a:lvl2pPr>
          </a:lstStyle>
          <a:p>
            <a:pPr lvl="0"/>
            <a:r>
              <a:rPr lang="en-US" noProof="0"/>
              <a:t> </a:t>
            </a:r>
          </a:p>
        </p:txBody>
      </p:sp>
      <p:sp>
        <p:nvSpPr>
          <p:cNvPr id="32" name="Espace réservé du texte 21">
            <a:extLst>
              <a:ext uri="{FF2B5EF4-FFF2-40B4-BE49-F238E27FC236}">
                <a16:creationId xmlns:a16="http://schemas.microsoft.com/office/drawing/2014/main" id="{2487A579-BB10-4B9C-8037-89848E4EB31C}"/>
              </a:ext>
            </a:extLst>
          </p:cNvPr>
          <p:cNvSpPr>
            <a:spLocks noGrp="1"/>
          </p:cNvSpPr>
          <p:nvPr>
            <p:ph type="body" sz="quarter" idx="28" hasCustomPrompt="1"/>
          </p:nvPr>
        </p:nvSpPr>
        <p:spPr>
          <a:xfrm>
            <a:off x="2601913" y="2965050"/>
            <a:ext cx="324867" cy="571500"/>
          </a:xfrm>
          <a:custGeom>
            <a:avLst/>
            <a:gdLst>
              <a:gd name="connsiteX0" fmla="*/ 58341 w 388938"/>
              <a:gd name="connsiteY0" fmla="*/ 0 h 684213"/>
              <a:gd name="connsiteX1" fmla="*/ 377270 w 388938"/>
              <a:gd name="connsiteY1" fmla="*/ 313438 h 684213"/>
              <a:gd name="connsiteX2" fmla="*/ 388938 w 388938"/>
              <a:gd name="connsiteY2" fmla="*/ 344018 h 684213"/>
              <a:gd name="connsiteX3" fmla="*/ 377270 w 388938"/>
              <a:gd name="connsiteY3" fmla="*/ 370775 h 684213"/>
              <a:gd name="connsiteX4" fmla="*/ 58341 w 388938"/>
              <a:gd name="connsiteY4" fmla="*/ 684213 h 684213"/>
              <a:gd name="connsiteX5" fmla="*/ 0 w 388938"/>
              <a:gd name="connsiteY5" fmla="*/ 626877 h 684213"/>
              <a:gd name="connsiteX6" fmla="*/ 287814 w 388938"/>
              <a:gd name="connsiteY6" fmla="*/ 344018 h 684213"/>
              <a:gd name="connsiteX7" fmla="*/ 0 w 388938"/>
              <a:gd name="connsiteY7" fmla="*/ 57336 h 684213"/>
              <a:gd name="connsiteX8" fmla="*/ 58341 w 388938"/>
              <a:gd name="connsiteY8"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8938" h="684213">
                <a:moveTo>
                  <a:pt x="58341" y="0"/>
                </a:moveTo>
                <a:cubicBezTo>
                  <a:pt x="377270" y="313438"/>
                  <a:pt x="377270" y="313438"/>
                  <a:pt x="377270" y="313438"/>
                </a:cubicBezTo>
                <a:cubicBezTo>
                  <a:pt x="385049" y="321083"/>
                  <a:pt x="388938" y="332550"/>
                  <a:pt x="388938" y="344018"/>
                </a:cubicBezTo>
                <a:cubicBezTo>
                  <a:pt x="388938" y="351663"/>
                  <a:pt x="385049" y="363130"/>
                  <a:pt x="377270" y="370775"/>
                </a:cubicBezTo>
                <a:lnTo>
                  <a:pt x="58341" y="684213"/>
                </a:lnTo>
                <a:cubicBezTo>
                  <a:pt x="0" y="626877"/>
                  <a:pt x="0" y="626877"/>
                  <a:pt x="0" y="626877"/>
                </a:cubicBezTo>
                <a:cubicBezTo>
                  <a:pt x="287814" y="344018"/>
                  <a:pt x="287814" y="344018"/>
                  <a:pt x="287814" y="344018"/>
                </a:cubicBezTo>
                <a:cubicBezTo>
                  <a:pt x="0" y="57336"/>
                  <a:pt x="0" y="57336"/>
                  <a:pt x="0" y="57336"/>
                </a:cubicBezTo>
                <a:cubicBezTo>
                  <a:pt x="58341" y="0"/>
                  <a:pt x="58341" y="0"/>
                  <a:pt x="58341" y="0"/>
                </a:cubicBezTo>
                <a:close/>
              </a:path>
            </a:pathLst>
          </a:custGeom>
          <a:solidFill>
            <a:schemeClr val="accent2"/>
          </a:solidFill>
        </p:spPr>
        <p:txBody>
          <a:bodyPr wrap="square">
            <a:noAutofit/>
          </a:bodyPr>
          <a:lstStyle>
            <a:lvl1pPr marL="0" indent="0">
              <a:buNone/>
              <a:defRPr sz="1800" b="1"/>
            </a:lvl1pPr>
            <a:lvl2pPr marL="126000" indent="144463">
              <a:spcBef>
                <a:spcPts val="600"/>
              </a:spcBef>
              <a:buSzPct val="100000"/>
              <a:buFont typeface="Arial" panose="020B0604020202020204" pitchFamily="34" charset="0"/>
              <a:buChar char="•"/>
              <a:tabLst/>
              <a:defRPr/>
            </a:lvl2pPr>
          </a:lstStyle>
          <a:p>
            <a:pPr lvl="0"/>
            <a:r>
              <a:rPr lang="en-US" noProof="0"/>
              <a:t> </a:t>
            </a:r>
          </a:p>
        </p:txBody>
      </p:sp>
      <p:sp>
        <p:nvSpPr>
          <p:cNvPr id="33" name="Espace réservé du texte 21">
            <a:extLst>
              <a:ext uri="{FF2B5EF4-FFF2-40B4-BE49-F238E27FC236}">
                <a16:creationId xmlns:a16="http://schemas.microsoft.com/office/drawing/2014/main" id="{C0B0C0AB-7256-484A-8EF0-3BC6851D748F}"/>
              </a:ext>
            </a:extLst>
          </p:cNvPr>
          <p:cNvSpPr>
            <a:spLocks noGrp="1"/>
          </p:cNvSpPr>
          <p:nvPr>
            <p:ph type="body" sz="quarter" idx="29" hasCustomPrompt="1"/>
          </p:nvPr>
        </p:nvSpPr>
        <p:spPr>
          <a:xfrm>
            <a:off x="2601913" y="4120650"/>
            <a:ext cx="324867" cy="571500"/>
          </a:xfrm>
          <a:custGeom>
            <a:avLst/>
            <a:gdLst>
              <a:gd name="connsiteX0" fmla="*/ 58341 w 388938"/>
              <a:gd name="connsiteY0" fmla="*/ 0 h 684213"/>
              <a:gd name="connsiteX1" fmla="*/ 377270 w 388938"/>
              <a:gd name="connsiteY1" fmla="*/ 313438 h 684213"/>
              <a:gd name="connsiteX2" fmla="*/ 388938 w 388938"/>
              <a:gd name="connsiteY2" fmla="*/ 344018 h 684213"/>
              <a:gd name="connsiteX3" fmla="*/ 377270 w 388938"/>
              <a:gd name="connsiteY3" fmla="*/ 370775 h 684213"/>
              <a:gd name="connsiteX4" fmla="*/ 58341 w 388938"/>
              <a:gd name="connsiteY4" fmla="*/ 684213 h 684213"/>
              <a:gd name="connsiteX5" fmla="*/ 0 w 388938"/>
              <a:gd name="connsiteY5" fmla="*/ 626877 h 684213"/>
              <a:gd name="connsiteX6" fmla="*/ 287814 w 388938"/>
              <a:gd name="connsiteY6" fmla="*/ 344018 h 684213"/>
              <a:gd name="connsiteX7" fmla="*/ 0 w 388938"/>
              <a:gd name="connsiteY7" fmla="*/ 57336 h 684213"/>
              <a:gd name="connsiteX8" fmla="*/ 58341 w 388938"/>
              <a:gd name="connsiteY8"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8938" h="684213">
                <a:moveTo>
                  <a:pt x="58341" y="0"/>
                </a:moveTo>
                <a:cubicBezTo>
                  <a:pt x="377270" y="313438"/>
                  <a:pt x="377270" y="313438"/>
                  <a:pt x="377270" y="313438"/>
                </a:cubicBezTo>
                <a:cubicBezTo>
                  <a:pt x="385049" y="321083"/>
                  <a:pt x="388938" y="332550"/>
                  <a:pt x="388938" y="344018"/>
                </a:cubicBezTo>
                <a:cubicBezTo>
                  <a:pt x="388938" y="351663"/>
                  <a:pt x="385049" y="363130"/>
                  <a:pt x="377270" y="370775"/>
                </a:cubicBezTo>
                <a:lnTo>
                  <a:pt x="58341" y="684213"/>
                </a:lnTo>
                <a:cubicBezTo>
                  <a:pt x="0" y="626877"/>
                  <a:pt x="0" y="626877"/>
                  <a:pt x="0" y="626877"/>
                </a:cubicBezTo>
                <a:cubicBezTo>
                  <a:pt x="287814" y="344018"/>
                  <a:pt x="287814" y="344018"/>
                  <a:pt x="287814" y="344018"/>
                </a:cubicBezTo>
                <a:cubicBezTo>
                  <a:pt x="0" y="57336"/>
                  <a:pt x="0" y="57336"/>
                  <a:pt x="0" y="57336"/>
                </a:cubicBezTo>
                <a:cubicBezTo>
                  <a:pt x="58341" y="0"/>
                  <a:pt x="58341" y="0"/>
                  <a:pt x="58341" y="0"/>
                </a:cubicBezTo>
                <a:close/>
              </a:path>
            </a:pathLst>
          </a:custGeom>
          <a:solidFill>
            <a:schemeClr val="accent3"/>
          </a:solidFill>
        </p:spPr>
        <p:txBody>
          <a:bodyPr wrap="square">
            <a:noAutofit/>
          </a:bodyPr>
          <a:lstStyle>
            <a:lvl1pPr marL="0" indent="0">
              <a:buNone/>
              <a:defRPr sz="1800" b="1"/>
            </a:lvl1pPr>
            <a:lvl2pPr marL="126000" indent="144463">
              <a:spcBef>
                <a:spcPts val="600"/>
              </a:spcBef>
              <a:buSzPct val="100000"/>
              <a:buFont typeface="Arial" panose="020B0604020202020204" pitchFamily="34" charset="0"/>
              <a:buChar char="•"/>
              <a:tabLst/>
              <a:defRPr/>
            </a:lvl2pPr>
          </a:lstStyle>
          <a:p>
            <a:pPr lvl="0"/>
            <a:r>
              <a:rPr lang="en-US" noProof="0"/>
              <a:t> </a:t>
            </a:r>
          </a:p>
        </p:txBody>
      </p:sp>
      <p:sp>
        <p:nvSpPr>
          <p:cNvPr id="5" name="Espace réservé de la date 4">
            <a:extLst>
              <a:ext uri="{FF2B5EF4-FFF2-40B4-BE49-F238E27FC236}">
                <a16:creationId xmlns:a16="http://schemas.microsoft.com/office/drawing/2014/main" id="{75997647-8494-4CC4-948F-29A8D49CBCEB}"/>
              </a:ext>
            </a:extLst>
          </p:cNvPr>
          <p:cNvSpPr>
            <a:spLocks noGrp="1"/>
          </p:cNvSpPr>
          <p:nvPr>
            <p:ph type="dt" sz="half" idx="30"/>
          </p:nvPr>
        </p:nvSpPr>
        <p:spPr/>
        <p:txBody>
          <a:bodyPr/>
          <a:lstStyle>
            <a:lvl1pPr>
              <a:defRPr>
                <a:solidFill>
                  <a:schemeClr val="tx1"/>
                </a:solidFill>
              </a:defRPr>
            </a:lvl1pPr>
          </a:lstStyle>
          <a:p>
            <a:endParaRPr lang="en-US" noProof="0"/>
          </a:p>
        </p:txBody>
      </p:sp>
      <p:sp>
        <p:nvSpPr>
          <p:cNvPr id="6" name="Espace réservé du pied de page 5">
            <a:extLst>
              <a:ext uri="{FF2B5EF4-FFF2-40B4-BE49-F238E27FC236}">
                <a16:creationId xmlns:a16="http://schemas.microsoft.com/office/drawing/2014/main" id="{02B4AC02-49D4-4738-A9B4-B3DA90016A7F}"/>
              </a:ext>
            </a:extLst>
          </p:cNvPr>
          <p:cNvSpPr>
            <a:spLocks noGrp="1"/>
          </p:cNvSpPr>
          <p:nvPr>
            <p:ph type="ftr" sz="quarter" idx="31"/>
          </p:nvPr>
        </p:nvSpPr>
        <p:spPr/>
        <p:txBody>
          <a:bodyPr/>
          <a:lstStyle>
            <a:lvl1pPr>
              <a:defRPr>
                <a:solidFill>
                  <a:schemeClr val="tx1"/>
                </a:solidFill>
              </a:defRPr>
            </a:lvl1pPr>
          </a:lstStyle>
          <a:p>
            <a:r>
              <a:rPr lang="en-US" noProof="0"/>
              <a:t>Country xxx Budget 23 – E&amp;P – CDEP &amp; COMEX TEMPLATE</a:t>
            </a:r>
          </a:p>
        </p:txBody>
      </p:sp>
      <p:sp>
        <p:nvSpPr>
          <p:cNvPr id="7" name="Espace réservé du numéro de diapositive 6">
            <a:extLst>
              <a:ext uri="{FF2B5EF4-FFF2-40B4-BE49-F238E27FC236}">
                <a16:creationId xmlns:a16="http://schemas.microsoft.com/office/drawing/2014/main" id="{28EE574D-092E-4259-81EB-81EA91E97CDA}"/>
              </a:ext>
            </a:extLst>
          </p:cNvPr>
          <p:cNvSpPr>
            <a:spLocks noGrp="1"/>
          </p:cNvSpPr>
          <p:nvPr>
            <p:ph type="sldNum" sz="quarter" idx="32"/>
          </p:nvPr>
        </p:nvSpPr>
        <p:spPr/>
        <p:txBody>
          <a:bodyPr/>
          <a:lstStyle>
            <a:lvl1pPr>
              <a:defRPr>
                <a:solidFill>
                  <a:schemeClr val="tx1"/>
                </a:solidFill>
              </a:defRPr>
            </a:lvl1pPr>
          </a:lstStyle>
          <a:p>
            <a:fld id="{975A587B-5814-4D9B-9598-FE9CB954CB01}" type="slidenum">
              <a:rPr lang="en-US" noProof="0" smtClean="0"/>
              <a:pPr/>
              <a:t>‹#›</a:t>
            </a:fld>
            <a:endParaRPr lang="en-US" noProof="0"/>
          </a:p>
        </p:txBody>
      </p:sp>
    </p:spTree>
    <p:extLst>
      <p:ext uri="{BB962C8B-B14F-4D97-AF65-F5344CB8AC3E}">
        <p14:creationId xmlns:p14="http://schemas.microsoft.com/office/powerpoint/2010/main" val="26608210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41BBE8-1E54-415C-B10D-F6342B80F061}"/>
              </a:ext>
            </a:extLst>
          </p:cNvPr>
          <p:cNvSpPr>
            <a:spLocks noGrp="1"/>
          </p:cNvSpPr>
          <p:nvPr>
            <p:ph type="title" hasCustomPrompt="1"/>
          </p:nvPr>
        </p:nvSpPr>
        <p:spPr/>
        <p:txBody>
          <a:bodyPr/>
          <a:lstStyle>
            <a:lvl1pPr>
              <a:defRPr>
                <a:solidFill>
                  <a:schemeClr val="tx2"/>
                </a:solidFill>
              </a:defRPr>
            </a:lvl1pPr>
          </a:lstStyle>
          <a:p>
            <a:r>
              <a:rPr lang="en-US" noProof="0"/>
              <a:t>Click to edit Master title style</a:t>
            </a:r>
          </a:p>
        </p:txBody>
      </p:sp>
      <p:sp>
        <p:nvSpPr>
          <p:cNvPr id="7" name="Espace réservé de la date 6">
            <a:extLst>
              <a:ext uri="{FF2B5EF4-FFF2-40B4-BE49-F238E27FC236}">
                <a16:creationId xmlns:a16="http://schemas.microsoft.com/office/drawing/2014/main" id="{CE830942-5133-4F54-8414-98EC08DAA6C5}"/>
              </a:ext>
            </a:extLst>
          </p:cNvPr>
          <p:cNvSpPr>
            <a:spLocks noGrp="1"/>
          </p:cNvSpPr>
          <p:nvPr>
            <p:ph type="dt" sz="half" idx="10"/>
          </p:nvPr>
        </p:nvSpPr>
        <p:spPr/>
        <p:txBody>
          <a:bodyPr/>
          <a:lstStyle>
            <a:lvl1pPr>
              <a:defRPr>
                <a:solidFill>
                  <a:schemeClr val="tx1"/>
                </a:solidFill>
              </a:defRPr>
            </a:lvl1pPr>
          </a:lstStyle>
          <a:p>
            <a:endParaRPr lang="en-US" noProof="0"/>
          </a:p>
        </p:txBody>
      </p:sp>
      <p:sp>
        <p:nvSpPr>
          <p:cNvPr id="8" name="Espace réservé du pied de page 7">
            <a:extLst>
              <a:ext uri="{FF2B5EF4-FFF2-40B4-BE49-F238E27FC236}">
                <a16:creationId xmlns:a16="http://schemas.microsoft.com/office/drawing/2014/main" id="{A03D30D6-5712-44A8-87A9-67750D407146}"/>
              </a:ext>
            </a:extLst>
          </p:cNvPr>
          <p:cNvSpPr>
            <a:spLocks noGrp="1"/>
          </p:cNvSpPr>
          <p:nvPr>
            <p:ph type="ftr" sz="quarter" idx="11"/>
          </p:nvPr>
        </p:nvSpPr>
        <p:spPr/>
        <p:txBody>
          <a:bodyPr/>
          <a:lstStyle>
            <a:lvl1pPr>
              <a:defRPr>
                <a:solidFill>
                  <a:schemeClr val="tx1"/>
                </a:solidFill>
              </a:defRPr>
            </a:lvl1pPr>
          </a:lstStyle>
          <a:p>
            <a:r>
              <a:rPr lang="en-US" noProof="0"/>
              <a:t>Country xxx Budget 23 – E&amp;P – CDEP &amp; COMEX TEMPLATE</a:t>
            </a:r>
          </a:p>
        </p:txBody>
      </p:sp>
      <p:sp>
        <p:nvSpPr>
          <p:cNvPr id="9" name="Espace réservé du numéro de diapositive 8">
            <a:extLst>
              <a:ext uri="{FF2B5EF4-FFF2-40B4-BE49-F238E27FC236}">
                <a16:creationId xmlns:a16="http://schemas.microsoft.com/office/drawing/2014/main" id="{872F511C-AE30-47A8-8C9B-F0B33753CCDA}"/>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US" noProof="0" smtClean="0"/>
              <a:pPr/>
              <a:t>‹#›</a:t>
            </a:fld>
            <a:endParaRPr lang="en-US" noProof="0"/>
          </a:p>
        </p:txBody>
      </p:sp>
    </p:spTree>
    <p:extLst>
      <p:ext uri="{BB962C8B-B14F-4D97-AF65-F5344CB8AC3E}">
        <p14:creationId xmlns:p14="http://schemas.microsoft.com/office/powerpoint/2010/main" val="39340484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9B47C71-F46D-4EA0-AF6A-4962453CDD76}"/>
              </a:ext>
            </a:extLst>
          </p:cNvPr>
          <p:cNvSpPr>
            <a:spLocks noGrp="1"/>
          </p:cNvSpPr>
          <p:nvPr>
            <p:ph type="dt" sz="half" idx="10"/>
          </p:nvPr>
        </p:nvSpPr>
        <p:spPr/>
        <p:txBody>
          <a:bodyPr/>
          <a:lstStyle>
            <a:lvl1pPr>
              <a:defRPr>
                <a:solidFill>
                  <a:schemeClr val="tx1"/>
                </a:solidFill>
              </a:defRPr>
            </a:lvl1pPr>
          </a:lstStyle>
          <a:p>
            <a:endParaRPr lang="en-US" noProof="0"/>
          </a:p>
        </p:txBody>
      </p:sp>
      <p:sp>
        <p:nvSpPr>
          <p:cNvPr id="7" name="Espace réservé du pied de page 6">
            <a:extLst>
              <a:ext uri="{FF2B5EF4-FFF2-40B4-BE49-F238E27FC236}">
                <a16:creationId xmlns:a16="http://schemas.microsoft.com/office/drawing/2014/main" id="{0495B091-68ED-45A4-957C-92BBA7548811}"/>
              </a:ext>
            </a:extLst>
          </p:cNvPr>
          <p:cNvSpPr>
            <a:spLocks noGrp="1"/>
          </p:cNvSpPr>
          <p:nvPr>
            <p:ph type="ftr" sz="quarter" idx="11"/>
          </p:nvPr>
        </p:nvSpPr>
        <p:spPr/>
        <p:txBody>
          <a:bodyPr/>
          <a:lstStyle>
            <a:lvl1pPr>
              <a:defRPr>
                <a:solidFill>
                  <a:schemeClr val="tx1"/>
                </a:solidFill>
              </a:defRPr>
            </a:lvl1pPr>
          </a:lstStyle>
          <a:p>
            <a:r>
              <a:rPr lang="en-US" noProof="0"/>
              <a:t>Country xxx Budget 23 – E&amp;P – CDEP &amp; COMEX TEMPLATE</a:t>
            </a:r>
          </a:p>
        </p:txBody>
      </p:sp>
      <p:sp>
        <p:nvSpPr>
          <p:cNvPr id="8" name="Espace réservé du numéro de diapositive 7">
            <a:extLst>
              <a:ext uri="{FF2B5EF4-FFF2-40B4-BE49-F238E27FC236}">
                <a16:creationId xmlns:a16="http://schemas.microsoft.com/office/drawing/2014/main" id="{A4361BE1-6536-48FB-BC11-166BC54BD6F9}"/>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US" noProof="0" smtClean="0"/>
              <a:pPr/>
              <a:t>‹#›</a:t>
            </a:fld>
            <a:endParaRPr lang="en-US" noProof="0"/>
          </a:p>
        </p:txBody>
      </p:sp>
    </p:spTree>
    <p:extLst>
      <p:ext uri="{BB962C8B-B14F-4D97-AF65-F5344CB8AC3E}">
        <p14:creationId xmlns:p14="http://schemas.microsoft.com/office/powerpoint/2010/main" val="26046664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ppendix">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34B7DA-FA75-4149-8676-64791F4D66D2}"/>
              </a:ext>
            </a:extLst>
          </p:cNvPr>
          <p:cNvSpPr>
            <a:spLocks noGrp="1"/>
          </p:cNvSpPr>
          <p:nvPr>
            <p:ph type="title" hasCustomPrompt="1"/>
          </p:nvPr>
        </p:nvSpPr>
        <p:spPr>
          <a:xfrm>
            <a:off x="489742" y="2845977"/>
            <a:ext cx="11160000" cy="1440000"/>
          </a:xfrm>
        </p:spPr>
        <p:txBody>
          <a:bodyPr anchor="t">
            <a:noAutofit/>
          </a:bodyPr>
          <a:lstStyle>
            <a:lvl1pPr>
              <a:lnSpc>
                <a:spcPct val="90000"/>
              </a:lnSpc>
              <a:defRPr sz="5000">
                <a:solidFill>
                  <a:schemeClr val="tx2"/>
                </a:solidFill>
              </a:defRPr>
            </a:lvl1pPr>
          </a:lstStyle>
          <a:p>
            <a:r>
              <a:rPr lang="en-US" noProof="0"/>
              <a:t>Click to edit Master title style</a:t>
            </a:r>
          </a:p>
        </p:txBody>
      </p:sp>
      <p:sp>
        <p:nvSpPr>
          <p:cNvPr id="3" name="Espace réservé de la date 2">
            <a:extLst>
              <a:ext uri="{FF2B5EF4-FFF2-40B4-BE49-F238E27FC236}">
                <a16:creationId xmlns:a16="http://schemas.microsoft.com/office/drawing/2014/main" id="{C9E24192-EBCA-4782-93A3-6134ECDB202A}"/>
              </a:ext>
            </a:extLst>
          </p:cNvPr>
          <p:cNvSpPr>
            <a:spLocks noGrp="1"/>
          </p:cNvSpPr>
          <p:nvPr>
            <p:ph type="dt" sz="half" idx="10"/>
          </p:nvPr>
        </p:nvSpPr>
        <p:spPr/>
        <p:txBody>
          <a:bodyPr/>
          <a:lstStyle>
            <a:lvl1pPr>
              <a:defRPr>
                <a:solidFill>
                  <a:schemeClr val="tx1"/>
                </a:solidFill>
              </a:defRPr>
            </a:lvl1pPr>
          </a:lstStyle>
          <a:p>
            <a:endParaRPr lang="en-US" noProof="0"/>
          </a:p>
        </p:txBody>
      </p:sp>
      <p:sp>
        <p:nvSpPr>
          <p:cNvPr id="4" name="Espace réservé du pied de page 3">
            <a:extLst>
              <a:ext uri="{FF2B5EF4-FFF2-40B4-BE49-F238E27FC236}">
                <a16:creationId xmlns:a16="http://schemas.microsoft.com/office/drawing/2014/main" id="{8627768F-E755-49AE-BDD4-F22B941EE926}"/>
              </a:ext>
            </a:extLst>
          </p:cNvPr>
          <p:cNvSpPr>
            <a:spLocks noGrp="1"/>
          </p:cNvSpPr>
          <p:nvPr>
            <p:ph type="ftr" sz="quarter" idx="11"/>
          </p:nvPr>
        </p:nvSpPr>
        <p:spPr/>
        <p:txBody>
          <a:bodyPr/>
          <a:lstStyle>
            <a:lvl1pPr>
              <a:defRPr>
                <a:solidFill>
                  <a:schemeClr val="tx1"/>
                </a:solidFill>
              </a:defRPr>
            </a:lvl1pPr>
          </a:lstStyle>
          <a:p>
            <a:r>
              <a:rPr lang="en-US" noProof="0"/>
              <a:t>Country xxx Budget 23 – E&amp;P – CDEP &amp; COMEX TEMPLATE</a:t>
            </a:r>
          </a:p>
        </p:txBody>
      </p:sp>
      <p:sp>
        <p:nvSpPr>
          <p:cNvPr id="5" name="Espace réservé du numéro de diapositive 4">
            <a:extLst>
              <a:ext uri="{FF2B5EF4-FFF2-40B4-BE49-F238E27FC236}">
                <a16:creationId xmlns:a16="http://schemas.microsoft.com/office/drawing/2014/main" id="{679213C8-C608-4F8F-B3E7-6893ECEEC936}"/>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US" noProof="0" smtClean="0"/>
              <a:pPr/>
              <a:t>‹#›</a:t>
            </a:fld>
            <a:endParaRPr lang="en-US" noProof="0"/>
          </a:p>
        </p:txBody>
      </p:sp>
    </p:spTree>
    <p:extLst>
      <p:ext uri="{BB962C8B-B14F-4D97-AF65-F5344CB8AC3E}">
        <p14:creationId xmlns:p14="http://schemas.microsoft.com/office/powerpoint/2010/main" val="3824298307"/>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Only" preserve="1">
  <p:cSld name="Thank yo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50C95A-056C-429F-A1B6-8B1CDC140D27}"/>
              </a:ext>
            </a:extLst>
          </p:cNvPr>
          <p:cNvSpPr>
            <a:spLocks noGrp="1"/>
          </p:cNvSpPr>
          <p:nvPr>
            <p:ph type="title" hasCustomPrompt="1"/>
          </p:nvPr>
        </p:nvSpPr>
        <p:spPr>
          <a:xfrm>
            <a:off x="2316000" y="2845977"/>
            <a:ext cx="7560000" cy="828000"/>
          </a:xfrm>
        </p:spPr>
        <p:txBody>
          <a:bodyPr anchor="t">
            <a:noAutofit/>
          </a:bodyPr>
          <a:lstStyle>
            <a:lvl1pPr algn="ctr">
              <a:defRPr sz="4300">
                <a:solidFill>
                  <a:schemeClr val="tx1"/>
                </a:solidFill>
              </a:defRPr>
            </a:lvl1pPr>
          </a:lstStyle>
          <a:p>
            <a:r>
              <a:rPr lang="en-US" noProof="0"/>
              <a:t>Click to edit Master title style</a:t>
            </a:r>
          </a:p>
        </p:txBody>
      </p:sp>
    </p:spTree>
    <p:extLst>
      <p:ext uri="{BB962C8B-B14F-4D97-AF65-F5344CB8AC3E}">
        <p14:creationId xmlns:p14="http://schemas.microsoft.com/office/powerpoint/2010/main" val="4506046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noProof="0"/>
              <a:t>Click to edit Master title style</a:t>
            </a:r>
            <a:endParaRPr lang="fr-FR" noProof="0"/>
          </a:p>
        </p:txBody>
      </p:sp>
      <p:sp>
        <p:nvSpPr>
          <p:cNvPr id="3" name="Espace réservé du pied de page 2"/>
          <p:cNvSpPr>
            <a:spLocks noGrp="1"/>
          </p:cNvSpPr>
          <p:nvPr>
            <p:ph type="ftr" sz="quarter" idx="10"/>
          </p:nvPr>
        </p:nvSpPr>
        <p:spPr/>
        <p:txBody>
          <a:bodyPr/>
          <a:lstStyle/>
          <a:p>
            <a:r>
              <a:rPr lang="en-US" noProof="0"/>
              <a:t>Country xxx Budget 23 – E&amp;P – CDEP &amp; COMEX TEMPLATE</a:t>
            </a:r>
            <a:endParaRPr lang="fr-FR" noProof="0"/>
          </a:p>
        </p:txBody>
      </p:sp>
      <p:sp>
        <p:nvSpPr>
          <p:cNvPr id="4" name="Espace réservé du numéro de diapositive 3"/>
          <p:cNvSpPr>
            <a:spLocks noGrp="1"/>
          </p:cNvSpPr>
          <p:nvPr>
            <p:ph type="sldNum" sz="quarter" idx="11"/>
          </p:nvPr>
        </p:nvSpPr>
        <p:spPr/>
        <p:txBody>
          <a:bodyPr/>
          <a:lstStyle/>
          <a:p>
            <a:fld id="{21F90BE8-D879-4F46-ACF9-7BCC67DCFB75}" type="slidenum">
              <a:rPr lang="fr-FR" smtClean="0"/>
              <a:pPr/>
              <a:t>‹#›</a:t>
            </a:fld>
            <a:endParaRPr lang="fr-FR"/>
          </a:p>
        </p:txBody>
      </p:sp>
      <p:sp>
        <p:nvSpPr>
          <p:cNvPr id="6" name="Espace réservé du texte 5"/>
          <p:cNvSpPr>
            <a:spLocks noGrp="1"/>
          </p:cNvSpPr>
          <p:nvPr>
            <p:ph type="body" sz="quarter" idx="12"/>
          </p:nvPr>
        </p:nvSpPr>
        <p:spPr>
          <a:xfrm>
            <a:off x="609600" y="1125539"/>
            <a:ext cx="10958400" cy="5040311"/>
          </a:xfrm>
        </p:spPr>
        <p:txBody>
          <a:bodyPr/>
          <a:lstStyle>
            <a:lvl5pPr marL="126000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2265958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34B7DA-FA75-4149-8676-64791F4D66D2}"/>
              </a:ext>
            </a:extLst>
          </p:cNvPr>
          <p:cNvSpPr>
            <a:spLocks noGrp="1"/>
          </p:cNvSpPr>
          <p:nvPr>
            <p:ph type="title" hasCustomPrompt="1"/>
          </p:nvPr>
        </p:nvSpPr>
        <p:spPr>
          <a:xfrm>
            <a:off x="464400" y="1987200"/>
            <a:ext cx="5400000" cy="720000"/>
          </a:xfrm>
        </p:spPr>
        <p:txBody>
          <a:bodyPr>
            <a:noAutofit/>
          </a:bodyPr>
          <a:lstStyle>
            <a:lvl1pPr>
              <a:defRPr sz="4200">
                <a:solidFill>
                  <a:schemeClr val="tx2"/>
                </a:solidFill>
              </a:defRPr>
            </a:lvl1pPr>
          </a:lstStyle>
          <a:p>
            <a:r>
              <a:rPr lang="en-US" noProof="0"/>
              <a:t>Click to edit the title</a:t>
            </a:r>
          </a:p>
        </p:txBody>
      </p:sp>
      <p:sp>
        <p:nvSpPr>
          <p:cNvPr id="6" name="Espace réservé du texte 5">
            <a:extLst>
              <a:ext uri="{FF2B5EF4-FFF2-40B4-BE49-F238E27FC236}">
                <a16:creationId xmlns:a16="http://schemas.microsoft.com/office/drawing/2014/main" id="{476F1D12-C6FB-4ED9-B1EA-2AF1415447D6}"/>
              </a:ext>
            </a:extLst>
          </p:cNvPr>
          <p:cNvSpPr>
            <a:spLocks noGrp="1"/>
          </p:cNvSpPr>
          <p:nvPr>
            <p:ph type="body" sz="quarter" idx="26" hasCustomPrompt="1"/>
          </p:nvPr>
        </p:nvSpPr>
        <p:spPr>
          <a:xfrm>
            <a:off x="464400" y="2876400"/>
            <a:ext cx="5400000" cy="3240000"/>
          </a:xfrm>
        </p:spPr>
        <p:txBody>
          <a:bodyPr>
            <a:noAutofit/>
          </a:bodyPr>
          <a:lstStyle>
            <a:lvl1pPr marL="432000" indent="-432000">
              <a:spcBef>
                <a:spcPts val="600"/>
              </a:spcBef>
              <a:buFont typeface="+mj-lt"/>
              <a:buAutoNum type="arabicPeriod"/>
              <a:defRPr sz="2000" b="0">
                <a:solidFill>
                  <a:schemeClr val="tx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4048464686"/>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Option N°1 Cover">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40DC9AC8-422B-445F-B045-79F986D08E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24401" y="231117"/>
            <a:ext cx="2788867" cy="2205948"/>
          </a:xfrm>
          <a:prstGeom prst="rect">
            <a:avLst/>
          </a:prstGeom>
          <a:ln>
            <a:noFill/>
          </a:ln>
        </p:spPr>
      </p:pic>
      <p:sp>
        <p:nvSpPr>
          <p:cNvPr id="2" name="Titre 1">
            <a:extLst>
              <a:ext uri="{FF2B5EF4-FFF2-40B4-BE49-F238E27FC236}">
                <a16:creationId xmlns:a16="http://schemas.microsoft.com/office/drawing/2014/main" id="{50C5EE01-F973-4120-91B8-34CAA765DBA3}"/>
              </a:ext>
            </a:extLst>
          </p:cNvPr>
          <p:cNvSpPr>
            <a:spLocks noGrp="1"/>
          </p:cNvSpPr>
          <p:nvPr>
            <p:ph type="ctrTitle" hasCustomPrompt="1"/>
          </p:nvPr>
        </p:nvSpPr>
        <p:spPr>
          <a:xfrm>
            <a:off x="464400" y="2288392"/>
            <a:ext cx="8640000" cy="2160000"/>
          </a:xfrm>
        </p:spPr>
        <p:txBody>
          <a:bodyPr anchor="b">
            <a:noAutofit/>
          </a:bodyPr>
          <a:lstStyle>
            <a:lvl1pPr algn="l">
              <a:lnSpc>
                <a:spcPct val="90000"/>
              </a:lnSpc>
              <a:defRPr sz="3200">
                <a:solidFill>
                  <a:schemeClr val="tx2"/>
                </a:solidFill>
              </a:defRPr>
            </a:lvl1pPr>
          </a:lstStyle>
          <a:p>
            <a:r>
              <a:rPr lang="en-US" noProof="0"/>
              <a:t>Click to edit Master title style</a:t>
            </a:r>
          </a:p>
        </p:txBody>
      </p:sp>
      <p:sp>
        <p:nvSpPr>
          <p:cNvPr id="3" name="Sous-titre 2">
            <a:extLst>
              <a:ext uri="{FF2B5EF4-FFF2-40B4-BE49-F238E27FC236}">
                <a16:creationId xmlns:a16="http://schemas.microsoft.com/office/drawing/2014/main" id="{40AEA671-FC71-4FFA-B81F-CABE73D6E490}"/>
              </a:ext>
            </a:extLst>
          </p:cNvPr>
          <p:cNvSpPr>
            <a:spLocks noGrp="1"/>
          </p:cNvSpPr>
          <p:nvPr>
            <p:ph type="subTitle" idx="1" hasCustomPrompt="1"/>
          </p:nvPr>
        </p:nvSpPr>
        <p:spPr>
          <a:xfrm>
            <a:off x="464400" y="4520416"/>
            <a:ext cx="8640000" cy="468000"/>
          </a:xfrm>
        </p:spPr>
        <p:txBody>
          <a:bodyPr anchor="t">
            <a:noAutofit/>
          </a:bodyPr>
          <a:lstStyle>
            <a:lvl1pPr marL="0" indent="0" algn="l">
              <a:lnSpc>
                <a:spcPct val="90000"/>
              </a:lnSpc>
              <a:buNone/>
              <a:defRPr sz="27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Espace réservé du texte 4">
            <a:extLst>
              <a:ext uri="{FF2B5EF4-FFF2-40B4-BE49-F238E27FC236}">
                <a16:creationId xmlns:a16="http://schemas.microsoft.com/office/drawing/2014/main" id="{63458929-8E1A-4632-B75F-4975DF8FBB0A}"/>
              </a:ext>
            </a:extLst>
          </p:cNvPr>
          <p:cNvSpPr>
            <a:spLocks noGrp="1"/>
          </p:cNvSpPr>
          <p:nvPr>
            <p:ph type="body" sz="quarter" idx="14" hasCustomPrompt="1"/>
          </p:nvPr>
        </p:nvSpPr>
        <p:spPr>
          <a:xfrm>
            <a:off x="464400" y="5084504"/>
            <a:ext cx="8640000" cy="720000"/>
          </a:xfrm>
        </p:spPr>
        <p:txBody>
          <a:bodyPr>
            <a:noAutofit/>
          </a:bodyPr>
          <a:lstStyle>
            <a:lvl1pPr marL="0" indent="0">
              <a:buNone/>
              <a:defRPr sz="2000">
                <a:solidFill>
                  <a:schemeClr val="tx1"/>
                </a:solidFill>
              </a:defRPr>
            </a:lvl1pPr>
            <a:lvl2pPr marL="108000" indent="0">
              <a:buNone/>
              <a:defRPr/>
            </a:lvl2pPr>
          </a:lstStyle>
          <a:p>
            <a:pPr lvl="0"/>
            <a:r>
              <a:rPr lang="en-US" noProof="0"/>
              <a:t>Click to edit Master text styles</a:t>
            </a:r>
          </a:p>
        </p:txBody>
      </p:sp>
    </p:spTree>
    <p:extLst>
      <p:ext uri="{BB962C8B-B14F-4D97-AF65-F5344CB8AC3E}">
        <p14:creationId xmlns:p14="http://schemas.microsoft.com/office/powerpoint/2010/main" val="446477424"/>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Option N°2 Cover with photo">
    <p:spTree>
      <p:nvGrpSpPr>
        <p:cNvPr id="1" name=""/>
        <p:cNvGrpSpPr/>
        <p:nvPr/>
      </p:nvGrpSpPr>
      <p:grpSpPr>
        <a:xfrm>
          <a:off x="0" y="0"/>
          <a:ext cx="0" cy="0"/>
          <a:chOff x="0" y="0"/>
          <a:chExt cx="0" cy="0"/>
        </a:xfrm>
      </p:grpSpPr>
      <p:sp>
        <p:nvSpPr>
          <p:cNvPr id="6" name="Espace réservé pour une image  2">
            <a:extLst>
              <a:ext uri="{FF2B5EF4-FFF2-40B4-BE49-F238E27FC236}">
                <a16:creationId xmlns:a16="http://schemas.microsoft.com/office/drawing/2014/main" id="{3161ED2A-2241-4A52-8E2E-B973EB0C4E44}"/>
              </a:ext>
            </a:extLst>
          </p:cNvPr>
          <p:cNvSpPr>
            <a:spLocks noGrp="1"/>
          </p:cNvSpPr>
          <p:nvPr>
            <p:ph type="pic" idx="10" hasCustomPrompt="1"/>
          </p:nvPr>
        </p:nvSpPr>
        <p:spPr>
          <a:xfrm>
            <a:off x="0" y="1"/>
            <a:ext cx="6093760" cy="6857999"/>
          </a:xfrm>
          <a:solidFill>
            <a:schemeClr val="bg1">
              <a:lumMod val="95000"/>
            </a:schemeClr>
          </a:solidFill>
        </p:spPr>
        <p:txBody>
          <a:bodyPr anchor="ctr"/>
          <a:lstStyle>
            <a:lvl1pPr marL="0" indent="0" algn="ctr">
              <a:buNone/>
              <a:defRPr sz="14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Photo</a:t>
            </a:r>
          </a:p>
        </p:txBody>
      </p:sp>
      <p:pic>
        <p:nvPicPr>
          <p:cNvPr id="14" name="Image 13">
            <a:extLst>
              <a:ext uri="{FF2B5EF4-FFF2-40B4-BE49-F238E27FC236}">
                <a16:creationId xmlns:a16="http://schemas.microsoft.com/office/drawing/2014/main" id="{DAAE4607-2A2E-45AF-81C6-9691F876ADE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24401" y="231117"/>
            <a:ext cx="2788867" cy="2205948"/>
          </a:xfrm>
          <a:prstGeom prst="rect">
            <a:avLst/>
          </a:prstGeom>
        </p:spPr>
      </p:pic>
      <p:sp>
        <p:nvSpPr>
          <p:cNvPr id="2" name="Titre 1">
            <a:extLst>
              <a:ext uri="{FF2B5EF4-FFF2-40B4-BE49-F238E27FC236}">
                <a16:creationId xmlns:a16="http://schemas.microsoft.com/office/drawing/2014/main" id="{50C5EE01-F973-4120-91B8-34CAA765DBA3}"/>
              </a:ext>
            </a:extLst>
          </p:cNvPr>
          <p:cNvSpPr>
            <a:spLocks noGrp="1"/>
          </p:cNvSpPr>
          <p:nvPr>
            <p:ph type="ctrTitle" hasCustomPrompt="1"/>
          </p:nvPr>
        </p:nvSpPr>
        <p:spPr>
          <a:xfrm>
            <a:off x="6361200" y="2469600"/>
            <a:ext cx="5400000" cy="1980000"/>
          </a:xfrm>
        </p:spPr>
        <p:txBody>
          <a:bodyPr anchor="b">
            <a:noAutofit/>
          </a:bodyPr>
          <a:lstStyle>
            <a:lvl1pPr algn="l">
              <a:lnSpc>
                <a:spcPct val="90000"/>
              </a:lnSpc>
              <a:defRPr sz="3200">
                <a:solidFill>
                  <a:schemeClr val="tx2"/>
                </a:solidFill>
              </a:defRPr>
            </a:lvl1pPr>
          </a:lstStyle>
          <a:p>
            <a:r>
              <a:rPr lang="en-US" noProof="0"/>
              <a:t>Click to edit Master title style</a:t>
            </a:r>
          </a:p>
        </p:txBody>
      </p:sp>
      <p:sp>
        <p:nvSpPr>
          <p:cNvPr id="3" name="Sous-titre 2">
            <a:extLst>
              <a:ext uri="{FF2B5EF4-FFF2-40B4-BE49-F238E27FC236}">
                <a16:creationId xmlns:a16="http://schemas.microsoft.com/office/drawing/2014/main" id="{40AEA671-FC71-4FFA-B81F-CABE73D6E490}"/>
              </a:ext>
            </a:extLst>
          </p:cNvPr>
          <p:cNvSpPr>
            <a:spLocks noGrp="1"/>
          </p:cNvSpPr>
          <p:nvPr>
            <p:ph type="subTitle" idx="1" hasCustomPrompt="1"/>
          </p:nvPr>
        </p:nvSpPr>
        <p:spPr>
          <a:xfrm>
            <a:off x="6361200" y="4521600"/>
            <a:ext cx="5400000" cy="828000"/>
          </a:xfrm>
        </p:spPr>
        <p:txBody>
          <a:bodyPr anchor="t">
            <a:noAutofit/>
          </a:bodyPr>
          <a:lstStyle>
            <a:lvl1pPr marL="0" indent="0" algn="l">
              <a:lnSpc>
                <a:spcPct val="90000"/>
              </a:lnSpc>
              <a:buNone/>
              <a:defRPr sz="27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8" name="Espace réservé du texte 4">
            <a:extLst>
              <a:ext uri="{FF2B5EF4-FFF2-40B4-BE49-F238E27FC236}">
                <a16:creationId xmlns:a16="http://schemas.microsoft.com/office/drawing/2014/main" id="{BF23DB5D-4428-47C6-AAAD-CF435EDAD101}"/>
              </a:ext>
            </a:extLst>
          </p:cNvPr>
          <p:cNvSpPr>
            <a:spLocks noGrp="1"/>
          </p:cNvSpPr>
          <p:nvPr>
            <p:ph type="body" sz="quarter" idx="14" hasCustomPrompt="1"/>
          </p:nvPr>
        </p:nvSpPr>
        <p:spPr>
          <a:xfrm>
            <a:off x="6361200" y="5446800"/>
            <a:ext cx="5400000" cy="720000"/>
          </a:xfrm>
        </p:spPr>
        <p:txBody>
          <a:bodyPr>
            <a:noAutofit/>
          </a:bodyPr>
          <a:lstStyle>
            <a:lvl1pPr marL="0" indent="0">
              <a:buNone/>
              <a:defRPr sz="2000">
                <a:solidFill>
                  <a:schemeClr val="tx1"/>
                </a:solidFill>
              </a:defRPr>
            </a:lvl1pPr>
            <a:lvl2pPr marL="108000" indent="0">
              <a:buNone/>
              <a:defRPr/>
            </a:lvl2pPr>
          </a:lstStyle>
          <a:p>
            <a:pPr lvl="0"/>
            <a:r>
              <a:rPr lang="en-US" noProof="0"/>
              <a:t>Click to edit Master text styles</a:t>
            </a:r>
          </a:p>
        </p:txBody>
      </p:sp>
    </p:spTree>
    <p:extLst>
      <p:ext uri="{BB962C8B-B14F-4D97-AF65-F5344CB8AC3E}">
        <p14:creationId xmlns:p14="http://schemas.microsoft.com/office/powerpoint/2010/main" val="1375908323"/>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4BCD4C5B-CD44-4B48-93FD-F44EED8D1EF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24401" y="231117"/>
            <a:ext cx="2788867" cy="2205948"/>
          </a:xfrm>
          <a:prstGeom prst="rect">
            <a:avLst/>
          </a:prstGeom>
        </p:spPr>
      </p:pic>
      <p:sp>
        <p:nvSpPr>
          <p:cNvPr id="2" name="Titre 1">
            <a:extLst>
              <a:ext uri="{FF2B5EF4-FFF2-40B4-BE49-F238E27FC236}">
                <a16:creationId xmlns:a16="http://schemas.microsoft.com/office/drawing/2014/main" id="{8934B7DA-FA75-4149-8676-64791F4D66D2}"/>
              </a:ext>
            </a:extLst>
          </p:cNvPr>
          <p:cNvSpPr>
            <a:spLocks noGrp="1"/>
          </p:cNvSpPr>
          <p:nvPr>
            <p:ph type="title" hasCustomPrompt="1"/>
          </p:nvPr>
        </p:nvSpPr>
        <p:spPr>
          <a:xfrm>
            <a:off x="464400" y="1987200"/>
            <a:ext cx="5400000" cy="720000"/>
          </a:xfrm>
        </p:spPr>
        <p:txBody>
          <a:bodyPr>
            <a:noAutofit/>
          </a:bodyPr>
          <a:lstStyle>
            <a:lvl1pPr>
              <a:defRPr sz="4200">
                <a:solidFill>
                  <a:schemeClr val="tx2"/>
                </a:solidFill>
              </a:defRPr>
            </a:lvl1pPr>
          </a:lstStyle>
          <a:p>
            <a:r>
              <a:rPr lang="en-US" noProof="0"/>
              <a:t>Click to edit the title</a:t>
            </a:r>
          </a:p>
        </p:txBody>
      </p:sp>
      <p:sp>
        <p:nvSpPr>
          <p:cNvPr id="6" name="Espace réservé du texte 5">
            <a:extLst>
              <a:ext uri="{FF2B5EF4-FFF2-40B4-BE49-F238E27FC236}">
                <a16:creationId xmlns:a16="http://schemas.microsoft.com/office/drawing/2014/main" id="{476F1D12-C6FB-4ED9-B1EA-2AF1415447D6}"/>
              </a:ext>
            </a:extLst>
          </p:cNvPr>
          <p:cNvSpPr>
            <a:spLocks noGrp="1"/>
          </p:cNvSpPr>
          <p:nvPr>
            <p:ph type="body" sz="quarter" idx="26" hasCustomPrompt="1"/>
          </p:nvPr>
        </p:nvSpPr>
        <p:spPr>
          <a:xfrm>
            <a:off x="464400" y="2876400"/>
            <a:ext cx="5400000" cy="3240000"/>
          </a:xfrm>
        </p:spPr>
        <p:txBody>
          <a:bodyPr>
            <a:noAutofit/>
          </a:bodyPr>
          <a:lstStyle>
            <a:lvl1pPr marL="432000" indent="-432000">
              <a:spcBef>
                <a:spcPts val="600"/>
              </a:spcBef>
              <a:buFont typeface="+mj-lt"/>
              <a:buAutoNum type="arabicPeriod"/>
              <a:defRPr sz="2000" b="0">
                <a:solidFill>
                  <a:schemeClr val="tx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1101871454"/>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Option N°1 Chapter">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34B7DA-FA75-4149-8676-64791F4D66D2}"/>
              </a:ext>
            </a:extLst>
          </p:cNvPr>
          <p:cNvSpPr>
            <a:spLocks noGrp="1"/>
          </p:cNvSpPr>
          <p:nvPr>
            <p:ph type="title" hasCustomPrompt="1"/>
          </p:nvPr>
        </p:nvSpPr>
        <p:spPr>
          <a:xfrm>
            <a:off x="489742" y="3430800"/>
            <a:ext cx="11160000" cy="1152000"/>
          </a:xfrm>
        </p:spPr>
        <p:txBody>
          <a:bodyPr>
            <a:noAutofit/>
          </a:bodyPr>
          <a:lstStyle>
            <a:lvl1pPr>
              <a:lnSpc>
                <a:spcPct val="90000"/>
              </a:lnSpc>
              <a:defRPr sz="3900">
                <a:solidFill>
                  <a:schemeClr val="tx2"/>
                </a:solidFill>
              </a:defRPr>
            </a:lvl1pPr>
          </a:lstStyle>
          <a:p>
            <a:r>
              <a:rPr lang="en-US" noProof="0"/>
              <a:t>Click to edit Master title style</a:t>
            </a:r>
          </a:p>
        </p:txBody>
      </p:sp>
      <p:sp>
        <p:nvSpPr>
          <p:cNvPr id="3" name="Espace réservé du texte 2">
            <a:extLst>
              <a:ext uri="{FF2B5EF4-FFF2-40B4-BE49-F238E27FC236}">
                <a16:creationId xmlns:a16="http://schemas.microsoft.com/office/drawing/2014/main" id="{31BF3A9F-5739-4B40-A377-C403E92DB704}"/>
              </a:ext>
            </a:extLst>
          </p:cNvPr>
          <p:cNvSpPr>
            <a:spLocks noGrp="1"/>
          </p:cNvSpPr>
          <p:nvPr>
            <p:ph type="body" idx="1" hasCustomPrompt="1"/>
          </p:nvPr>
        </p:nvSpPr>
        <p:spPr>
          <a:xfrm>
            <a:off x="489741" y="4662000"/>
            <a:ext cx="11160000" cy="504000"/>
          </a:xfrm>
        </p:spPr>
        <p:txBody>
          <a:bodyPr anchor="t">
            <a:noAutofit/>
          </a:bodyPr>
          <a:lstStyle>
            <a:lvl1pPr marL="0" indent="0">
              <a:lnSpc>
                <a:spcPct val="90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subtitle style</a:t>
            </a:r>
          </a:p>
        </p:txBody>
      </p:sp>
      <p:sp>
        <p:nvSpPr>
          <p:cNvPr id="11" name="Espace réservé du texte 10">
            <a:extLst>
              <a:ext uri="{FF2B5EF4-FFF2-40B4-BE49-F238E27FC236}">
                <a16:creationId xmlns:a16="http://schemas.microsoft.com/office/drawing/2014/main" id="{8C7A5F77-9A92-46CF-AF0E-296CA94F051F}"/>
              </a:ext>
            </a:extLst>
          </p:cNvPr>
          <p:cNvSpPr>
            <a:spLocks noGrp="1"/>
          </p:cNvSpPr>
          <p:nvPr>
            <p:ph type="body" sz="quarter" idx="13" hasCustomPrompt="1"/>
          </p:nvPr>
        </p:nvSpPr>
        <p:spPr>
          <a:xfrm>
            <a:off x="489742" y="1490400"/>
            <a:ext cx="3960000" cy="1872000"/>
          </a:xfrm>
        </p:spPr>
        <p:txBody>
          <a:bodyPr>
            <a:noAutofit/>
          </a:bodyPr>
          <a:lstStyle>
            <a:lvl1pPr marL="0" indent="0">
              <a:buNone/>
              <a:defRPr sz="13500">
                <a:solidFill>
                  <a:schemeClr val="tx2"/>
                </a:solidFill>
              </a:defRPr>
            </a:lvl1pPr>
          </a:lstStyle>
          <a:p>
            <a:pPr lvl="0"/>
            <a:r>
              <a:rPr lang="en-US" noProof="0"/>
              <a:t>NN.</a:t>
            </a:r>
          </a:p>
        </p:txBody>
      </p:sp>
      <p:sp>
        <p:nvSpPr>
          <p:cNvPr id="4" name="Espace réservé de la date 3">
            <a:extLst>
              <a:ext uri="{FF2B5EF4-FFF2-40B4-BE49-F238E27FC236}">
                <a16:creationId xmlns:a16="http://schemas.microsoft.com/office/drawing/2014/main" id="{084489D0-046B-4DA8-828E-D1EDDC72FA8E}"/>
              </a:ext>
            </a:extLst>
          </p:cNvPr>
          <p:cNvSpPr>
            <a:spLocks noGrp="1"/>
          </p:cNvSpPr>
          <p:nvPr>
            <p:ph type="dt" sz="half" idx="14"/>
          </p:nvPr>
        </p:nvSpPr>
        <p:spPr/>
        <p:txBody>
          <a:bodyPr/>
          <a:lstStyle>
            <a:lvl1pPr>
              <a:defRPr>
                <a:solidFill>
                  <a:schemeClr val="tx1"/>
                </a:solidFill>
              </a:defRPr>
            </a:lvl1pPr>
          </a:lstStyle>
          <a:p>
            <a:endParaRPr lang="en-US" noProof="0"/>
          </a:p>
        </p:txBody>
      </p:sp>
      <p:sp>
        <p:nvSpPr>
          <p:cNvPr id="5" name="Espace réservé du pied de page 4">
            <a:extLst>
              <a:ext uri="{FF2B5EF4-FFF2-40B4-BE49-F238E27FC236}">
                <a16:creationId xmlns:a16="http://schemas.microsoft.com/office/drawing/2014/main" id="{827B8392-9F0D-47B8-8F1D-D057C53A97DD}"/>
              </a:ext>
            </a:extLst>
          </p:cNvPr>
          <p:cNvSpPr>
            <a:spLocks noGrp="1"/>
          </p:cNvSpPr>
          <p:nvPr>
            <p:ph type="ftr" sz="quarter" idx="15"/>
          </p:nvPr>
        </p:nvSpPr>
        <p:spPr/>
        <p:txBody>
          <a:bodyPr/>
          <a:lstStyle>
            <a:lvl1pPr>
              <a:defRPr>
                <a:solidFill>
                  <a:schemeClr val="tx1"/>
                </a:solidFill>
              </a:defRPr>
            </a:lvl1pPr>
          </a:lstStyle>
          <a:p>
            <a:r>
              <a:rPr lang="en-US" noProof="0"/>
              <a:t>Country xxx Budget 23 – E&amp;P – CDEP &amp; COMEX TEMPLATE</a:t>
            </a:r>
          </a:p>
        </p:txBody>
      </p:sp>
      <p:sp>
        <p:nvSpPr>
          <p:cNvPr id="6" name="Espace réservé du numéro de diapositive 5">
            <a:extLst>
              <a:ext uri="{FF2B5EF4-FFF2-40B4-BE49-F238E27FC236}">
                <a16:creationId xmlns:a16="http://schemas.microsoft.com/office/drawing/2014/main" id="{CC4EDA01-DE85-4E9D-A6E0-28AA131E783D}"/>
              </a:ext>
            </a:extLst>
          </p:cNvPr>
          <p:cNvSpPr>
            <a:spLocks noGrp="1"/>
          </p:cNvSpPr>
          <p:nvPr>
            <p:ph type="sldNum" sz="quarter" idx="16"/>
          </p:nvPr>
        </p:nvSpPr>
        <p:spPr/>
        <p:txBody>
          <a:bodyPr/>
          <a:lstStyle>
            <a:lvl1pPr>
              <a:defRPr>
                <a:solidFill>
                  <a:schemeClr val="tx1"/>
                </a:solidFill>
              </a:defRPr>
            </a:lvl1pPr>
          </a:lstStyle>
          <a:p>
            <a:fld id="{975A587B-5814-4D9B-9598-FE9CB954CB01}" type="slidenum">
              <a:rPr lang="en-US" noProof="0" smtClean="0"/>
              <a:pPr/>
              <a:t>‹#›</a:t>
            </a:fld>
            <a:endParaRPr lang="en-US" noProof="0"/>
          </a:p>
        </p:txBody>
      </p:sp>
    </p:spTree>
    <p:extLst>
      <p:ext uri="{BB962C8B-B14F-4D97-AF65-F5344CB8AC3E}">
        <p14:creationId xmlns:p14="http://schemas.microsoft.com/office/powerpoint/2010/main" val="1986332600"/>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Option N°2 Chapter with photo">
    <p:spTree>
      <p:nvGrpSpPr>
        <p:cNvPr id="1" name=""/>
        <p:cNvGrpSpPr/>
        <p:nvPr/>
      </p:nvGrpSpPr>
      <p:grpSpPr>
        <a:xfrm>
          <a:off x="0" y="0"/>
          <a:ext cx="0" cy="0"/>
          <a:chOff x="0" y="0"/>
          <a:chExt cx="0" cy="0"/>
        </a:xfrm>
      </p:grpSpPr>
      <p:sp>
        <p:nvSpPr>
          <p:cNvPr id="13" name="Espace réservé pour une image  2">
            <a:extLst>
              <a:ext uri="{FF2B5EF4-FFF2-40B4-BE49-F238E27FC236}">
                <a16:creationId xmlns:a16="http://schemas.microsoft.com/office/drawing/2014/main" id="{DEC6A7FF-A1FA-4490-9CC7-51078FF84353}"/>
              </a:ext>
            </a:extLst>
          </p:cNvPr>
          <p:cNvSpPr>
            <a:spLocks noGrp="1"/>
          </p:cNvSpPr>
          <p:nvPr>
            <p:ph type="pic" idx="14" hasCustomPrompt="1"/>
          </p:nvPr>
        </p:nvSpPr>
        <p:spPr>
          <a:xfrm>
            <a:off x="0" y="1"/>
            <a:ext cx="6093760" cy="6857999"/>
          </a:xfrm>
          <a:solidFill>
            <a:schemeClr val="bg1">
              <a:lumMod val="95000"/>
            </a:schemeClr>
          </a:solidFill>
        </p:spPr>
        <p:txBody>
          <a:bodyPr anchor="ctr"/>
          <a:lstStyle>
            <a:lvl1pPr marL="0" indent="0" algn="ctr">
              <a:buNone/>
              <a:defRPr sz="14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Photo</a:t>
            </a:r>
          </a:p>
        </p:txBody>
      </p:sp>
      <p:sp>
        <p:nvSpPr>
          <p:cNvPr id="2" name="Titre 1">
            <a:extLst>
              <a:ext uri="{FF2B5EF4-FFF2-40B4-BE49-F238E27FC236}">
                <a16:creationId xmlns:a16="http://schemas.microsoft.com/office/drawing/2014/main" id="{8934B7DA-FA75-4149-8676-64791F4D66D2}"/>
              </a:ext>
            </a:extLst>
          </p:cNvPr>
          <p:cNvSpPr>
            <a:spLocks noGrp="1"/>
          </p:cNvSpPr>
          <p:nvPr>
            <p:ph type="title" hasCustomPrompt="1"/>
          </p:nvPr>
        </p:nvSpPr>
        <p:spPr>
          <a:xfrm>
            <a:off x="6361200" y="3430800"/>
            <a:ext cx="5400000" cy="1152000"/>
          </a:xfrm>
        </p:spPr>
        <p:txBody>
          <a:bodyPr>
            <a:noAutofit/>
          </a:bodyPr>
          <a:lstStyle>
            <a:lvl1pPr>
              <a:lnSpc>
                <a:spcPct val="90000"/>
              </a:lnSpc>
              <a:defRPr sz="3900">
                <a:solidFill>
                  <a:schemeClr val="tx2"/>
                </a:solidFill>
              </a:defRPr>
            </a:lvl1pPr>
          </a:lstStyle>
          <a:p>
            <a:r>
              <a:rPr lang="en-US" noProof="0"/>
              <a:t>Click to edit Master title style</a:t>
            </a:r>
          </a:p>
        </p:txBody>
      </p:sp>
      <p:sp>
        <p:nvSpPr>
          <p:cNvPr id="3" name="Espace réservé du texte 2">
            <a:extLst>
              <a:ext uri="{FF2B5EF4-FFF2-40B4-BE49-F238E27FC236}">
                <a16:creationId xmlns:a16="http://schemas.microsoft.com/office/drawing/2014/main" id="{31BF3A9F-5739-4B40-A377-C403E92DB704}"/>
              </a:ext>
            </a:extLst>
          </p:cNvPr>
          <p:cNvSpPr>
            <a:spLocks noGrp="1"/>
          </p:cNvSpPr>
          <p:nvPr>
            <p:ph type="body" idx="1" hasCustomPrompt="1"/>
          </p:nvPr>
        </p:nvSpPr>
        <p:spPr>
          <a:xfrm>
            <a:off x="6361200" y="4662000"/>
            <a:ext cx="5400000" cy="900000"/>
          </a:xfrm>
        </p:spPr>
        <p:txBody>
          <a:bodyPr anchor="t">
            <a:noAutofit/>
          </a:bodyPr>
          <a:lstStyle>
            <a:lvl1pPr marL="0" indent="0">
              <a:lnSpc>
                <a:spcPct val="90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subtitle style</a:t>
            </a:r>
          </a:p>
        </p:txBody>
      </p:sp>
      <p:sp>
        <p:nvSpPr>
          <p:cNvPr id="11" name="Espace réservé du texte 10">
            <a:extLst>
              <a:ext uri="{FF2B5EF4-FFF2-40B4-BE49-F238E27FC236}">
                <a16:creationId xmlns:a16="http://schemas.microsoft.com/office/drawing/2014/main" id="{8C7A5F77-9A92-46CF-AF0E-296CA94F051F}"/>
              </a:ext>
            </a:extLst>
          </p:cNvPr>
          <p:cNvSpPr>
            <a:spLocks noGrp="1"/>
          </p:cNvSpPr>
          <p:nvPr>
            <p:ph type="body" sz="quarter" idx="13" hasCustomPrompt="1"/>
          </p:nvPr>
        </p:nvSpPr>
        <p:spPr>
          <a:xfrm>
            <a:off x="6361200" y="1490400"/>
            <a:ext cx="5400000" cy="1872000"/>
          </a:xfrm>
        </p:spPr>
        <p:txBody>
          <a:bodyPr>
            <a:noAutofit/>
          </a:bodyPr>
          <a:lstStyle>
            <a:lvl1pPr marL="0" indent="0">
              <a:buNone/>
              <a:defRPr sz="13500">
                <a:solidFill>
                  <a:schemeClr val="tx2"/>
                </a:solidFill>
              </a:defRPr>
            </a:lvl1pPr>
          </a:lstStyle>
          <a:p>
            <a:pPr lvl="0"/>
            <a:r>
              <a:rPr lang="en-US" noProof="0"/>
              <a:t>NN.</a:t>
            </a:r>
          </a:p>
        </p:txBody>
      </p:sp>
      <p:sp>
        <p:nvSpPr>
          <p:cNvPr id="16" name="Espace réservé du texte 8">
            <a:extLst>
              <a:ext uri="{FF2B5EF4-FFF2-40B4-BE49-F238E27FC236}">
                <a16:creationId xmlns:a16="http://schemas.microsoft.com/office/drawing/2014/main" id="{19FE5F0F-1A19-4580-B09D-11BAB259543F}"/>
              </a:ext>
            </a:extLst>
          </p:cNvPr>
          <p:cNvSpPr>
            <a:spLocks noGrp="1"/>
          </p:cNvSpPr>
          <p:nvPr>
            <p:ph type="body" sz="quarter" idx="15" hasCustomPrompt="1"/>
          </p:nvPr>
        </p:nvSpPr>
        <p:spPr>
          <a:xfrm>
            <a:off x="825578" y="6523200"/>
            <a:ext cx="10800" cy="100800"/>
          </a:xfrm>
          <a:solidFill>
            <a:schemeClr val="bg1"/>
          </a:solidFill>
        </p:spPr>
        <p:txBody>
          <a:bodyPr lIns="0" tIns="0" rIns="0" bIns="0"/>
          <a:lstStyle>
            <a:lvl1pPr marL="0" indent="0">
              <a:buNone/>
              <a:defRPr sz="100">
                <a:solidFill>
                  <a:schemeClr val="bg1"/>
                </a:solidFill>
              </a:defRPr>
            </a:lvl1pPr>
          </a:lstStyle>
          <a:p>
            <a:pPr lvl="0"/>
            <a:r>
              <a:rPr lang="en-US" noProof="0"/>
              <a:t> </a:t>
            </a:r>
          </a:p>
        </p:txBody>
      </p:sp>
      <p:sp>
        <p:nvSpPr>
          <p:cNvPr id="4" name="Espace réservé de la date 3">
            <a:extLst>
              <a:ext uri="{FF2B5EF4-FFF2-40B4-BE49-F238E27FC236}">
                <a16:creationId xmlns:a16="http://schemas.microsoft.com/office/drawing/2014/main" id="{CAF82D43-4E1B-4274-AC55-C533B8C04656}"/>
              </a:ext>
            </a:extLst>
          </p:cNvPr>
          <p:cNvSpPr>
            <a:spLocks noGrp="1"/>
          </p:cNvSpPr>
          <p:nvPr>
            <p:ph type="dt" sz="half" idx="16"/>
          </p:nvPr>
        </p:nvSpPr>
        <p:spPr/>
        <p:txBody>
          <a:bodyPr/>
          <a:lstStyle>
            <a:lvl1pPr>
              <a:defRPr>
                <a:solidFill>
                  <a:schemeClr val="bg1"/>
                </a:solidFill>
              </a:defRPr>
            </a:lvl1pPr>
          </a:lstStyle>
          <a:p>
            <a:endParaRPr lang="en-US" noProof="0"/>
          </a:p>
        </p:txBody>
      </p:sp>
      <p:sp>
        <p:nvSpPr>
          <p:cNvPr id="5" name="Espace réservé du pied de page 4">
            <a:extLst>
              <a:ext uri="{FF2B5EF4-FFF2-40B4-BE49-F238E27FC236}">
                <a16:creationId xmlns:a16="http://schemas.microsoft.com/office/drawing/2014/main" id="{4F7AF283-CD1F-4E50-9456-6BD3B772A116}"/>
              </a:ext>
            </a:extLst>
          </p:cNvPr>
          <p:cNvSpPr>
            <a:spLocks noGrp="1"/>
          </p:cNvSpPr>
          <p:nvPr>
            <p:ph type="ftr" sz="quarter" idx="17"/>
          </p:nvPr>
        </p:nvSpPr>
        <p:spPr/>
        <p:txBody>
          <a:bodyPr/>
          <a:lstStyle>
            <a:lvl1pPr>
              <a:defRPr>
                <a:solidFill>
                  <a:schemeClr val="bg1"/>
                </a:solidFill>
              </a:defRPr>
            </a:lvl1pPr>
          </a:lstStyle>
          <a:p>
            <a:r>
              <a:rPr lang="en-US" noProof="0"/>
              <a:t>Country xxx Budget 23 – E&amp;P – CDEP &amp; COMEX TEMPLATE</a:t>
            </a:r>
          </a:p>
        </p:txBody>
      </p:sp>
      <p:sp>
        <p:nvSpPr>
          <p:cNvPr id="6" name="Espace réservé du numéro de diapositive 5">
            <a:extLst>
              <a:ext uri="{FF2B5EF4-FFF2-40B4-BE49-F238E27FC236}">
                <a16:creationId xmlns:a16="http://schemas.microsoft.com/office/drawing/2014/main" id="{072A83F9-605B-451F-81C4-4DB3BD64BF25}"/>
              </a:ext>
            </a:extLst>
          </p:cNvPr>
          <p:cNvSpPr>
            <a:spLocks noGrp="1"/>
          </p:cNvSpPr>
          <p:nvPr>
            <p:ph type="sldNum" sz="quarter" idx="18"/>
          </p:nvPr>
        </p:nvSpPr>
        <p:spPr/>
        <p:txBody>
          <a:bodyPr/>
          <a:lstStyle>
            <a:lvl1pPr>
              <a:defRPr>
                <a:solidFill>
                  <a:schemeClr val="bg1"/>
                </a:solidFill>
              </a:defRPr>
            </a:lvl1pPr>
          </a:lstStyle>
          <a:p>
            <a:fld id="{975A587B-5814-4D9B-9598-FE9CB954CB01}" type="slidenum">
              <a:rPr lang="en-US" noProof="0" smtClean="0"/>
              <a:pPr/>
              <a:t>‹#›</a:t>
            </a:fld>
            <a:endParaRPr lang="en-US" noProof="0"/>
          </a:p>
        </p:txBody>
      </p:sp>
    </p:spTree>
    <p:extLst>
      <p:ext uri="{BB962C8B-B14F-4D97-AF65-F5344CB8AC3E}">
        <p14:creationId xmlns:p14="http://schemas.microsoft.com/office/powerpoint/2010/main" val="3276718551"/>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9" name="Espace réservé du texte 8">
            <a:extLst>
              <a:ext uri="{FF2B5EF4-FFF2-40B4-BE49-F238E27FC236}">
                <a16:creationId xmlns:a16="http://schemas.microsoft.com/office/drawing/2014/main" id="{7BC41F0E-EC30-4D2A-AA16-7B987E32A160}"/>
              </a:ext>
            </a:extLst>
          </p:cNvPr>
          <p:cNvSpPr>
            <a:spLocks noGrp="1"/>
          </p:cNvSpPr>
          <p:nvPr>
            <p:ph type="body" sz="quarter" idx="13" hasCustomPrompt="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lumMod val="7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4" name="Titre 3">
            <a:extLst>
              <a:ext uri="{FF2B5EF4-FFF2-40B4-BE49-F238E27FC236}">
                <a16:creationId xmlns:a16="http://schemas.microsoft.com/office/drawing/2014/main" id="{C292072E-287F-4875-8FDB-C22CF0436582}"/>
              </a:ext>
            </a:extLst>
          </p:cNvPr>
          <p:cNvSpPr>
            <a:spLocks noGrp="1"/>
          </p:cNvSpPr>
          <p:nvPr>
            <p:ph type="title" hasCustomPrompt="1"/>
          </p:nvPr>
        </p:nvSpPr>
        <p:spPr/>
        <p:txBody>
          <a:bodyPr/>
          <a:lstStyle>
            <a:lvl1pPr>
              <a:defRPr>
                <a:solidFill>
                  <a:schemeClr val="tx2"/>
                </a:solidFill>
              </a:defRPr>
            </a:lvl1pPr>
          </a:lstStyle>
          <a:p>
            <a:r>
              <a:rPr lang="en-US" noProof="0"/>
              <a:t>Click to edit Master title style</a:t>
            </a:r>
          </a:p>
        </p:txBody>
      </p:sp>
      <p:sp>
        <p:nvSpPr>
          <p:cNvPr id="5" name="Espace réservé de la date 4">
            <a:extLst>
              <a:ext uri="{FF2B5EF4-FFF2-40B4-BE49-F238E27FC236}">
                <a16:creationId xmlns:a16="http://schemas.microsoft.com/office/drawing/2014/main" id="{40DE2FB5-2CE4-44D5-9167-5E9A54E4AAB3}"/>
              </a:ext>
            </a:extLst>
          </p:cNvPr>
          <p:cNvSpPr>
            <a:spLocks noGrp="1"/>
          </p:cNvSpPr>
          <p:nvPr>
            <p:ph type="dt" sz="half" idx="14"/>
          </p:nvPr>
        </p:nvSpPr>
        <p:spPr/>
        <p:txBody>
          <a:bodyPr/>
          <a:lstStyle>
            <a:lvl1pPr>
              <a:defRPr>
                <a:solidFill>
                  <a:schemeClr val="tx1"/>
                </a:solidFill>
              </a:defRPr>
            </a:lvl1pPr>
          </a:lstStyle>
          <a:p>
            <a:endParaRPr lang="en-US" noProof="0"/>
          </a:p>
        </p:txBody>
      </p:sp>
      <p:sp>
        <p:nvSpPr>
          <p:cNvPr id="6" name="Espace réservé du pied de page 5">
            <a:extLst>
              <a:ext uri="{FF2B5EF4-FFF2-40B4-BE49-F238E27FC236}">
                <a16:creationId xmlns:a16="http://schemas.microsoft.com/office/drawing/2014/main" id="{99ED68ED-4BAB-426E-AC8B-79F072DDCF3C}"/>
              </a:ext>
            </a:extLst>
          </p:cNvPr>
          <p:cNvSpPr>
            <a:spLocks noGrp="1"/>
          </p:cNvSpPr>
          <p:nvPr>
            <p:ph type="ftr" sz="quarter" idx="15"/>
          </p:nvPr>
        </p:nvSpPr>
        <p:spPr/>
        <p:txBody>
          <a:bodyPr/>
          <a:lstStyle>
            <a:lvl1pPr>
              <a:defRPr>
                <a:solidFill>
                  <a:schemeClr val="tx1"/>
                </a:solidFill>
              </a:defRPr>
            </a:lvl1pPr>
          </a:lstStyle>
          <a:p>
            <a:r>
              <a:rPr lang="en-US" noProof="0"/>
              <a:t>Country xxx Budget 23 – E&amp;P – CDEP &amp; COMEX TEMPLATE</a:t>
            </a:r>
          </a:p>
        </p:txBody>
      </p:sp>
      <p:sp>
        <p:nvSpPr>
          <p:cNvPr id="10" name="Espace réservé du numéro de diapositive 9">
            <a:extLst>
              <a:ext uri="{FF2B5EF4-FFF2-40B4-BE49-F238E27FC236}">
                <a16:creationId xmlns:a16="http://schemas.microsoft.com/office/drawing/2014/main" id="{18ECF392-ABEC-45C0-9399-5BB17B364A4E}"/>
              </a:ext>
            </a:extLst>
          </p:cNvPr>
          <p:cNvSpPr>
            <a:spLocks noGrp="1"/>
          </p:cNvSpPr>
          <p:nvPr>
            <p:ph type="sldNum" sz="quarter" idx="16"/>
          </p:nvPr>
        </p:nvSpPr>
        <p:spPr/>
        <p:txBody>
          <a:bodyPr/>
          <a:lstStyle>
            <a:lvl1pPr>
              <a:defRPr>
                <a:solidFill>
                  <a:schemeClr val="tx1"/>
                </a:solidFill>
              </a:defRPr>
            </a:lvl1pPr>
          </a:lstStyle>
          <a:p>
            <a:fld id="{975A587B-5814-4D9B-9598-FE9CB954CB01}" type="slidenum">
              <a:rPr lang="en-US" noProof="0" smtClean="0"/>
              <a:pPr/>
              <a:t>‹#›</a:t>
            </a:fld>
            <a:endParaRPr lang="en-US" noProof="0"/>
          </a:p>
        </p:txBody>
      </p:sp>
    </p:spTree>
    <p:extLst>
      <p:ext uri="{BB962C8B-B14F-4D97-AF65-F5344CB8AC3E}">
        <p14:creationId xmlns:p14="http://schemas.microsoft.com/office/powerpoint/2010/main" val="36418371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with photo">
    <p:spTree>
      <p:nvGrpSpPr>
        <p:cNvPr id="1" name=""/>
        <p:cNvGrpSpPr/>
        <p:nvPr/>
      </p:nvGrpSpPr>
      <p:grpSpPr>
        <a:xfrm>
          <a:off x="0" y="0"/>
          <a:ext cx="0" cy="0"/>
          <a:chOff x="0" y="0"/>
          <a:chExt cx="0" cy="0"/>
        </a:xfrm>
      </p:grpSpPr>
      <p:sp>
        <p:nvSpPr>
          <p:cNvPr id="12" name="Espace réservé pour une image  2">
            <a:extLst>
              <a:ext uri="{FF2B5EF4-FFF2-40B4-BE49-F238E27FC236}">
                <a16:creationId xmlns:a16="http://schemas.microsoft.com/office/drawing/2014/main" id="{3FA18DAD-43C7-439C-AEB4-182FDEF42A93}"/>
              </a:ext>
            </a:extLst>
          </p:cNvPr>
          <p:cNvSpPr>
            <a:spLocks noGrp="1"/>
          </p:cNvSpPr>
          <p:nvPr>
            <p:ph type="pic" idx="10" hasCustomPrompt="1"/>
          </p:nvPr>
        </p:nvSpPr>
        <p:spPr>
          <a:xfrm>
            <a:off x="0" y="1"/>
            <a:ext cx="6093760" cy="6857999"/>
          </a:xfrm>
          <a:solidFill>
            <a:schemeClr val="bg1">
              <a:lumMod val="95000"/>
            </a:schemeClr>
          </a:solidFill>
        </p:spPr>
        <p:txBody>
          <a:bodyPr anchor="ctr"/>
          <a:lstStyle>
            <a:lvl1pPr marL="0" indent="0" algn="ctr">
              <a:buNone/>
              <a:defRPr sz="14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Photo</a:t>
            </a:r>
          </a:p>
        </p:txBody>
      </p:sp>
      <p:sp>
        <p:nvSpPr>
          <p:cNvPr id="9" name="Espace réservé du texte 8">
            <a:extLst>
              <a:ext uri="{FF2B5EF4-FFF2-40B4-BE49-F238E27FC236}">
                <a16:creationId xmlns:a16="http://schemas.microsoft.com/office/drawing/2014/main" id="{7BC41F0E-EC30-4D2A-AA16-7B987E32A160}"/>
              </a:ext>
            </a:extLst>
          </p:cNvPr>
          <p:cNvSpPr>
            <a:spLocks noGrp="1"/>
          </p:cNvSpPr>
          <p:nvPr>
            <p:ph type="body" sz="quarter" idx="13" hasCustomPrompt="1"/>
          </p:nvPr>
        </p:nvSpPr>
        <p:spPr>
          <a:xfrm>
            <a:off x="6361200" y="1371600"/>
            <a:ext cx="5472000" cy="486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lumMod val="7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Espace réservé du texte 8">
            <a:extLst>
              <a:ext uri="{FF2B5EF4-FFF2-40B4-BE49-F238E27FC236}">
                <a16:creationId xmlns:a16="http://schemas.microsoft.com/office/drawing/2014/main" id="{90C7237F-FD39-40C9-B915-D4BC62A3BEC4}"/>
              </a:ext>
            </a:extLst>
          </p:cNvPr>
          <p:cNvSpPr>
            <a:spLocks noGrp="1"/>
          </p:cNvSpPr>
          <p:nvPr>
            <p:ph type="body" sz="quarter" idx="17" hasCustomPrompt="1"/>
          </p:nvPr>
        </p:nvSpPr>
        <p:spPr>
          <a:xfrm>
            <a:off x="825578" y="6523200"/>
            <a:ext cx="10800" cy="100800"/>
          </a:xfrm>
          <a:solidFill>
            <a:schemeClr val="bg1"/>
          </a:solidFill>
        </p:spPr>
        <p:txBody>
          <a:bodyPr lIns="0" tIns="0" rIns="0" bIns="0"/>
          <a:lstStyle>
            <a:lvl1pPr marL="0" indent="0">
              <a:buNone/>
              <a:defRPr sz="100">
                <a:solidFill>
                  <a:schemeClr val="bg1"/>
                </a:solidFill>
              </a:defRPr>
            </a:lvl1pPr>
          </a:lstStyle>
          <a:p>
            <a:pPr lvl="0"/>
            <a:r>
              <a:rPr lang="en-US" noProof="0"/>
              <a:t> </a:t>
            </a:r>
          </a:p>
        </p:txBody>
      </p:sp>
      <p:sp>
        <p:nvSpPr>
          <p:cNvPr id="4" name="Titre 3">
            <a:extLst>
              <a:ext uri="{FF2B5EF4-FFF2-40B4-BE49-F238E27FC236}">
                <a16:creationId xmlns:a16="http://schemas.microsoft.com/office/drawing/2014/main" id="{A95F48EF-CBAD-4F80-B069-72AECAEC0746}"/>
              </a:ext>
            </a:extLst>
          </p:cNvPr>
          <p:cNvSpPr>
            <a:spLocks noGrp="1"/>
          </p:cNvSpPr>
          <p:nvPr>
            <p:ph type="title" hasCustomPrompt="1"/>
          </p:nvPr>
        </p:nvSpPr>
        <p:spPr>
          <a:xfrm>
            <a:off x="6361199" y="242844"/>
            <a:ext cx="3960000" cy="1008000"/>
          </a:xfrm>
        </p:spPr>
        <p:txBody>
          <a:bodyPr/>
          <a:lstStyle>
            <a:lvl1pPr>
              <a:defRPr>
                <a:solidFill>
                  <a:schemeClr val="tx2"/>
                </a:solidFill>
              </a:defRPr>
            </a:lvl1pPr>
          </a:lstStyle>
          <a:p>
            <a:r>
              <a:rPr lang="en-US" noProof="0"/>
              <a:t>Click to edit Master title style</a:t>
            </a:r>
          </a:p>
        </p:txBody>
      </p:sp>
      <p:sp>
        <p:nvSpPr>
          <p:cNvPr id="5" name="Espace réservé de la date 4">
            <a:extLst>
              <a:ext uri="{FF2B5EF4-FFF2-40B4-BE49-F238E27FC236}">
                <a16:creationId xmlns:a16="http://schemas.microsoft.com/office/drawing/2014/main" id="{F45A3821-9C55-4E10-844A-98E6FB07D68C}"/>
              </a:ext>
            </a:extLst>
          </p:cNvPr>
          <p:cNvSpPr>
            <a:spLocks noGrp="1"/>
          </p:cNvSpPr>
          <p:nvPr>
            <p:ph type="dt" sz="half" idx="18"/>
          </p:nvPr>
        </p:nvSpPr>
        <p:spPr/>
        <p:txBody>
          <a:bodyPr/>
          <a:lstStyle>
            <a:lvl1pPr>
              <a:defRPr>
                <a:solidFill>
                  <a:schemeClr val="bg1"/>
                </a:solidFill>
              </a:defRPr>
            </a:lvl1pPr>
          </a:lstStyle>
          <a:p>
            <a:endParaRPr lang="en-US" noProof="0"/>
          </a:p>
        </p:txBody>
      </p:sp>
      <p:sp>
        <p:nvSpPr>
          <p:cNvPr id="6" name="Espace réservé du pied de page 5">
            <a:extLst>
              <a:ext uri="{FF2B5EF4-FFF2-40B4-BE49-F238E27FC236}">
                <a16:creationId xmlns:a16="http://schemas.microsoft.com/office/drawing/2014/main" id="{B26B9FA6-E4DB-4B15-BD57-BEC5F537E3AB}"/>
              </a:ext>
            </a:extLst>
          </p:cNvPr>
          <p:cNvSpPr>
            <a:spLocks noGrp="1"/>
          </p:cNvSpPr>
          <p:nvPr>
            <p:ph type="ftr" sz="quarter" idx="19"/>
          </p:nvPr>
        </p:nvSpPr>
        <p:spPr/>
        <p:txBody>
          <a:bodyPr/>
          <a:lstStyle>
            <a:lvl1pPr>
              <a:defRPr>
                <a:solidFill>
                  <a:schemeClr val="bg1"/>
                </a:solidFill>
              </a:defRPr>
            </a:lvl1pPr>
          </a:lstStyle>
          <a:p>
            <a:r>
              <a:rPr lang="en-US" noProof="0"/>
              <a:t>Country xxx Budget 23 – E&amp;P – CDEP &amp; COMEX TEMPLATE</a:t>
            </a:r>
          </a:p>
        </p:txBody>
      </p:sp>
      <p:sp>
        <p:nvSpPr>
          <p:cNvPr id="7" name="Espace réservé du numéro de diapositive 6">
            <a:extLst>
              <a:ext uri="{FF2B5EF4-FFF2-40B4-BE49-F238E27FC236}">
                <a16:creationId xmlns:a16="http://schemas.microsoft.com/office/drawing/2014/main" id="{6FE6001F-97CC-4008-B22A-EFA29A13779C}"/>
              </a:ext>
            </a:extLst>
          </p:cNvPr>
          <p:cNvSpPr>
            <a:spLocks noGrp="1"/>
          </p:cNvSpPr>
          <p:nvPr>
            <p:ph type="sldNum" sz="quarter" idx="20"/>
          </p:nvPr>
        </p:nvSpPr>
        <p:spPr/>
        <p:txBody>
          <a:bodyPr/>
          <a:lstStyle>
            <a:lvl1pPr>
              <a:defRPr>
                <a:solidFill>
                  <a:schemeClr val="bg1"/>
                </a:solidFill>
              </a:defRPr>
            </a:lvl1pPr>
          </a:lstStyle>
          <a:p>
            <a:fld id="{975A587B-5814-4D9B-9598-FE9CB954CB01}" type="slidenum">
              <a:rPr lang="en-US" noProof="0" smtClean="0"/>
              <a:pPr/>
              <a:t>‹#›</a:t>
            </a:fld>
            <a:endParaRPr lang="en-US" noProof="0"/>
          </a:p>
        </p:txBody>
      </p:sp>
    </p:spTree>
    <p:extLst>
      <p:ext uri="{BB962C8B-B14F-4D97-AF65-F5344CB8AC3E}">
        <p14:creationId xmlns:p14="http://schemas.microsoft.com/office/powerpoint/2010/main" val="1424605689"/>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9" name="Espace réservé du texte 8">
            <a:extLst>
              <a:ext uri="{FF2B5EF4-FFF2-40B4-BE49-F238E27FC236}">
                <a16:creationId xmlns:a16="http://schemas.microsoft.com/office/drawing/2014/main" id="{7BC41F0E-EC30-4D2A-AA16-7B987E32A160}"/>
              </a:ext>
            </a:extLst>
          </p:cNvPr>
          <p:cNvSpPr>
            <a:spLocks noGrp="1"/>
          </p:cNvSpPr>
          <p:nvPr>
            <p:ph type="body" sz="quarter" idx="13" hasCustomPrompt="1"/>
          </p:nvPr>
        </p:nvSpPr>
        <p:spPr>
          <a:xfrm>
            <a:off x="469879" y="3820350"/>
            <a:ext cx="11133952" cy="2412000"/>
          </a:xfrm>
        </p:spPr>
        <p:txBody>
          <a:bodyPr/>
          <a:lstStyle>
            <a:lvl1pPr>
              <a:defRPr>
                <a:solidFill>
                  <a:schemeClr val="tx1"/>
                </a:solidFill>
              </a:defRPr>
            </a:lvl1pPr>
            <a:lvl2pPr>
              <a:spcBef>
                <a:spcPts val="400"/>
              </a:spcBef>
              <a:defRPr>
                <a:solidFill>
                  <a:schemeClr val="tx1"/>
                </a:solidFill>
              </a:defRPr>
            </a:lvl2pPr>
          </a:lstStyle>
          <a:p>
            <a:pPr lvl="0"/>
            <a:r>
              <a:rPr lang="en-US" noProof="0"/>
              <a:t>Click to edit Master text styles</a:t>
            </a:r>
          </a:p>
          <a:p>
            <a:pPr lvl="1"/>
            <a:r>
              <a:rPr lang="en-US" noProof="0"/>
              <a:t>Second level</a:t>
            </a:r>
          </a:p>
        </p:txBody>
      </p:sp>
      <p:sp>
        <p:nvSpPr>
          <p:cNvPr id="12" name="Espace réservé du tableau 2">
            <a:extLst>
              <a:ext uri="{FF2B5EF4-FFF2-40B4-BE49-F238E27FC236}">
                <a16:creationId xmlns:a16="http://schemas.microsoft.com/office/drawing/2014/main" id="{3EADC01A-12BC-4330-8A1C-A4DCE63F4D5F}"/>
              </a:ext>
            </a:extLst>
          </p:cNvPr>
          <p:cNvSpPr>
            <a:spLocks noGrp="1"/>
          </p:cNvSpPr>
          <p:nvPr>
            <p:ph type="tbl" sz="quarter" idx="17" hasCustomPrompt="1"/>
          </p:nvPr>
        </p:nvSpPr>
        <p:spPr>
          <a:xfrm>
            <a:off x="589752" y="1372349"/>
            <a:ext cx="11014079" cy="2304000"/>
          </a:xfrm>
        </p:spPr>
        <p:txBody>
          <a:bodyPr anchor="ctr"/>
          <a:lstStyle>
            <a:lvl1pPr marL="0" indent="0" algn="ctr">
              <a:buNone/>
              <a:defRPr sz="1400">
                <a:solidFill>
                  <a:schemeClr val="tx2"/>
                </a:solidFill>
              </a:defRPr>
            </a:lvl1pPr>
          </a:lstStyle>
          <a:p>
            <a:r>
              <a:rPr lang="en-US" noProof="0"/>
              <a:t>Table</a:t>
            </a:r>
          </a:p>
        </p:txBody>
      </p:sp>
      <p:sp>
        <p:nvSpPr>
          <p:cNvPr id="4" name="Titre 3">
            <a:extLst>
              <a:ext uri="{FF2B5EF4-FFF2-40B4-BE49-F238E27FC236}">
                <a16:creationId xmlns:a16="http://schemas.microsoft.com/office/drawing/2014/main" id="{F7BED8F5-8DF4-41F4-9FBF-3FC3EFF478F8}"/>
              </a:ext>
            </a:extLst>
          </p:cNvPr>
          <p:cNvSpPr>
            <a:spLocks noGrp="1"/>
          </p:cNvSpPr>
          <p:nvPr>
            <p:ph type="title" hasCustomPrompt="1"/>
          </p:nvPr>
        </p:nvSpPr>
        <p:spPr/>
        <p:txBody>
          <a:bodyPr/>
          <a:lstStyle>
            <a:lvl1pPr>
              <a:defRPr>
                <a:solidFill>
                  <a:schemeClr val="tx2"/>
                </a:solidFill>
              </a:defRPr>
            </a:lvl1pPr>
          </a:lstStyle>
          <a:p>
            <a:r>
              <a:rPr lang="en-US" noProof="0"/>
              <a:t>Click to edit Master title style</a:t>
            </a:r>
          </a:p>
        </p:txBody>
      </p:sp>
      <p:sp>
        <p:nvSpPr>
          <p:cNvPr id="5" name="Espace réservé de la date 4">
            <a:extLst>
              <a:ext uri="{FF2B5EF4-FFF2-40B4-BE49-F238E27FC236}">
                <a16:creationId xmlns:a16="http://schemas.microsoft.com/office/drawing/2014/main" id="{74A5DB8F-F9F5-4D34-AD2B-20A401276C3E}"/>
              </a:ext>
            </a:extLst>
          </p:cNvPr>
          <p:cNvSpPr>
            <a:spLocks noGrp="1"/>
          </p:cNvSpPr>
          <p:nvPr>
            <p:ph type="dt" sz="half" idx="18"/>
          </p:nvPr>
        </p:nvSpPr>
        <p:spPr/>
        <p:txBody>
          <a:bodyPr/>
          <a:lstStyle>
            <a:lvl1pPr>
              <a:defRPr>
                <a:solidFill>
                  <a:schemeClr val="tx1"/>
                </a:solidFill>
              </a:defRPr>
            </a:lvl1pPr>
          </a:lstStyle>
          <a:p>
            <a:endParaRPr lang="en-US" noProof="0"/>
          </a:p>
        </p:txBody>
      </p:sp>
      <p:sp>
        <p:nvSpPr>
          <p:cNvPr id="6" name="Espace réservé du pied de page 5">
            <a:extLst>
              <a:ext uri="{FF2B5EF4-FFF2-40B4-BE49-F238E27FC236}">
                <a16:creationId xmlns:a16="http://schemas.microsoft.com/office/drawing/2014/main" id="{7F448ABE-6518-42E7-86CB-17EBD972C87A}"/>
              </a:ext>
            </a:extLst>
          </p:cNvPr>
          <p:cNvSpPr>
            <a:spLocks noGrp="1"/>
          </p:cNvSpPr>
          <p:nvPr>
            <p:ph type="ftr" sz="quarter" idx="19"/>
          </p:nvPr>
        </p:nvSpPr>
        <p:spPr/>
        <p:txBody>
          <a:bodyPr/>
          <a:lstStyle>
            <a:lvl1pPr>
              <a:defRPr>
                <a:solidFill>
                  <a:schemeClr val="tx1"/>
                </a:solidFill>
              </a:defRPr>
            </a:lvl1pPr>
          </a:lstStyle>
          <a:p>
            <a:r>
              <a:rPr lang="en-US" noProof="0"/>
              <a:t>Country xxx Budget 23 – E&amp;P – CDEP &amp; COMEX TEMPLATE</a:t>
            </a:r>
          </a:p>
        </p:txBody>
      </p:sp>
      <p:sp>
        <p:nvSpPr>
          <p:cNvPr id="7" name="Espace réservé du numéro de diapositive 6">
            <a:extLst>
              <a:ext uri="{FF2B5EF4-FFF2-40B4-BE49-F238E27FC236}">
                <a16:creationId xmlns:a16="http://schemas.microsoft.com/office/drawing/2014/main" id="{DBF92594-638F-42B7-B983-EDCA45116F84}"/>
              </a:ext>
            </a:extLst>
          </p:cNvPr>
          <p:cNvSpPr>
            <a:spLocks noGrp="1"/>
          </p:cNvSpPr>
          <p:nvPr>
            <p:ph type="sldNum" sz="quarter" idx="20"/>
          </p:nvPr>
        </p:nvSpPr>
        <p:spPr/>
        <p:txBody>
          <a:bodyPr/>
          <a:lstStyle>
            <a:lvl1pPr>
              <a:defRPr>
                <a:solidFill>
                  <a:schemeClr val="tx1"/>
                </a:solidFill>
              </a:defRPr>
            </a:lvl1pPr>
          </a:lstStyle>
          <a:p>
            <a:fld id="{975A587B-5814-4D9B-9598-FE9CB954CB01}" type="slidenum">
              <a:rPr lang="en-US" noProof="0" smtClean="0"/>
              <a:pPr/>
              <a:t>‹#›</a:t>
            </a:fld>
            <a:endParaRPr lang="en-US" noProof="0"/>
          </a:p>
        </p:txBody>
      </p:sp>
    </p:spTree>
    <p:extLst>
      <p:ext uri="{BB962C8B-B14F-4D97-AF65-F5344CB8AC3E}">
        <p14:creationId xmlns:p14="http://schemas.microsoft.com/office/powerpoint/2010/main" val="73671511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with chart">
    <p:spTree>
      <p:nvGrpSpPr>
        <p:cNvPr id="1" name=""/>
        <p:cNvGrpSpPr/>
        <p:nvPr/>
      </p:nvGrpSpPr>
      <p:grpSpPr>
        <a:xfrm>
          <a:off x="0" y="0"/>
          <a:ext cx="0" cy="0"/>
          <a:chOff x="0" y="0"/>
          <a:chExt cx="0" cy="0"/>
        </a:xfrm>
      </p:grpSpPr>
      <p:sp>
        <p:nvSpPr>
          <p:cNvPr id="9" name="Espace réservé du texte 8">
            <a:extLst>
              <a:ext uri="{FF2B5EF4-FFF2-40B4-BE49-F238E27FC236}">
                <a16:creationId xmlns:a16="http://schemas.microsoft.com/office/drawing/2014/main" id="{7BC41F0E-EC30-4D2A-AA16-7B987E32A160}"/>
              </a:ext>
            </a:extLst>
          </p:cNvPr>
          <p:cNvSpPr>
            <a:spLocks noGrp="1"/>
          </p:cNvSpPr>
          <p:nvPr>
            <p:ph type="body" sz="quarter" idx="13" hasCustomPrompt="1"/>
          </p:nvPr>
        </p:nvSpPr>
        <p:spPr>
          <a:xfrm>
            <a:off x="469879" y="1371600"/>
            <a:ext cx="5472000" cy="486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lumMod val="7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3" name="Espace réservé du graphique 2">
            <a:extLst>
              <a:ext uri="{FF2B5EF4-FFF2-40B4-BE49-F238E27FC236}">
                <a16:creationId xmlns:a16="http://schemas.microsoft.com/office/drawing/2014/main" id="{36B54297-76AA-4A3B-A34F-53F1E4289CC7}"/>
              </a:ext>
            </a:extLst>
          </p:cNvPr>
          <p:cNvSpPr>
            <a:spLocks noGrp="1"/>
          </p:cNvSpPr>
          <p:nvPr>
            <p:ph type="chart" sz="quarter" idx="17" hasCustomPrompt="1"/>
          </p:nvPr>
        </p:nvSpPr>
        <p:spPr>
          <a:xfrm>
            <a:off x="6229879" y="1371600"/>
            <a:ext cx="5508000" cy="4860000"/>
          </a:xfrm>
        </p:spPr>
        <p:txBody>
          <a:bodyPr anchor="ctr"/>
          <a:lstStyle>
            <a:lvl1pPr marL="0" indent="0" algn="ctr">
              <a:buNone/>
              <a:defRPr sz="1400">
                <a:solidFill>
                  <a:schemeClr val="tx2"/>
                </a:solidFill>
              </a:defRPr>
            </a:lvl1pPr>
          </a:lstStyle>
          <a:p>
            <a:r>
              <a:rPr lang="en-US" noProof="0"/>
              <a:t>Chart</a:t>
            </a:r>
          </a:p>
        </p:txBody>
      </p:sp>
      <p:sp>
        <p:nvSpPr>
          <p:cNvPr id="4" name="Titre 3">
            <a:extLst>
              <a:ext uri="{FF2B5EF4-FFF2-40B4-BE49-F238E27FC236}">
                <a16:creationId xmlns:a16="http://schemas.microsoft.com/office/drawing/2014/main" id="{7AE7569B-B080-4146-A11F-1E61AF63D642}"/>
              </a:ext>
            </a:extLst>
          </p:cNvPr>
          <p:cNvSpPr>
            <a:spLocks noGrp="1"/>
          </p:cNvSpPr>
          <p:nvPr>
            <p:ph type="title" hasCustomPrompt="1"/>
          </p:nvPr>
        </p:nvSpPr>
        <p:spPr>
          <a:xfrm>
            <a:off x="469879" y="242844"/>
            <a:ext cx="9720000" cy="1008000"/>
          </a:xfrm>
        </p:spPr>
        <p:txBody>
          <a:bodyPr/>
          <a:lstStyle>
            <a:lvl1pPr>
              <a:defRPr>
                <a:solidFill>
                  <a:schemeClr val="tx2"/>
                </a:solidFill>
              </a:defRPr>
            </a:lvl1pPr>
          </a:lstStyle>
          <a:p>
            <a:r>
              <a:rPr lang="en-US" noProof="0"/>
              <a:t>Click to edit Master title style</a:t>
            </a:r>
          </a:p>
        </p:txBody>
      </p:sp>
      <p:sp>
        <p:nvSpPr>
          <p:cNvPr id="6" name="Espace réservé de la date 5">
            <a:extLst>
              <a:ext uri="{FF2B5EF4-FFF2-40B4-BE49-F238E27FC236}">
                <a16:creationId xmlns:a16="http://schemas.microsoft.com/office/drawing/2014/main" id="{1A8B2399-CA73-45EA-BE18-9A20282E60B2}"/>
              </a:ext>
            </a:extLst>
          </p:cNvPr>
          <p:cNvSpPr>
            <a:spLocks noGrp="1"/>
          </p:cNvSpPr>
          <p:nvPr>
            <p:ph type="dt" sz="half" idx="18"/>
          </p:nvPr>
        </p:nvSpPr>
        <p:spPr/>
        <p:txBody>
          <a:bodyPr/>
          <a:lstStyle>
            <a:lvl1pPr>
              <a:defRPr>
                <a:solidFill>
                  <a:schemeClr val="tx1"/>
                </a:solidFill>
              </a:defRPr>
            </a:lvl1pPr>
          </a:lstStyle>
          <a:p>
            <a:endParaRPr lang="en-US" noProof="0"/>
          </a:p>
        </p:txBody>
      </p:sp>
      <p:sp>
        <p:nvSpPr>
          <p:cNvPr id="7" name="Espace réservé du pied de page 6">
            <a:extLst>
              <a:ext uri="{FF2B5EF4-FFF2-40B4-BE49-F238E27FC236}">
                <a16:creationId xmlns:a16="http://schemas.microsoft.com/office/drawing/2014/main" id="{78D64F63-31B3-46AB-8995-E4EAED1967BD}"/>
              </a:ext>
            </a:extLst>
          </p:cNvPr>
          <p:cNvSpPr>
            <a:spLocks noGrp="1"/>
          </p:cNvSpPr>
          <p:nvPr>
            <p:ph type="ftr" sz="quarter" idx="19"/>
          </p:nvPr>
        </p:nvSpPr>
        <p:spPr/>
        <p:txBody>
          <a:bodyPr/>
          <a:lstStyle>
            <a:lvl1pPr>
              <a:defRPr>
                <a:solidFill>
                  <a:schemeClr val="tx1"/>
                </a:solidFill>
              </a:defRPr>
            </a:lvl1pPr>
          </a:lstStyle>
          <a:p>
            <a:r>
              <a:rPr lang="en-US" noProof="0"/>
              <a:t>Country xxx Budget 23 – E&amp;P – CDEP &amp; COMEX TEMPLATE</a:t>
            </a:r>
          </a:p>
        </p:txBody>
      </p:sp>
      <p:sp>
        <p:nvSpPr>
          <p:cNvPr id="11" name="Espace réservé du numéro de diapositive 10">
            <a:extLst>
              <a:ext uri="{FF2B5EF4-FFF2-40B4-BE49-F238E27FC236}">
                <a16:creationId xmlns:a16="http://schemas.microsoft.com/office/drawing/2014/main" id="{DB398A68-6D32-4A8D-8EF8-C3BF7CEF61AB}"/>
              </a:ext>
            </a:extLst>
          </p:cNvPr>
          <p:cNvSpPr>
            <a:spLocks noGrp="1"/>
          </p:cNvSpPr>
          <p:nvPr>
            <p:ph type="sldNum" sz="quarter" idx="20"/>
          </p:nvPr>
        </p:nvSpPr>
        <p:spPr/>
        <p:txBody>
          <a:bodyPr/>
          <a:lstStyle>
            <a:lvl1pPr>
              <a:defRPr>
                <a:solidFill>
                  <a:schemeClr val="tx1"/>
                </a:solidFill>
              </a:defRPr>
            </a:lvl1pPr>
          </a:lstStyle>
          <a:p>
            <a:fld id="{975A587B-5814-4D9B-9598-FE9CB954CB01}" type="slidenum">
              <a:rPr lang="en-US" noProof="0" smtClean="0"/>
              <a:pPr/>
              <a:t>‹#›</a:t>
            </a:fld>
            <a:endParaRPr lang="en-US" noProof="0"/>
          </a:p>
        </p:txBody>
      </p:sp>
    </p:spTree>
    <p:extLst>
      <p:ext uri="{BB962C8B-B14F-4D97-AF65-F5344CB8AC3E}">
        <p14:creationId xmlns:p14="http://schemas.microsoft.com/office/powerpoint/2010/main" val="194200871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Keys figures">
    <p:spTree>
      <p:nvGrpSpPr>
        <p:cNvPr id="1" name=""/>
        <p:cNvGrpSpPr/>
        <p:nvPr/>
      </p:nvGrpSpPr>
      <p:grpSpPr>
        <a:xfrm>
          <a:off x="0" y="0"/>
          <a:ext cx="0" cy="0"/>
          <a:chOff x="0" y="0"/>
          <a:chExt cx="0" cy="0"/>
        </a:xfrm>
      </p:grpSpPr>
      <p:sp>
        <p:nvSpPr>
          <p:cNvPr id="14" name="Espace réservé du texte 2">
            <a:extLst>
              <a:ext uri="{FF2B5EF4-FFF2-40B4-BE49-F238E27FC236}">
                <a16:creationId xmlns:a16="http://schemas.microsoft.com/office/drawing/2014/main" id="{6684C25F-7F00-41C3-A7CD-0A38D6BB6A4B}"/>
              </a:ext>
            </a:extLst>
          </p:cNvPr>
          <p:cNvSpPr>
            <a:spLocks noGrp="1"/>
          </p:cNvSpPr>
          <p:nvPr>
            <p:ph type="body" idx="18" hasCustomPrompt="1"/>
          </p:nvPr>
        </p:nvSpPr>
        <p:spPr>
          <a:xfrm>
            <a:off x="469879" y="1501200"/>
            <a:ext cx="1980000" cy="1188000"/>
          </a:xfrm>
        </p:spPr>
        <p:txBody>
          <a:bodyPr anchor="ctr">
            <a:noAutofit/>
          </a:bodyPr>
          <a:lstStyle>
            <a:lvl1pPr marL="0" indent="0">
              <a:buNone/>
              <a:defRPr sz="81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NN</a:t>
            </a:r>
          </a:p>
        </p:txBody>
      </p:sp>
      <p:sp>
        <p:nvSpPr>
          <p:cNvPr id="15" name="Espace réservé du texte 10">
            <a:extLst>
              <a:ext uri="{FF2B5EF4-FFF2-40B4-BE49-F238E27FC236}">
                <a16:creationId xmlns:a16="http://schemas.microsoft.com/office/drawing/2014/main" id="{FFEA4E96-A4C5-404E-84EB-0DA2FDAD3E47}"/>
              </a:ext>
            </a:extLst>
          </p:cNvPr>
          <p:cNvSpPr>
            <a:spLocks noGrp="1"/>
          </p:cNvSpPr>
          <p:nvPr>
            <p:ph type="body" sz="quarter" idx="19" hasCustomPrompt="1"/>
          </p:nvPr>
        </p:nvSpPr>
        <p:spPr>
          <a:xfrm>
            <a:off x="3240699" y="1501200"/>
            <a:ext cx="8497179" cy="1188000"/>
          </a:xfrm>
        </p:spPr>
        <p:txBody>
          <a:bodyPr anchor="ctr">
            <a:noAutofit/>
          </a:bodyPr>
          <a:lstStyle>
            <a:lvl1pPr marL="0" indent="0">
              <a:buNone/>
              <a:defRPr sz="1800" b="1">
                <a:solidFill>
                  <a:schemeClr val="tx1"/>
                </a:solidFill>
              </a:defRPr>
            </a:lvl1pPr>
            <a:lvl2pPr marL="180000" indent="-180000">
              <a:spcBef>
                <a:spcPts val="600"/>
              </a:spcBef>
              <a:buSzPct val="100000"/>
              <a:buFont typeface="Arial" panose="020B0604020202020204" pitchFamily="34" charset="0"/>
              <a:buChar char="•"/>
              <a:tabLst/>
              <a:defRPr>
                <a:solidFill>
                  <a:schemeClr val="tx1"/>
                </a:solidFill>
              </a:defRPr>
            </a:lvl2pPr>
          </a:lstStyle>
          <a:p>
            <a:pPr lvl="0"/>
            <a:r>
              <a:rPr lang="en-US" noProof="0"/>
              <a:t>Click to edit Master text styles</a:t>
            </a:r>
          </a:p>
          <a:p>
            <a:pPr lvl="1"/>
            <a:r>
              <a:rPr lang="en-US" noProof="0"/>
              <a:t>Second level</a:t>
            </a:r>
          </a:p>
        </p:txBody>
      </p:sp>
      <p:sp>
        <p:nvSpPr>
          <p:cNvPr id="16" name="Espace réservé du texte 2">
            <a:extLst>
              <a:ext uri="{FF2B5EF4-FFF2-40B4-BE49-F238E27FC236}">
                <a16:creationId xmlns:a16="http://schemas.microsoft.com/office/drawing/2014/main" id="{431124CF-D305-4637-B02D-7916DC400940}"/>
              </a:ext>
            </a:extLst>
          </p:cNvPr>
          <p:cNvSpPr>
            <a:spLocks noGrp="1"/>
          </p:cNvSpPr>
          <p:nvPr>
            <p:ph type="body" idx="20" hasCustomPrompt="1"/>
          </p:nvPr>
        </p:nvSpPr>
        <p:spPr>
          <a:xfrm>
            <a:off x="469879" y="2656800"/>
            <a:ext cx="1980000" cy="1188000"/>
          </a:xfrm>
        </p:spPr>
        <p:txBody>
          <a:bodyPr anchor="ctr">
            <a:noAutofit/>
          </a:bodyPr>
          <a:lstStyle>
            <a:lvl1pPr marL="0" indent="0">
              <a:buNone/>
              <a:defRPr sz="81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NN</a:t>
            </a:r>
          </a:p>
        </p:txBody>
      </p:sp>
      <p:sp>
        <p:nvSpPr>
          <p:cNvPr id="17" name="Espace réservé du texte 10">
            <a:extLst>
              <a:ext uri="{FF2B5EF4-FFF2-40B4-BE49-F238E27FC236}">
                <a16:creationId xmlns:a16="http://schemas.microsoft.com/office/drawing/2014/main" id="{F7F54A8A-B912-4DCA-A7A6-D2FE7A31E0B8}"/>
              </a:ext>
            </a:extLst>
          </p:cNvPr>
          <p:cNvSpPr>
            <a:spLocks noGrp="1"/>
          </p:cNvSpPr>
          <p:nvPr>
            <p:ph type="body" sz="quarter" idx="21" hasCustomPrompt="1"/>
          </p:nvPr>
        </p:nvSpPr>
        <p:spPr>
          <a:xfrm>
            <a:off x="3240699" y="2656800"/>
            <a:ext cx="8497179" cy="1188000"/>
          </a:xfrm>
        </p:spPr>
        <p:txBody>
          <a:bodyPr anchor="ctr">
            <a:noAutofit/>
          </a:bodyPr>
          <a:lstStyle>
            <a:lvl1pPr marL="0" indent="0">
              <a:buNone/>
              <a:defRPr sz="1800" b="1">
                <a:solidFill>
                  <a:schemeClr val="tx1"/>
                </a:solidFill>
              </a:defRPr>
            </a:lvl1pPr>
            <a:lvl2pPr marL="180000" indent="-180000">
              <a:spcBef>
                <a:spcPts val="600"/>
              </a:spcBef>
              <a:buSzPct val="100000"/>
              <a:buFont typeface="Arial" panose="020B0604020202020204" pitchFamily="34" charset="0"/>
              <a:buChar char="•"/>
              <a:tabLst/>
              <a:defRPr>
                <a:solidFill>
                  <a:schemeClr val="tx1"/>
                </a:solidFill>
              </a:defRPr>
            </a:lvl2pPr>
          </a:lstStyle>
          <a:p>
            <a:pPr lvl="0"/>
            <a:r>
              <a:rPr lang="en-US" noProof="0"/>
              <a:t>Click to edit Master text styles</a:t>
            </a:r>
          </a:p>
          <a:p>
            <a:pPr lvl="1"/>
            <a:r>
              <a:rPr lang="en-US" noProof="0"/>
              <a:t>Second level</a:t>
            </a:r>
          </a:p>
        </p:txBody>
      </p:sp>
      <p:sp>
        <p:nvSpPr>
          <p:cNvPr id="4" name="Titre 3">
            <a:extLst>
              <a:ext uri="{FF2B5EF4-FFF2-40B4-BE49-F238E27FC236}">
                <a16:creationId xmlns:a16="http://schemas.microsoft.com/office/drawing/2014/main" id="{0F9ED843-C44A-45CC-9B1D-C837E4DDCE6E}"/>
              </a:ext>
            </a:extLst>
          </p:cNvPr>
          <p:cNvSpPr>
            <a:spLocks noGrp="1"/>
          </p:cNvSpPr>
          <p:nvPr>
            <p:ph type="title" hasCustomPrompt="1"/>
          </p:nvPr>
        </p:nvSpPr>
        <p:spPr/>
        <p:txBody>
          <a:bodyPr/>
          <a:lstStyle>
            <a:lvl1pPr>
              <a:defRPr>
                <a:solidFill>
                  <a:schemeClr val="tx2"/>
                </a:solidFill>
              </a:defRPr>
            </a:lvl1pPr>
          </a:lstStyle>
          <a:p>
            <a:r>
              <a:rPr lang="en-US" noProof="0"/>
              <a:t>Click to edit Master title style</a:t>
            </a:r>
          </a:p>
        </p:txBody>
      </p:sp>
      <p:sp>
        <p:nvSpPr>
          <p:cNvPr id="18" name="Espace réservé du texte 2">
            <a:extLst>
              <a:ext uri="{FF2B5EF4-FFF2-40B4-BE49-F238E27FC236}">
                <a16:creationId xmlns:a16="http://schemas.microsoft.com/office/drawing/2014/main" id="{322CE313-0A26-4E99-9C93-6C3FC888A8DE}"/>
              </a:ext>
            </a:extLst>
          </p:cNvPr>
          <p:cNvSpPr>
            <a:spLocks noGrp="1"/>
          </p:cNvSpPr>
          <p:nvPr>
            <p:ph type="body" idx="25" hasCustomPrompt="1"/>
          </p:nvPr>
        </p:nvSpPr>
        <p:spPr>
          <a:xfrm>
            <a:off x="469879" y="3812400"/>
            <a:ext cx="1980000" cy="1188000"/>
          </a:xfrm>
        </p:spPr>
        <p:txBody>
          <a:bodyPr anchor="ctr">
            <a:noAutofit/>
          </a:bodyPr>
          <a:lstStyle>
            <a:lvl1pPr marL="0" indent="0">
              <a:buNone/>
              <a:defRPr sz="81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NN</a:t>
            </a:r>
          </a:p>
        </p:txBody>
      </p:sp>
      <p:sp>
        <p:nvSpPr>
          <p:cNvPr id="19" name="Espace réservé du texte 10">
            <a:extLst>
              <a:ext uri="{FF2B5EF4-FFF2-40B4-BE49-F238E27FC236}">
                <a16:creationId xmlns:a16="http://schemas.microsoft.com/office/drawing/2014/main" id="{EB31187B-F91F-44EB-9CB5-1BF3730F7621}"/>
              </a:ext>
            </a:extLst>
          </p:cNvPr>
          <p:cNvSpPr>
            <a:spLocks noGrp="1"/>
          </p:cNvSpPr>
          <p:nvPr>
            <p:ph type="body" sz="quarter" idx="26" hasCustomPrompt="1"/>
          </p:nvPr>
        </p:nvSpPr>
        <p:spPr>
          <a:xfrm>
            <a:off x="3240699" y="3812400"/>
            <a:ext cx="8497179" cy="1188000"/>
          </a:xfrm>
        </p:spPr>
        <p:txBody>
          <a:bodyPr anchor="ctr">
            <a:noAutofit/>
          </a:bodyPr>
          <a:lstStyle>
            <a:lvl1pPr marL="0" indent="0">
              <a:buNone/>
              <a:defRPr sz="1800" b="1">
                <a:solidFill>
                  <a:schemeClr val="tx1"/>
                </a:solidFill>
              </a:defRPr>
            </a:lvl1pPr>
            <a:lvl2pPr marL="180000" indent="-180000">
              <a:spcBef>
                <a:spcPts val="600"/>
              </a:spcBef>
              <a:buSzPct val="100000"/>
              <a:buFont typeface="Arial" panose="020B0604020202020204" pitchFamily="34" charset="0"/>
              <a:buChar char="•"/>
              <a:tabLst/>
              <a:defRPr>
                <a:solidFill>
                  <a:schemeClr val="tx1"/>
                </a:solidFill>
              </a:defRPr>
            </a:lvl2pPr>
          </a:lstStyle>
          <a:p>
            <a:pPr lvl="0"/>
            <a:r>
              <a:rPr lang="en-US" noProof="0"/>
              <a:t>Click to edit Master text styles</a:t>
            </a:r>
          </a:p>
          <a:p>
            <a:pPr lvl="1"/>
            <a:r>
              <a:rPr lang="en-US" noProof="0"/>
              <a:t>Second level</a:t>
            </a:r>
          </a:p>
        </p:txBody>
      </p:sp>
      <p:sp>
        <p:nvSpPr>
          <p:cNvPr id="31" name="Espace réservé du texte 21">
            <a:extLst>
              <a:ext uri="{FF2B5EF4-FFF2-40B4-BE49-F238E27FC236}">
                <a16:creationId xmlns:a16="http://schemas.microsoft.com/office/drawing/2014/main" id="{6FD92059-A22C-433B-8494-343CBC88ADC5}"/>
              </a:ext>
            </a:extLst>
          </p:cNvPr>
          <p:cNvSpPr>
            <a:spLocks noGrp="1"/>
          </p:cNvSpPr>
          <p:nvPr>
            <p:ph type="body" sz="quarter" idx="27" hasCustomPrompt="1"/>
          </p:nvPr>
        </p:nvSpPr>
        <p:spPr>
          <a:xfrm>
            <a:off x="2601913" y="1809450"/>
            <a:ext cx="324867" cy="571500"/>
          </a:xfrm>
          <a:custGeom>
            <a:avLst/>
            <a:gdLst>
              <a:gd name="connsiteX0" fmla="*/ 58341 w 388938"/>
              <a:gd name="connsiteY0" fmla="*/ 0 h 684213"/>
              <a:gd name="connsiteX1" fmla="*/ 377270 w 388938"/>
              <a:gd name="connsiteY1" fmla="*/ 313438 h 684213"/>
              <a:gd name="connsiteX2" fmla="*/ 388938 w 388938"/>
              <a:gd name="connsiteY2" fmla="*/ 344018 h 684213"/>
              <a:gd name="connsiteX3" fmla="*/ 377270 w 388938"/>
              <a:gd name="connsiteY3" fmla="*/ 370775 h 684213"/>
              <a:gd name="connsiteX4" fmla="*/ 58341 w 388938"/>
              <a:gd name="connsiteY4" fmla="*/ 684213 h 684213"/>
              <a:gd name="connsiteX5" fmla="*/ 0 w 388938"/>
              <a:gd name="connsiteY5" fmla="*/ 626877 h 684213"/>
              <a:gd name="connsiteX6" fmla="*/ 287814 w 388938"/>
              <a:gd name="connsiteY6" fmla="*/ 344018 h 684213"/>
              <a:gd name="connsiteX7" fmla="*/ 0 w 388938"/>
              <a:gd name="connsiteY7" fmla="*/ 57336 h 684213"/>
              <a:gd name="connsiteX8" fmla="*/ 58341 w 388938"/>
              <a:gd name="connsiteY8"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8938" h="684213">
                <a:moveTo>
                  <a:pt x="58341" y="0"/>
                </a:moveTo>
                <a:cubicBezTo>
                  <a:pt x="377270" y="313438"/>
                  <a:pt x="377270" y="313438"/>
                  <a:pt x="377270" y="313438"/>
                </a:cubicBezTo>
                <a:cubicBezTo>
                  <a:pt x="385049" y="321083"/>
                  <a:pt x="388938" y="332550"/>
                  <a:pt x="388938" y="344018"/>
                </a:cubicBezTo>
                <a:cubicBezTo>
                  <a:pt x="388938" y="351663"/>
                  <a:pt x="385049" y="363130"/>
                  <a:pt x="377270" y="370775"/>
                </a:cubicBezTo>
                <a:lnTo>
                  <a:pt x="58341" y="684213"/>
                </a:lnTo>
                <a:cubicBezTo>
                  <a:pt x="0" y="626877"/>
                  <a:pt x="0" y="626877"/>
                  <a:pt x="0" y="626877"/>
                </a:cubicBezTo>
                <a:cubicBezTo>
                  <a:pt x="287814" y="344018"/>
                  <a:pt x="287814" y="344018"/>
                  <a:pt x="287814" y="344018"/>
                </a:cubicBezTo>
                <a:cubicBezTo>
                  <a:pt x="0" y="57336"/>
                  <a:pt x="0" y="57336"/>
                  <a:pt x="0" y="57336"/>
                </a:cubicBezTo>
                <a:cubicBezTo>
                  <a:pt x="58341" y="0"/>
                  <a:pt x="58341" y="0"/>
                  <a:pt x="58341" y="0"/>
                </a:cubicBezTo>
                <a:close/>
              </a:path>
            </a:pathLst>
          </a:custGeom>
          <a:solidFill>
            <a:schemeClr val="accent1"/>
          </a:solidFill>
        </p:spPr>
        <p:txBody>
          <a:bodyPr wrap="square">
            <a:noAutofit/>
          </a:bodyPr>
          <a:lstStyle>
            <a:lvl1pPr marL="0" indent="0">
              <a:buNone/>
              <a:defRPr sz="1800" b="1"/>
            </a:lvl1pPr>
            <a:lvl2pPr marL="126000" indent="144463">
              <a:spcBef>
                <a:spcPts val="600"/>
              </a:spcBef>
              <a:buSzPct val="100000"/>
              <a:buFont typeface="Arial" panose="020B0604020202020204" pitchFamily="34" charset="0"/>
              <a:buChar char="•"/>
              <a:tabLst/>
              <a:defRPr/>
            </a:lvl2pPr>
          </a:lstStyle>
          <a:p>
            <a:pPr lvl="0"/>
            <a:r>
              <a:rPr lang="en-US" noProof="0"/>
              <a:t> </a:t>
            </a:r>
          </a:p>
        </p:txBody>
      </p:sp>
      <p:sp>
        <p:nvSpPr>
          <p:cNvPr id="32" name="Espace réservé du texte 21">
            <a:extLst>
              <a:ext uri="{FF2B5EF4-FFF2-40B4-BE49-F238E27FC236}">
                <a16:creationId xmlns:a16="http://schemas.microsoft.com/office/drawing/2014/main" id="{2487A579-BB10-4B9C-8037-89848E4EB31C}"/>
              </a:ext>
            </a:extLst>
          </p:cNvPr>
          <p:cNvSpPr>
            <a:spLocks noGrp="1"/>
          </p:cNvSpPr>
          <p:nvPr>
            <p:ph type="body" sz="quarter" idx="28" hasCustomPrompt="1"/>
          </p:nvPr>
        </p:nvSpPr>
        <p:spPr>
          <a:xfrm>
            <a:off x="2601913" y="2965050"/>
            <a:ext cx="324867" cy="571500"/>
          </a:xfrm>
          <a:custGeom>
            <a:avLst/>
            <a:gdLst>
              <a:gd name="connsiteX0" fmla="*/ 58341 w 388938"/>
              <a:gd name="connsiteY0" fmla="*/ 0 h 684213"/>
              <a:gd name="connsiteX1" fmla="*/ 377270 w 388938"/>
              <a:gd name="connsiteY1" fmla="*/ 313438 h 684213"/>
              <a:gd name="connsiteX2" fmla="*/ 388938 w 388938"/>
              <a:gd name="connsiteY2" fmla="*/ 344018 h 684213"/>
              <a:gd name="connsiteX3" fmla="*/ 377270 w 388938"/>
              <a:gd name="connsiteY3" fmla="*/ 370775 h 684213"/>
              <a:gd name="connsiteX4" fmla="*/ 58341 w 388938"/>
              <a:gd name="connsiteY4" fmla="*/ 684213 h 684213"/>
              <a:gd name="connsiteX5" fmla="*/ 0 w 388938"/>
              <a:gd name="connsiteY5" fmla="*/ 626877 h 684213"/>
              <a:gd name="connsiteX6" fmla="*/ 287814 w 388938"/>
              <a:gd name="connsiteY6" fmla="*/ 344018 h 684213"/>
              <a:gd name="connsiteX7" fmla="*/ 0 w 388938"/>
              <a:gd name="connsiteY7" fmla="*/ 57336 h 684213"/>
              <a:gd name="connsiteX8" fmla="*/ 58341 w 388938"/>
              <a:gd name="connsiteY8"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8938" h="684213">
                <a:moveTo>
                  <a:pt x="58341" y="0"/>
                </a:moveTo>
                <a:cubicBezTo>
                  <a:pt x="377270" y="313438"/>
                  <a:pt x="377270" y="313438"/>
                  <a:pt x="377270" y="313438"/>
                </a:cubicBezTo>
                <a:cubicBezTo>
                  <a:pt x="385049" y="321083"/>
                  <a:pt x="388938" y="332550"/>
                  <a:pt x="388938" y="344018"/>
                </a:cubicBezTo>
                <a:cubicBezTo>
                  <a:pt x="388938" y="351663"/>
                  <a:pt x="385049" y="363130"/>
                  <a:pt x="377270" y="370775"/>
                </a:cubicBezTo>
                <a:lnTo>
                  <a:pt x="58341" y="684213"/>
                </a:lnTo>
                <a:cubicBezTo>
                  <a:pt x="0" y="626877"/>
                  <a:pt x="0" y="626877"/>
                  <a:pt x="0" y="626877"/>
                </a:cubicBezTo>
                <a:cubicBezTo>
                  <a:pt x="287814" y="344018"/>
                  <a:pt x="287814" y="344018"/>
                  <a:pt x="287814" y="344018"/>
                </a:cubicBezTo>
                <a:cubicBezTo>
                  <a:pt x="0" y="57336"/>
                  <a:pt x="0" y="57336"/>
                  <a:pt x="0" y="57336"/>
                </a:cubicBezTo>
                <a:cubicBezTo>
                  <a:pt x="58341" y="0"/>
                  <a:pt x="58341" y="0"/>
                  <a:pt x="58341" y="0"/>
                </a:cubicBezTo>
                <a:close/>
              </a:path>
            </a:pathLst>
          </a:custGeom>
          <a:solidFill>
            <a:schemeClr val="accent2"/>
          </a:solidFill>
        </p:spPr>
        <p:txBody>
          <a:bodyPr wrap="square">
            <a:noAutofit/>
          </a:bodyPr>
          <a:lstStyle>
            <a:lvl1pPr marL="0" indent="0">
              <a:buNone/>
              <a:defRPr sz="1800" b="1"/>
            </a:lvl1pPr>
            <a:lvl2pPr marL="126000" indent="144463">
              <a:spcBef>
                <a:spcPts val="600"/>
              </a:spcBef>
              <a:buSzPct val="100000"/>
              <a:buFont typeface="Arial" panose="020B0604020202020204" pitchFamily="34" charset="0"/>
              <a:buChar char="•"/>
              <a:tabLst/>
              <a:defRPr/>
            </a:lvl2pPr>
          </a:lstStyle>
          <a:p>
            <a:pPr lvl="0"/>
            <a:r>
              <a:rPr lang="en-US" noProof="0"/>
              <a:t> </a:t>
            </a:r>
          </a:p>
        </p:txBody>
      </p:sp>
      <p:sp>
        <p:nvSpPr>
          <p:cNvPr id="33" name="Espace réservé du texte 21">
            <a:extLst>
              <a:ext uri="{FF2B5EF4-FFF2-40B4-BE49-F238E27FC236}">
                <a16:creationId xmlns:a16="http://schemas.microsoft.com/office/drawing/2014/main" id="{C0B0C0AB-7256-484A-8EF0-3BC6851D748F}"/>
              </a:ext>
            </a:extLst>
          </p:cNvPr>
          <p:cNvSpPr>
            <a:spLocks noGrp="1"/>
          </p:cNvSpPr>
          <p:nvPr>
            <p:ph type="body" sz="quarter" idx="29" hasCustomPrompt="1"/>
          </p:nvPr>
        </p:nvSpPr>
        <p:spPr>
          <a:xfrm>
            <a:off x="2601913" y="4120650"/>
            <a:ext cx="324867" cy="571500"/>
          </a:xfrm>
          <a:custGeom>
            <a:avLst/>
            <a:gdLst>
              <a:gd name="connsiteX0" fmla="*/ 58341 w 388938"/>
              <a:gd name="connsiteY0" fmla="*/ 0 h 684213"/>
              <a:gd name="connsiteX1" fmla="*/ 377270 w 388938"/>
              <a:gd name="connsiteY1" fmla="*/ 313438 h 684213"/>
              <a:gd name="connsiteX2" fmla="*/ 388938 w 388938"/>
              <a:gd name="connsiteY2" fmla="*/ 344018 h 684213"/>
              <a:gd name="connsiteX3" fmla="*/ 377270 w 388938"/>
              <a:gd name="connsiteY3" fmla="*/ 370775 h 684213"/>
              <a:gd name="connsiteX4" fmla="*/ 58341 w 388938"/>
              <a:gd name="connsiteY4" fmla="*/ 684213 h 684213"/>
              <a:gd name="connsiteX5" fmla="*/ 0 w 388938"/>
              <a:gd name="connsiteY5" fmla="*/ 626877 h 684213"/>
              <a:gd name="connsiteX6" fmla="*/ 287814 w 388938"/>
              <a:gd name="connsiteY6" fmla="*/ 344018 h 684213"/>
              <a:gd name="connsiteX7" fmla="*/ 0 w 388938"/>
              <a:gd name="connsiteY7" fmla="*/ 57336 h 684213"/>
              <a:gd name="connsiteX8" fmla="*/ 58341 w 388938"/>
              <a:gd name="connsiteY8"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8938" h="684213">
                <a:moveTo>
                  <a:pt x="58341" y="0"/>
                </a:moveTo>
                <a:cubicBezTo>
                  <a:pt x="377270" y="313438"/>
                  <a:pt x="377270" y="313438"/>
                  <a:pt x="377270" y="313438"/>
                </a:cubicBezTo>
                <a:cubicBezTo>
                  <a:pt x="385049" y="321083"/>
                  <a:pt x="388938" y="332550"/>
                  <a:pt x="388938" y="344018"/>
                </a:cubicBezTo>
                <a:cubicBezTo>
                  <a:pt x="388938" y="351663"/>
                  <a:pt x="385049" y="363130"/>
                  <a:pt x="377270" y="370775"/>
                </a:cubicBezTo>
                <a:lnTo>
                  <a:pt x="58341" y="684213"/>
                </a:lnTo>
                <a:cubicBezTo>
                  <a:pt x="0" y="626877"/>
                  <a:pt x="0" y="626877"/>
                  <a:pt x="0" y="626877"/>
                </a:cubicBezTo>
                <a:cubicBezTo>
                  <a:pt x="287814" y="344018"/>
                  <a:pt x="287814" y="344018"/>
                  <a:pt x="287814" y="344018"/>
                </a:cubicBezTo>
                <a:cubicBezTo>
                  <a:pt x="0" y="57336"/>
                  <a:pt x="0" y="57336"/>
                  <a:pt x="0" y="57336"/>
                </a:cubicBezTo>
                <a:cubicBezTo>
                  <a:pt x="58341" y="0"/>
                  <a:pt x="58341" y="0"/>
                  <a:pt x="58341" y="0"/>
                </a:cubicBezTo>
                <a:close/>
              </a:path>
            </a:pathLst>
          </a:custGeom>
          <a:solidFill>
            <a:schemeClr val="accent3"/>
          </a:solidFill>
        </p:spPr>
        <p:txBody>
          <a:bodyPr wrap="square">
            <a:noAutofit/>
          </a:bodyPr>
          <a:lstStyle>
            <a:lvl1pPr marL="0" indent="0">
              <a:buNone/>
              <a:defRPr sz="1800" b="1"/>
            </a:lvl1pPr>
            <a:lvl2pPr marL="126000" indent="144463">
              <a:spcBef>
                <a:spcPts val="600"/>
              </a:spcBef>
              <a:buSzPct val="100000"/>
              <a:buFont typeface="Arial" panose="020B0604020202020204" pitchFamily="34" charset="0"/>
              <a:buChar char="•"/>
              <a:tabLst/>
              <a:defRPr/>
            </a:lvl2pPr>
          </a:lstStyle>
          <a:p>
            <a:pPr lvl="0"/>
            <a:r>
              <a:rPr lang="en-US" noProof="0"/>
              <a:t> </a:t>
            </a:r>
          </a:p>
        </p:txBody>
      </p:sp>
      <p:sp>
        <p:nvSpPr>
          <p:cNvPr id="5" name="Espace réservé de la date 4">
            <a:extLst>
              <a:ext uri="{FF2B5EF4-FFF2-40B4-BE49-F238E27FC236}">
                <a16:creationId xmlns:a16="http://schemas.microsoft.com/office/drawing/2014/main" id="{75997647-8494-4CC4-948F-29A8D49CBCEB}"/>
              </a:ext>
            </a:extLst>
          </p:cNvPr>
          <p:cNvSpPr>
            <a:spLocks noGrp="1"/>
          </p:cNvSpPr>
          <p:nvPr>
            <p:ph type="dt" sz="half" idx="30"/>
          </p:nvPr>
        </p:nvSpPr>
        <p:spPr/>
        <p:txBody>
          <a:bodyPr/>
          <a:lstStyle>
            <a:lvl1pPr>
              <a:defRPr>
                <a:solidFill>
                  <a:schemeClr val="tx1"/>
                </a:solidFill>
              </a:defRPr>
            </a:lvl1pPr>
          </a:lstStyle>
          <a:p>
            <a:endParaRPr lang="en-US" noProof="0"/>
          </a:p>
        </p:txBody>
      </p:sp>
      <p:sp>
        <p:nvSpPr>
          <p:cNvPr id="6" name="Espace réservé du pied de page 5">
            <a:extLst>
              <a:ext uri="{FF2B5EF4-FFF2-40B4-BE49-F238E27FC236}">
                <a16:creationId xmlns:a16="http://schemas.microsoft.com/office/drawing/2014/main" id="{02B4AC02-49D4-4738-A9B4-B3DA90016A7F}"/>
              </a:ext>
            </a:extLst>
          </p:cNvPr>
          <p:cNvSpPr>
            <a:spLocks noGrp="1"/>
          </p:cNvSpPr>
          <p:nvPr>
            <p:ph type="ftr" sz="quarter" idx="31"/>
          </p:nvPr>
        </p:nvSpPr>
        <p:spPr/>
        <p:txBody>
          <a:bodyPr/>
          <a:lstStyle>
            <a:lvl1pPr>
              <a:defRPr>
                <a:solidFill>
                  <a:schemeClr val="tx1"/>
                </a:solidFill>
              </a:defRPr>
            </a:lvl1pPr>
          </a:lstStyle>
          <a:p>
            <a:r>
              <a:rPr lang="en-US" noProof="0"/>
              <a:t>Country xxx Budget 23 – E&amp;P – CDEP &amp; COMEX TEMPLATE</a:t>
            </a:r>
          </a:p>
        </p:txBody>
      </p:sp>
      <p:sp>
        <p:nvSpPr>
          <p:cNvPr id="7" name="Espace réservé du numéro de diapositive 6">
            <a:extLst>
              <a:ext uri="{FF2B5EF4-FFF2-40B4-BE49-F238E27FC236}">
                <a16:creationId xmlns:a16="http://schemas.microsoft.com/office/drawing/2014/main" id="{28EE574D-092E-4259-81EB-81EA91E97CDA}"/>
              </a:ext>
            </a:extLst>
          </p:cNvPr>
          <p:cNvSpPr>
            <a:spLocks noGrp="1"/>
          </p:cNvSpPr>
          <p:nvPr>
            <p:ph type="sldNum" sz="quarter" idx="32"/>
          </p:nvPr>
        </p:nvSpPr>
        <p:spPr/>
        <p:txBody>
          <a:bodyPr/>
          <a:lstStyle>
            <a:lvl1pPr>
              <a:defRPr>
                <a:solidFill>
                  <a:schemeClr val="tx1"/>
                </a:solidFill>
              </a:defRPr>
            </a:lvl1pPr>
          </a:lstStyle>
          <a:p>
            <a:fld id="{975A587B-5814-4D9B-9598-FE9CB954CB01}" type="slidenum">
              <a:rPr lang="en-US" noProof="0" smtClean="0"/>
              <a:pPr/>
              <a:t>‹#›</a:t>
            </a:fld>
            <a:endParaRPr lang="en-US" noProof="0"/>
          </a:p>
        </p:txBody>
      </p:sp>
    </p:spTree>
    <p:extLst>
      <p:ext uri="{BB962C8B-B14F-4D97-AF65-F5344CB8AC3E}">
        <p14:creationId xmlns:p14="http://schemas.microsoft.com/office/powerpoint/2010/main" val="4100996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tion N°1 Chapter">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34B7DA-FA75-4149-8676-64791F4D66D2}"/>
              </a:ext>
            </a:extLst>
          </p:cNvPr>
          <p:cNvSpPr>
            <a:spLocks noGrp="1"/>
          </p:cNvSpPr>
          <p:nvPr>
            <p:ph type="title" hasCustomPrompt="1"/>
          </p:nvPr>
        </p:nvSpPr>
        <p:spPr>
          <a:xfrm>
            <a:off x="489742" y="3430800"/>
            <a:ext cx="11160000" cy="1152000"/>
          </a:xfrm>
        </p:spPr>
        <p:txBody>
          <a:bodyPr>
            <a:noAutofit/>
          </a:bodyPr>
          <a:lstStyle>
            <a:lvl1pPr>
              <a:lnSpc>
                <a:spcPct val="90000"/>
              </a:lnSpc>
              <a:defRPr sz="3900">
                <a:solidFill>
                  <a:schemeClr val="tx2"/>
                </a:solidFill>
              </a:defRPr>
            </a:lvl1pPr>
          </a:lstStyle>
          <a:p>
            <a:r>
              <a:rPr lang="en-US" noProof="0"/>
              <a:t>Click to edit Master title style</a:t>
            </a:r>
          </a:p>
        </p:txBody>
      </p:sp>
      <p:sp>
        <p:nvSpPr>
          <p:cNvPr id="3" name="Espace réservé du texte 2">
            <a:extLst>
              <a:ext uri="{FF2B5EF4-FFF2-40B4-BE49-F238E27FC236}">
                <a16:creationId xmlns:a16="http://schemas.microsoft.com/office/drawing/2014/main" id="{31BF3A9F-5739-4B40-A377-C403E92DB704}"/>
              </a:ext>
            </a:extLst>
          </p:cNvPr>
          <p:cNvSpPr>
            <a:spLocks noGrp="1"/>
          </p:cNvSpPr>
          <p:nvPr>
            <p:ph type="body" idx="1" hasCustomPrompt="1"/>
          </p:nvPr>
        </p:nvSpPr>
        <p:spPr>
          <a:xfrm>
            <a:off x="489741" y="4662000"/>
            <a:ext cx="11160000" cy="504000"/>
          </a:xfrm>
        </p:spPr>
        <p:txBody>
          <a:bodyPr anchor="t">
            <a:noAutofit/>
          </a:bodyPr>
          <a:lstStyle>
            <a:lvl1pPr marL="0" indent="0">
              <a:lnSpc>
                <a:spcPct val="90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subtitle style</a:t>
            </a:r>
          </a:p>
        </p:txBody>
      </p:sp>
      <p:sp>
        <p:nvSpPr>
          <p:cNvPr id="11" name="Espace réservé du texte 10">
            <a:extLst>
              <a:ext uri="{FF2B5EF4-FFF2-40B4-BE49-F238E27FC236}">
                <a16:creationId xmlns:a16="http://schemas.microsoft.com/office/drawing/2014/main" id="{8C7A5F77-9A92-46CF-AF0E-296CA94F051F}"/>
              </a:ext>
            </a:extLst>
          </p:cNvPr>
          <p:cNvSpPr>
            <a:spLocks noGrp="1"/>
          </p:cNvSpPr>
          <p:nvPr>
            <p:ph type="body" sz="quarter" idx="13" hasCustomPrompt="1"/>
          </p:nvPr>
        </p:nvSpPr>
        <p:spPr>
          <a:xfrm>
            <a:off x="489742" y="1490400"/>
            <a:ext cx="3960000" cy="1872000"/>
          </a:xfrm>
        </p:spPr>
        <p:txBody>
          <a:bodyPr>
            <a:noAutofit/>
          </a:bodyPr>
          <a:lstStyle>
            <a:lvl1pPr marL="0" indent="0">
              <a:buNone/>
              <a:defRPr sz="13500">
                <a:solidFill>
                  <a:schemeClr val="tx2"/>
                </a:solidFill>
              </a:defRPr>
            </a:lvl1pPr>
          </a:lstStyle>
          <a:p>
            <a:pPr lvl="0"/>
            <a:r>
              <a:rPr lang="en-US" noProof="0"/>
              <a:t>NN.</a:t>
            </a:r>
          </a:p>
        </p:txBody>
      </p:sp>
      <p:sp>
        <p:nvSpPr>
          <p:cNvPr id="4" name="Espace réservé de la date 3">
            <a:extLst>
              <a:ext uri="{FF2B5EF4-FFF2-40B4-BE49-F238E27FC236}">
                <a16:creationId xmlns:a16="http://schemas.microsoft.com/office/drawing/2014/main" id="{084489D0-046B-4DA8-828E-D1EDDC72FA8E}"/>
              </a:ext>
            </a:extLst>
          </p:cNvPr>
          <p:cNvSpPr>
            <a:spLocks noGrp="1"/>
          </p:cNvSpPr>
          <p:nvPr>
            <p:ph type="dt" sz="half" idx="14"/>
          </p:nvPr>
        </p:nvSpPr>
        <p:spPr/>
        <p:txBody>
          <a:bodyPr/>
          <a:lstStyle>
            <a:lvl1pPr>
              <a:defRPr>
                <a:solidFill>
                  <a:schemeClr val="tx1"/>
                </a:solidFill>
              </a:defRPr>
            </a:lvl1pPr>
          </a:lstStyle>
          <a:p>
            <a:endParaRPr lang="en-US" noProof="0"/>
          </a:p>
        </p:txBody>
      </p:sp>
      <p:sp>
        <p:nvSpPr>
          <p:cNvPr id="5" name="Espace réservé du pied de page 4">
            <a:extLst>
              <a:ext uri="{FF2B5EF4-FFF2-40B4-BE49-F238E27FC236}">
                <a16:creationId xmlns:a16="http://schemas.microsoft.com/office/drawing/2014/main" id="{827B8392-9F0D-47B8-8F1D-D057C53A97DD}"/>
              </a:ext>
            </a:extLst>
          </p:cNvPr>
          <p:cNvSpPr>
            <a:spLocks noGrp="1"/>
          </p:cNvSpPr>
          <p:nvPr>
            <p:ph type="ftr" sz="quarter" idx="15"/>
          </p:nvPr>
        </p:nvSpPr>
        <p:spPr/>
        <p:txBody>
          <a:bodyPr/>
          <a:lstStyle>
            <a:lvl1pPr>
              <a:defRPr>
                <a:solidFill>
                  <a:schemeClr val="tx1"/>
                </a:solidFill>
              </a:defRPr>
            </a:lvl1pPr>
          </a:lstStyle>
          <a:p>
            <a:r>
              <a:rPr lang="en-US" noProof="0"/>
              <a:t>Country xxx Budget 23 – E&amp;P – CDEP &amp; COMEX TEMPLATE</a:t>
            </a:r>
          </a:p>
        </p:txBody>
      </p:sp>
      <p:sp>
        <p:nvSpPr>
          <p:cNvPr id="6" name="Espace réservé du numéro de diapositive 5">
            <a:extLst>
              <a:ext uri="{FF2B5EF4-FFF2-40B4-BE49-F238E27FC236}">
                <a16:creationId xmlns:a16="http://schemas.microsoft.com/office/drawing/2014/main" id="{CC4EDA01-DE85-4E9D-A6E0-28AA131E783D}"/>
              </a:ext>
            </a:extLst>
          </p:cNvPr>
          <p:cNvSpPr>
            <a:spLocks noGrp="1"/>
          </p:cNvSpPr>
          <p:nvPr>
            <p:ph type="sldNum" sz="quarter" idx="16"/>
          </p:nvPr>
        </p:nvSpPr>
        <p:spPr/>
        <p:txBody>
          <a:bodyPr/>
          <a:lstStyle>
            <a:lvl1pPr>
              <a:defRPr>
                <a:solidFill>
                  <a:schemeClr val="tx1"/>
                </a:solidFill>
              </a:defRPr>
            </a:lvl1pPr>
          </a:lstStyle>
          <a:p>
            <a:fld id="{975A587B-5814-4D9B-9598-FE9CB954CB01}" type="slidenum">
              <a:rPr lang="en-US" noProof="0" smtClean="0"/>
              <a:pPr/>
              <a:t>‹#›</a:t>
            </a:fld>
            <a:endParaRPr lang="en-US" noProof="0"/>
          </a:p>
        </p:txBody>
      </p:sp>
    </p:spTree>
    <p:extLst>
      <p:ext uri="{BB962C8B-B14F-4D97-AF65-F5344CB8AC3E}">
        <p14:creationId xmlns:p14="http://schemas.microsoft.com/office/powerpoint/2010/main" val="1820491097"/>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41BBE8-1E54-415C-B10D-F6342B80F061}"/>
              </a:ext>
            </a:extLst>
          </p:cNvPr>
          <p:cNvSpPr>
            <a:spLocks noGrp="1"/>
          </p:cNvSpPr>
          <p:nvPr>
            <p:ph type="title" hasCustomPrompt="1"/>
          </p:nvPr>
        </p:nvSpPr>
        <p:spPr/>
        <p:txBody>
          <a:bodyPr/>
          <a:lstStyle>
            <a:lvl1pPr>
              <a:defRPr>
                <a:solidFill>
                  <a:schemeClr val="tx2"/>
                </a:solidFill>
              </a:defRPr>
            </a:lvl1pPr>
          </a:lstStyle>
          <a:p>
            <a:r>
              <a:rPr lang="en-US" noProof="0"/>
              <a:t>Click to edit Master title style</a:t>
            </a:r>
          </a:p>
        </p:txBody>
      </p:sp>
      <p:sp>
        <p:nvSpPr>
          <p:cNvPr id="7" name="Espace réservé de la date 6">
            <a:extLst>
              <a:ext uri="{FF2B5EF4-FFF2-40B4-BE49-F238E27FC236}">
                <a16:creationId xmlns:a16="http://schemas.microsoft.com/office/drawing/2014/main" id="{CE830942-5133-4F54-8414-98EC08DAA6C5}"/>
              </a:ext>
            </a:extLst>
          </p:cNvPr>
          <p:cNvSpPr>
            <a:spLocks noGrp="1"/>
          </p:cNvSpPr>
          <p:nvPr>
            <p:ph type="dt" sz="half" idx="10"/>
          </p:nvPr>
        </p:nvSpPr>
        <p:spPr/>
        <p:txBody>
          <a:bodyPr/>
          <a:lstStyle>
            <a:lvl1pPr>
              <a:defRPr>
                <a:solidFill>
                  <a:schemeClr val="tx1"/>
                </a:solidFill>
              </a:defRPr>
            </a:lvl1pPr>
          </a:lstStyle>
          <a:p>
            <a:endParaRPr lang="en-US" noProof="0"/>
          </a:p>
        </p:txBody>
      </p:sp>
      <p:sp>
        <p:nvSpPr>
          <p:cNvPr id="8" name="Espace réservé du pied de page 7">
            <a:extLst>
              <a:ext uri="{FF2B5EF4-FFF2-40B4-BE49-F238E27FC236}">
                <a16:creationId xmlns:a16="http://schemas.microsoft.com/office/drawing/2014/main" id="{A03D30D6-5712-44A8-87A9-67750D407146}"/>
              </a:ext>
            </a:extLst>
          </p:cNvPr>
          <p:cNvSpPr>
            <a:spLocks noGrp="1"/>
          </p:cNvSpPr>
          <p:nvPr>
            <p:ph type="ftr" sz="quarter" idx="11"/>
          </p:nvPr>
        </p:nvSpPr>
        <p:spPr/>
        <p:txBody>
          <a:bodyPr/>
          <a:lstStyle>
            <a:lvl1pPr>
              <a:defRPr>
                <a:solidFill>
                  <a:schemeClr val="tx1"/>
                </a:solidFill>
              </a:defRPr>
            </a:lvl1pPr>
          </a:lstStyle>
          <a:p>
            <a:r>
              <a:rPr lang="en-US" noProof="0"/>
              <a:t>Country xxx Budget 23 – E&amp;P – CDEP &amp; COMEX TEMPLATE</a:t>
            </a:r>
          </a:p>
        </p:txBody>
      </p:sp>
      <p:sp>
        <p:nvSpPr>
          <p:cNvPr id="9" name="Espace réservé du numéro de diapositive 8">
            <a:extLst>
              <a:ext uri="{FF2B5EF4-FFF2-40B4-BE49-F238E27FC236}">
                <a16:creationId xmlns:a16="http://schemas.microsoft.com/office/drawing/2014/main" id="{872F511C-AE30-47A8-8C9B-F0B33753CCDA}"/>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US" noProof="0" smtClean="0"/>
              <a:pPr/>
              <a:t>‹#›</a:t>
            </a:fld>
            <a:endParaRPr lang="en-US" noProof="0"/>
          </a:p>
        </p:txBody>
      </p:sp>
    </p:spTree>
    <p:extLst>
      <p:ext uri="{BB962C8B-B14F-4D97-AF65-F5344CB8AC3E}">
        <p14:creationId xmlns:p14="http://schemas.microsoft.com/office/powerpoint/2010/main" val="59084900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9B47C71-F46D-4EA0-AF6A-4962453CDD76}"/>
              </a:ext>
            </a:extLst>
          </p:cNvPr>
          <p:cNvSpPr>
            <a:spLocks noGrp="1"/>
          </p:cNvSpPr>
          <p:nvPr>
            <p:ph type="dt" sz="half" idx="10"/>
          </p:nvPr>
        </p:nvSpPr>
        <p:spPr/>
        <p:txBody>
          <a:bodyPr/>
          <a:lstStyle>
            <a:lvl1pPr>
              <a:defRPr>
                <a:solidFill>
                  <a:schemeClr val="tx1"/>
                </a:solidFill>
              </a:defRPr>
            </a:lvl1pPr>
          </a:lstStyle>
          <a:p>
            <a:endParaRPr lang="en-US" noProof="0"/>
          </a:p>
        </p:txBody>
      </p:sp>
      <p:sp>
        <p:nvSpPr>
          <p:cNvPr id="7" name="Espace réservé du pied de page 6">
            <a:extLst>
              <a:ext uri="{FF2B5EF4-FFF2-40B4-BE49-F238E27FC236}">
                <a16:creationId xmlns:a16="http://schemas.microsoft.com/office/drawing/2014/main" id="{0495B091-68ED-45A4-957C-92BBA7548811}"/>
              </a:ext>
            </a:extLst>
          </p:cNvPr>
          <p:cNvSpPr>
            <a:spLocks noGrp="1"/>
          </p:cNvSpPr>
          <p:nvPr>
            <p:ph type="ftr" sz="quarter" idx="11"/>
          </p:nvPr>
        </p:nvSpPr>
        <p:spPr/>
        <p:txBody>
          <a:bodyPr/>
          <a:lstStyle>
            <a:lvl1pPr>
              <a:defRPr>
                <a:solidFill>
                  <a:schemeClr val="tx1"/>
                </a:solidFill>
              </a:defRPr>
            </a:lvl1pPr>
          </a:lstStyle>
          <a:p>
            <a:r>
              <a:rPr lang="en-US" noProof="0"/>
              <a:t>Country xxx Budget 23 – E&amp;P – CDEP &amp; COMEX TEMPLATE</a:t>
            </a:r>
          </a:p>
        </p:txBody>
      </p:sp>
      <p:sp>
        <p:nvSpPr>
          <p:cNvPr id="8" name="Espace réservé du numéro de diapositive 7">
            <a:extLst>
              <a:ext uri="{FF2B5EF4-FFF2-40B4-BE49-F238E27FC236}">
                <a16:creationId xmlns:a16="http://schemas.microsoft.com/office/drawing/2014/main" id="{A4361BE1-6536-48FB-BC11-166BC54BD6F9}"/>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US" noProof="0" smtClean="0"/>
              <a:pPr/>
              <a:t>‹#›</a:t>
            </a:fld>
            <a:endParaRPr lang="en-US" noProof="0"/>
          </a:p>
        </p:txBody>
      </p:sp>
    </p:spTree>
    <p:extLst>
      <p:ext uri="{BB962C8B-B14F-4D97-AF65-F5344CB8AC3E}">
        <p14:creationId xmlns:p14="http://schemas.microsoft.com/office/powerpoint/2010/main" val="227949539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ppendix">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34B7DA-FA75-4149-8676-64791F4D66D2}"/>
              </a:ext>
            </a:extLst>
          </p:cNvPr>
          <p:cNvSpPr>
            <a:spLocks noGrp="1"/>
          </p:cNvSpPr>
          <p:nvPr>
            <p:ph type="title" hasCustomPrompt="1"/>
          </p:nvPr>
        </p:nvSpPr>
        <p:spPr>
          <a:xfrm>
            <a:off x="489742" y="2845977"/>
            <a:ext cx="11160000" cy="1440000"/>
          </a:xfrm>
        </p:spPr>
        <p:txBody>
          <a:bodyPr anchor="t">
            <a:noAutofit/>
          </a:bodyPr>
          <a:lstStyle>
            <a:lvl1pPr>
              <a:lnSpc>
                <a:spcPct val="90000"/>
              </a:lnSpc>
              <a:defRPr sz="5000">
                <a:solidFill>
                  <a:schemeClr val="tx2"/>
                </a:solidFill>
              </a:defRPr>
            </a:lvl1pPr>
          </a:lstStyle>
          <a:p>
            <a:r>
              <a:rPr lang="en-US" noProof="0"/>
              <a:t>Click to edit Master title style</a:t>
            </a:r>
          </a:p>
        </p:txBody>
      </p:sp>
      <p:sp>
        <p:nvSpPr>
          <p:cNvPr id="3" name="Espace réservé de la date 2">
            <a:extLst>
              <a:ext uri="{FF2B5EF4-FFF2-40B4-BE49-F238E27FC236}">
                <a16:creationId xmlns:a16="http://schemas.microsoft.com/office/drawing/2014/main" id="{C9E24192-EBCA-4782-93A3-6134ECDB202A}"/>
              </a:ext>
            </a:extLst>
          </p:cNvPr>
          <p:cNvSpPr>
            <a:spLocks noGrp="1"/>
          </p:cNvSpPr>
          <p:nvPr>
            <p:ph type="dt" sz="half" idx="10"/>
          </p:nvPr>
        </p:nvSpPr>
        <p:spPr/>
        <p:txBody>
          <a:bodyPr/>
          <a:lstStyle>
            <a:lvl1pPr>
              <a:defRPr>
                <a:solidFill>
                  <a:schemeClr val="tx1"/>
                </a:solidFill>
              </a:defRPr>
            </a:lvl1pPr>
          </a:lstStyle>
          <a:p>
            <a:endParaRPr lang="en-US" noProof="0"/>
          </a:p>
        </p:txBody>
      </p:sp>
      <p:sp>
        <p:nvSpPr>
          <p:cNvPr id="4" name="Espace réservé du pied de page 3">
            <a:extLst>
              <a:ext uri="{FF2B5EF4-FFF2-40B4-BE49-F238E27FC236}">
                <a16:creationId xmlns:a16="http://schemas.microsoft.com/office/drawing/2014/main" id="{8627768F-E755-49AE-BDD4-F22B941EE926}"/>
              </a:ext>
            </a:extLst>
          </p:cNvPr>
          <p:cNvSpPr>
            <a:spLocks noGrp="1"/>
          </p:cNvSpPr>
          <p:nvPr>
            <p:ph type="ftr" sz="quarter" idx="11"/>
          </p:nvPr>
        </p:nvSpPr>
        <p:spPr/>
        <p:txBody>
          <a:bodyPr/>
          <a:lstStyle>
            <a:lvl1pPr>
              <a:defRPr>
                <a:solidFill>
                  <a:schemeClr val="tx1"/>
                </a:solidFill>
              </a:defRPr>
            </a:lvl1pPr>
          </a:lstStyle>
          <a:p>
            <a:r>
              <a:rPr lang="en-US" noProof="0"/>
              <a:t>Country xxx Budget 23 – E&amp;P – CDEP &amp; COMEX TEMPLATE</a:t>
            </a:r>
          </a:p>
        </p:txBody>
      </p:sp>
      <p:sp>
        <p:nvSpPr>
          <p:cNvPr id="5" name="Espace réservé du numéro de diapositive 4">
            <a:extLst>
              <a:ext uri="{FF2B5EF4-FFF2-40B4-BE49-F238E27FC236}">
                <a16:creationId xmlns:a16="http://schemas.microsoft.com/office/drawing/2014/main" id="{679213C8-C608-4F8F-B3E7-6893ECEEC936}"/>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US" noProof="0" smtClean="0"/>
              <a:pPr/>
              <a:t>‹#›</a:t>
            </a:fld>
            <a:endParaRPr lang="en-US" noProof="0"/>
          </a:p>
        </p:txBody>
      </p:sp>
    </p:spTree>
    <p:extLst>
      <p:ext uri="{BB962C8B-B14F-4D97-AF65-F5344CB8AC3E}">
        <p14:creationId xmlns:p14="http://schemas.microsoft.com/office/powerpoint/2010/main" val="3191276865"/>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itleOnly" preserve="1">
  <p:cSld name="Thank you">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9FB4134C-1D6E-45C5-A0CB-6875E698A7A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24401" y="231117"/>
            <a:ext cx="2788867" cy="2205948"/>
          </a:xfrm>
          <a:prstGeom prst="rect">
            <a:avLst/>
          </a:prstGeom>
        </p:spPr>
      </p:pic>
      <p:sp>
        <p:nvSpPr>
          <p:cNvPr id="2" name="Titre 1">
            <a:extLst>
              <a:ext uri="{FF2B5EF4-FFF2-40B4-BE49-F238E27FC236}">
                <a16:creationId xmlns:a16="http://schemas.microsoft.com/office/drawing/2014/main" id="{9A50C95A-056C-429F-A1B6-8B1CDC140D27}"/>
              </a:ext>
            </a:extLst>
          </p:cNvPr>
          <p:cNvSpPr>
            <a:spLocks noGrp="1"/>
          </p:cNvSpPr>
          <p:nvPr>
            <p:ph type="title" hasCustomPrompt="1"/>
          </p:nvPr>
        </p:nvSpPr>
        <p:spPr>
          <a:xfrm>
            <a:off x="2316000" y="2845977"/>
            <a:ext cx="7560000" cy="828000"/>
          </a:xfrm>
        </p:spPr>
        <p:txBody>
          <a:bodyPr anchor="t">
            <a:noAutofit/>
          </a:bodyPr>
          <a:lstStyle>
            <a:lvl1pPr algn="ctr">
              <a:defRPr sz="4300">
                <a:solidFill>
                  <a:schemeClr val="tx1"/>
                </a:solidFill>
              </a:defRPr>
            </a:lvl1pPr>
          </a:lstStyle>
          <a:p>
            <a:r>
              <a:rPr lang="en-US" noProof="0"/>
              <a:t>Click to edit Master title style</a:t>
            </a:r>
          </a:p>
        </p:txBody>
      </p:sp>
    </p:spTree>
    <p:extLst>
      <p:ext uri="{BB962C8B-B14F-4D97-AF65-F5344CB8AC3E}">
        <p14:creationId xmlns:p14="http://schemas.microsoft.com/office/powerpoint/2010/main" val="84244869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Option N°1 Cover">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40DC9AC8-422B-445F-B045-79F986D08E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24401" y="231117"/>
            <a:ext cx="2788867" cy="2205948"/>
          </a:xfrm>
          <a:prstGeom prst="rect">
            <a:avLst/>
          </a:prstGeom>
          <a:ln>
            <a:noFill/>
          </a:ln>
        </p:spPr>
      </p:pic>
      <p:sp>
        <p:nvSpPr>
          <p:cNvPr id="2" name="Titre 1">
            <a:extLst>
              <a:ext uri="{FF2B5EF4-FFF2-40B4-BE49-F238E27FC236}">
                <a16:creationId xmlns:a16="http://schemas.microsoft.com/office/drawing/2014/main" id="{50C5EE01-F973-4120-91B8-34CAA765DBA3}"/>
              </a:ext>
            </a:extLst>
          </p:cNvPr>
          <p:cNvSpPr>
            <a:spLocks noGrp="1"/>
          </p:cNvSpPr>
          <p:nvPr>
            <p:ph type="ctrTitle" hasCustomPrompt="1"/>
          </p:nvPr>
        </p:nvSpPr>
        <p:spPr>
          <a:xfrm>
            <a:off x="464400" y="2288392"/>
            <a:ext cx="8640000" cy="2160000"/>
          </a:xfrm>
        </p:spPr>
        <p:txBody>
          <a:bodyPr anchor="b">
            <a:noAutofit/>
          </a:bodyPr>
          <a:lstStyle>
            <a:lvl1pPr algn="l">
              <a:lnSpc>
                <a:spcPct val="90000"/>
              </a:lnSpc>
              <a:defRPr sz="3200">
                <a:solidFill>
                  <a:schemeClr val="tx2"/>
                </a:solidFill>
              </a:defRPr>
            </a:lvl1pPr>
          </a:lstStyle>
          <a:p>
            <a:r>
              <a:rPr lang="en-US" noProof="0"/>
              <a:t>Click to edit Master title style</a:t>
            </a:r>
          </a:p>
        </p:txBody>
      </p:sp>
      <p:sp>
        <p:nvSpPr>
          <p:cNvPr id="3" name="Sous-titre 2">
            <a:extLst>
              <a:ext uri="{FF2B5EF4-FFF2-40B4-BE49-F238E27FC236}">
                <a16:creationId xmlns:a16="http://schemas.microsoft.com/office/drawing/2014/main" id="{40AEA671-FC71-4FFA-B81F-CABE73D6E490}"/>
              </a:ext>
            </a:extLst>
          </p:cNvPr>
          <p:cNvSpPr>
            <a:spLocks noGrp="1"/>
          </p:cNvSpPr>
          <p:nvPr>
            <p:ph type="subTitle" idx="1" hasCustomPrompt="1"/>
          </p:nvPr>
        </p:nvSpPr>
        <p:spPr>
          <a:xfrm>
            <a:off x="464400" y="4520416"/>
            <a:ext cx="8640000" cy="468000"/>
          </a:xfrm>
        </p:spPr>
        <p:txBody>
          <a:bodyPr anchor="t">
            <a:noAutofit/>
          </a:bodyPr>
          <a:lstStyle>
            <a:lvl1pPr marL="0" indent="0" algn="l">
              <a:lnSpc>
                <a:spcPct val="90000"/>
              </a:lnSpc>
              <a:buNone/>
              <a:defRPr sz="27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Espace réservé du texte 4">
            <a:extLst>
              <a:ext uri="{FF2B5EF4-FFF2-40B4-BE49-F238E27FC236}">
                <a16:creationId xmlns:a16="http://schemas.microsoft.com/office/drawing/2014/main" id="{63458929-8E1A-4632-B75F-4975DF8FBB0A}"/>
              </a:ext>
            </a:extLst>
          </p:cNvPr>
          <p:cNvSpPr>
            <a:spLocks noGrp="1"/>
          </p:cNvSpPr>
          <p:nvPr>
            <p:ph type="body" sz="quarter" idx="14" hasCustomPrompt="1"/>
          </p:nvPr>
        </p:nvSpPr>
        <p:spPr>
          <a:xfrm>
            <a:off x="464400" y="5084504"/>
            <a:ext cx="8640000" cy="720000"/>
          </a:xfrm>
        </p:spPr>
        <p:txBody>
          <a:bodyPr>
            <a:noAutofit/>
          </a:bodyPr>
          <a:lstStyle>
            <a:lvl1pPr marL="0" indent="0">
              <a:buNone/>
              <a:defRPr sz="2000">
                <a:solidFill>
                  <a:schemeClr val="tx1"/>
                </a:solidFill>
              </a:defRPr>
            </a:lvl1pPr>
            <a:lvl2pPr marL="108000" indent="0">
              <a:buNone/>
              <a:defRPr/>
            </a:lvl2pPr>
          </a:lstStyle>
          <a:p>
            <a:pPr lvl="0"/>
            <a:r>
              <a:rPr lang="en-US" noProof="0"/>
              <a:t>Click to edit Master text styles</a:t>
            </a:r>
          </a:p>
        </p:txBody>
      </p:sp>
    </p:spTree>
    <p:extLst>
      <p:ext uri="{BB962C8B-B14F-4D97-AF65-F5344CB8AC3E}">
        <p14:creationId xmlns:p14="http://schemas.microsoft.com/office/powerpoint/2010/main" val="2822685820"/>
      </p:ext>
    </p:extLst>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Option N°2 Cover with photo">
    <p:spTree>
      <p:nvGrpSpPr>
        <p:cNvPr id="1" name=""/>
        <p:cNvGrpSpPr/>
        <p:nvPr/>
      </p:nvGrpSpPr>
      <p:grpSpPr>
        <a:xfrm>
          <a:off x="0" y="0"/>
          <a:ext cx="0" cy="0"/>
          <a:chOff x="0" y="0"/>
          <a:chExt cx="0" cy="0"/>
        </a:xfrm>
      </p:grpSpPr>
      <p:sp>
        <p:nvSpPr>
          <p:cNvPr id="6" name="Espace réservé pour une image  2">
            <a:extLst>
              <a:ext uri="{FF2B5EF4-FFF2-40B4-BE49-F238E27FC236}">
                <a16:creationId xmlns:a16="http://schemas.microsoft.com/office/drawing/2014/main" id="{3161ED2A-2241-4A52-8E2E-B973EB0C4E44}"/>
              </a:ext>
            </a:extLst>
          </p:cNvPr>
          <p:cNvSpPr>
            <a:spLocks noGrp="1"/>
          </p:cNvSpPr>
          <p:nvPr>
            <p:ph type="pic" idx="10" hasCustomPrompt="1"/>
          </p:nvPr>
        </p:nvSpPr>
        <p:spPr>
          <a:xfrm>
            <a:off x="0" y="1"/>
            <a:ext cx="6093760" cy="6857999"/>
          </a:xfrm>
          <a:solidFill>
            <a:schemeClr val="bg1">
              <a:lumMod val="95000"/>
            </a:schemeClr>
          </a:solidFill>
        </p:spPr>
        <p:txBody>
          <a:bodyPr anchor="ctr"/>
          <a:lstStyle>
            <a:lvl1pPr marL="0" indent="0" algn="ctr">
              <a:buNone/>
              <a:defRPr sz="14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Photo</a:t>
            </a:r>
          </a:p>
        </p:txBody>
      </p:sp>
      <p:pic>
        <p:nvPicPr>
          <p:cNvPr id="14" name="Image 13">
            <a:extLst>
              <a:ext uri="{FF2B5EF4-FFF2-40B4-BE49-F238E27FC236}">
                <a16:creationId xmlns:a16="http://schemas.microsoft.com/office/drawing/2014/main" id="{DAAE4607-2A2E-45AF-81C6-9691F876ADE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24401" y="231117"/>
            <a:ext cx="2788867" cy="2205948"/>
          </a:xfrm>
          <a:prstGeom prst="rect">
            <a:avLst/>
          </a:prstGeom>
        </p:spPr>
      </p:pic>
      <p:sp>
        <p:nvSpPr>
          <p:cNvPr id="2" name="Titre 1">
            <a:extLst>
              <a:ext uri="{FF2B5EF4-FFF2-40B4-BE49-F238E27FC236}">
                <a16:creationId xmlns:a16="http://schemas.microsoft.com/office/drawing/2014/main" id="{50C5EE01-F973-4120-91B8-34CAA765DBA3}"/>
              </a:ext>
            </a:extLst>
          </p:cNvPr>
          <p:cNvSpPr>
            <a:spLocks noGrp="1"/>
          </p:cNvSpPr>
          <p:nvPr>
            <p:ph type="ctrTitle" hasCustomPrompt="1"/>
          </p:nvPr>
        </p:nvSpPr>
        <p:spPr>
          <a:xfrm>
            <a:off x="6361200" y="2469600"/>
            <a:ext cx="5400000" cy="1980000"/>
          </a:xfrm>
        </p:spPr>
        <p:txBody>
          <a:bodyPr anchor="b">
            <a:noAutofit/>
          </a:bodyPr>
          <a:lstStyle>
            <a:lvl1pPr algn="l">
              <a:lnSpc>
                <a:spcPct val="90000"/>
              </a:lnSpc>
              <a:defRPr sz="3200">
                <a:solidFill>
                  <a:schemeClr val="tx2"/>
                </a:solidFill>
              </a:defRPr>
            </a:lvl1pPr>
          </a:lstStyle>
          <a:p>
            <a:r>
              <a:rPr lang="en-US" noProof="0"/>
              <a:t>Click to edit Master title style</a:t>
            </a:r>
          </a:p>
        </p:txBody>
      </p:sp>
      <p:sp>
        <p:nvSpPr>
          <p:cNvPr id="3" name="Sous-titre 2">
            <a:extLst>
              <a:ext uri="{FF2B5EF4-FFF2-40B4-BE49-F238E27FC236}">
                <a16:creationId xmlns:a16="http://schemas.microsoft.com/office/drawing/2014/main" id="{40AEA671-FC71-4FFA-B81F-CABE73D6E490}"/>
              </a:ext>
            </a:extLst>
          </p:cNvPr>
          <p:cNvSpPr>
            <a:spLocks noGrp="1"/>
          </p:cNvSpPr>
          <p:nvPr>
            <p:ph type="subTitle" idx="1" hasCustomPrompt="1"/>
          </p:nvPr>
        </p:nvSpPr>
        <p:spPr>
          <a:xfrm>
            <a:off x="6361200" y="4521600"/>
            <a:ext cx="5400000" cy="828000"/>
          </a:xfrm>
        </p:spPr>
        <p:txBody>
          <a:bodyPr anchor="t">
            <a:noAutofit/>
          </a:bodyPr>
          <a:lstStyle>
            <a:lvl1pPr marL="0" indent="0" algn="l">
              <a:lnSpc>
                <a:spcPct val="90000"/>
              </a:lnSpc>
              <a:buNone/>
              <a:defRPr sz="27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8" name="Espace réservé du texte 4">
            <a:extLst>
              <a:ext uri="{FF2B5EF4-FFF2-40B4-BE49-F238E27FC236}">
                <a16:creationId xmlns:a16="http://schemas.microsoft.com/office/drawing/2014/main" id="{BF23DB5D-4428-47C6-AAAD-CF435EDAD101}"/>
              </a:ext>
            </a:extLst>
          </p:cNvPr>
          <p:cNvSpPr>
            <a:spLocks noGrp="1"/>
          </p:cNvSpPr>
          <p:nvPr>
            <p:ph type="body" sz="quarter" idx="14" hasCustomPrompt="1"/>
          </p:nvPr>
        </p:nvSpPr>
        <p:spPr>
          <a:xfrm>
            <a:off x="6361200" y="5446800"/>
            <a:ext cx="5400000" cy="720000"/>
          </a:xfrm>
        </p:spPr>
        <p:txBody>
          <a:bodyPr>
            <a:noAutofit/>
          </a:bodyPr>
          <a:lstStyle>
            <a:lvl1pPr marL="0" indent="0">
              <a:buNone/>
              <a:defRPr sz="2000">
                <a:solidFill>
                  <a:schemeClr val="tx1"/>
                </a:solidFill>
              </a:defRPr>
            </a:lvl1pPr>
            <a:lvl2pPr marL="108000" indent="0">
              <a:buNone/>
              <a:defRPr/>
            </a:lvl2pPr>
          </a:lstStyle>
          <a:p>
            <a:pPr lvl="0"/>
            <a:r>
              <a:rPr lang="en-US" noProof="0"/>
              <a:t>Click to edit Master text styles</a:t>
            </a:r>
          </a:p>
        </p:txBody>
      </p:sp>
    </p:spTree>
    <p:extLst>
      <p:ext uri="{BB962C8B-B14F-4D97-AF65-F5344CB8AC3E}">
        <p14:creationId xmlns:p14="http://schemas.microsoft.com/office/powerpoint/2010/main" val="15382111"/>
      </p:ext>
    </p:extLst>
  </p:cSld>
  <p:clrMapOvr>
    <a:masterClrMapping/>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4BCD4C5B-CD44-4B48-93FD-F44EED8D1EF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24401" y="231117"/>
            <a:ext cx="2788867" cy="2205948"/>
          </a:xfrm>
          <a:prstGeom prst="rect">
            <a:avLst/>
          </a:prstGeom>
        </p:spPr>
      </p:pic>
      <p:sp>
        <p:nvSpPr>
          <p:cNvPr id="2" name="Titre 1">
            <a:extLst>
              <a:ext uri="{FF2B5EF4-FFF2-40B4-BE49-F238E27FC236}">
                <a16:creationId xmlns:a16="http://schemas.microsoft.com/office/drawing/2014/main" id="{8934B7DA-FA75-4149-8676-64791F4D66D2}"/>
              </a:ext>
            </a:extLst>
          </p:cNvPr>
          <p:cNvSpPr>
            <a:spLocks noGrp="1"/>
          </p:cNvSpPr>
          <p:nvPr>
            <p:ph type="title" hasCustomPrompt="1"/>
          </p:nvPr>
        </p:nvSpPr>
        <p:spPr>
          <a:xfrm>
            <a:off x="464400" y="1987200"/>
            <a:ext cx="5400000" cy="720000"/>
          </a:xfrm>
        </p:spPr>
        <p:txBody>
          <a:bodyPr>
            <a:noAutofit/>
          </a:bodyPr>
          <a:lstStyle>
            <a:lvl1pPr>
              <a:defRPr sz="4200">
                <a:solidFill>
                  <a:schemeClr val="tx2"/>
                </a:solidFill>
              </a:defRPr>
            </a:lvl1pPr>
          </a:lstStyle>
          <a:p>
            <a:r>
              <a:rPr lang="en-US" noProof="0"/>
              <a:t>Click to edit the title</a:t>
            </a:r>
          </a:p>
        </p:txBody>
      </p:sp>
      <p:sp>
        <p:nvSpPr>
          <p:cNvPr id="6" name="Espace réservé du texte 5">
            <a:extLst>
              <a:ext uri="{FF2B5EF4-FFF2-40B4-BE49-F238E27FC236}">
                <a16:creationId xmlns:a16="http://schemas.microsoft.com/office/drawing/2014/main" id="{476F1D12-C6FB-4ED9-B1EA-2AF1415447D6}"/>
              </a:ext>
            </a:extLst>
          </p:cNvPr>
          <p:cNvSpPr>
            <a:spLocks noGrp="1"/>
          </p:cNvSpPr>
          <p:nvPr>
            <p:ph type="body" sz="quarter" idx="26" hasCustomPrompt="1"/>
          </p:nvPr>
        </p:nvSpPr>
        <p:spPr>
          <a:xfrm>
            <a:off x="464400" y="2876400"/>
            <a:ext cx="5400000" cy="3240000"/>
          </a:xfrm>
        </p:spPr>
        <p:txBody>
          <a:bodyPr>
            <a:noAutofit/>
          </a:bodyPr>
          <a:lstStyle>
            <a:lvl1pPr marL="432000" indent="-432000">
              <a:spcBef>
                <a:spcPts val="600"/>
              </a:spcBef>
              <a:buFont typeface="+mj-lt"/>
              <a:buAutoNum type="arabicPeriod"/>
              <a:defRPr sz="2000" b="0">
                <a:solidFill>
                  <a:schemeClr val="tx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1099970408"/>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Option N°1 Chapter">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34B7DA-FA75-4149-8676-64791F4D66D2}"/>
              </a:ext>
            </a:extLst>
          </p:cNvPr>
          <p:cNvSpPr>
            <a:spLocks noGrp="1"/>
          </p:cNvSpPr>
          <p:nvPr>
            <p:ph type="title" hasCustomPrompt="1"/>
          </p:nvPr>
        </p:nvSpPr>
        <p:spPr>
          <a:xfrm>
            <a:off x="489742" y="3430800"/>
            <a:ext cx="11160000" cy="1152000"/>
          </a:xfrm>
        </p:spPr>
        <p:txBody>
          <a:bodyPr>
            <a:noAutofit/>
          </a:bodyPr>
          <a:lstStyle>
            <a:lvl1pPr>
              <a:lnSpc>
                <a:spcPct val="90000"/>
              </a:lnSpc>
              <a:defRPr sz="3900">
                <a:solidFill>
                  <a:schemeClr val="tx2"/>
                </a:solidFill>
              </a:defRPr>
            </a:lvl1pPr>
          </a:lstStyle>
          <a:p>
            <a:r>
              <a:rPr lang="en-US" noProof="0"/>
              <a:t>Click to edit Master title style</a:t>
            </a:r>
          </a:p>
        </p:txBody>
      </p:sp>
      <p:sp>
        <p:nvSpPr>
          <p:cNvPr id="3" name="Espace réservé du texte 2">
            <a:extLst>
              <a:ext uri="{FF2B5EF4-FFF2-40B4-BE49-F238E27FC236}">
                <a16:creationId xmlns:a16="http://schemas.microsoft.com/office/drawing/2014/main" id="{31BF3A9F-5739-4B40-A377-C403E92DB704}"/>
              </a:ext>
            </a:extLst>
          </p:cNvPr>
          <p:cNvSpPr>
            <a:spLocks noGrp="1"/>
          </p:cNvSpPr>
          <p:nvPr>
            <p:ph type="body" idx="1" hasCustomPrompt="1"/>
          </p:nvPr>
        </p:nvSpPr>
        <p:spPr>
          <a:xfrm>
            <a:off x="489741" y="4662000"/>
            <a:ext cx="11160000" cy="504000"/>
          </a:xfrm>
        </p:spPr>
        <p:txBody>
          <a:bodyPr anchor="t">
            <a:noAutofit/>
          </a:bodyPr>
          <a:lstStyle>
            <a:lvl1pPr marL="0" indent="0">
              <a:lnSpc>
                <a:spcPct val="90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subtitle style</a:t>
            </a:r>
          </a:p>
        </p:txBody>
      </p:sp>
      <p:sp>
        <p:nvSpPr>
          <p:cNvPr id="11" name="Espace réservé du texte 10">
            <a:extLst>
              <a:ext uri="{FF2B5EF4-FFF2-40B4-BE49-F238E27FC236}">
                <a16:creationId xmlns:a16="http://schemas.microsoft.com/office/drawing/2014/main" id="{8C7A5F77-9A92-46CF-AF0E-296CA94F051F}"/>
              </a:ext>
            </a:extLst>
          </p:cNvPr>
          <p:cNvSpPr>
            <a:spLocks noGrp="1"/>
          </p:cNvSpPr>
          <p:nvPr>
            <p:ph type="body" sz="quarter" idx="13" hasCustomPrompt="1"/>
          </p:nvPr>
        </p:nvSpPr>
        <p:spPr>
          <a:xfrm>
            <a:off x="489742" y="1490400"/>
            <a:ext cx="3960000" cy="1872000"/>
          </a:xfrm>
        </p:spPr>
        <p:txBody>
          <a:bodyPr>
            <a:noAutofit/>
          </a:bodyPr>
          <a:lstStyle>
            <a:lvl1pPr marL="0" indent="0">
              <a:buNone/>
              <a:defRPr sz="13500">
                <a:solidFill>
                  <a:schemeClr val="tx2"/>
                </a:solidFill>
              </a:defRPr>
            </a:lvl1pPr>
          </a:lstStyle>
          <a:p>
            <a:pPr lvl="0"/>
            <a:r>
              <a:rPr lang="en-US" noProof="0"/>
              <a:t>NN.</a:t>
            </a:r>
          </a:p>
        </p:txBody>
      </p:sp>
      <p:sp>
        <p:nvSpPr>
          <p:cNvPr id="4" name="Espace réservé de la date 3">
            <a:extLst>
              <a:ext uri="{FF2B5EF4-FFF2-40B4-BE49-F238E27FC236}">
                <a16:creationId xmlns:a16="http://schemas.microsoft.com/office/drawing/2014/main" id="{084489D0-046B-4DA8-828E-D1EDDC72FA8E}"/>
              </a:ext>
            </a:extLst>
          </p:cNvPr>
          <p:cNvSpPr>
            <a:spLocks noGrp="1"/>
          </p:cNvSpPr>
          <p:nvPr>
            <p:ph type="dt" sz="half" idx="14"/>
          </p:nvPr>
        </p:nvSpPr>
        <p:spPr/>
        <p:txBody>
          <a:bodyPr/>
          <a:lstStyle>
            <a:lvl1pPr>
              <a:defRPr>
                <a:solidFill>
                  <a:schemeClr val="tx1"/>
                </a:solidFill>
              </a:defRPr>
            </a:lvl1pPr>
          </a:lstStyle>
          <a:p>
            <a:endParaRPr lang="en-US" noProof="0"/>
          </a:p>
        </p:txBody>
      </p:sp>
      <p:sp>
        <p:nvSpPr>
          <p:cNvPr id="5" name="Espace réservé du pied de page 4">
            <a:extLst>
              <a:ext uri="{FF2B5EF4-FFF2-40B4-BE49-F238E27FC236}">
                <a16:creationId xmlns:a16="http://schemas.microsoft.com/office/drawing/2014/main" id="{827B8392-9F0D-47B8-8F1D-D057C53A97DD}"/>
              </a:ext>
            </a:extLst>
          </p:cNvPr>
          <p:cNvSpPr>
            <a:spLocks noGrp="1"/>
          </p:cNvSpPr>
          <p:nvPr>
            <p:ph type="ftr" sz="quarter" idx="15"/>
          </p:nvPr>
        </p:nvSpPr>
        <p:spPr/>
        <p:txBody>
          <a:bodyPr/>
          <a:lstStyle>
            <a:lvl1pPr>
              <a:defRPr>
                <a:solidFill>
                  <a:schemeClr val="tx1"/>
                </a:solidFill>
              </a:defRPr>
            </a:lvl1pPr>
          </a:lstStyle>
          <a:p>
            <a:r>
              <a:rPr lang="en-US" noProof="0"/>
              <a:t>Country xxx Budget 23 – E&amp;P – CDEP &amp; COMEX TEMPLATE</a:t>
            </a:r>
          </a:p>
        </p:txBody>
      </p:sp>
      <p:sp>
        <p:nvSpPr>
          <p:cNvPr id="6" name="Espace réservé du numéro de diapositive 5">
            <a:extLst>
              <a:ext uri="{FF2B5EF4-FFF2-40B4-BE49-F238E27FC236}">
                <a16:creationId xmlns:a16="http://schemas.microsoft.com/office/drawing/2014/main" id="{CC4EDA01-DE85-4E9D-A6E0-28AA131E783D}"/>
              </a:ext>
            </a:extLst>
          </p:cNvPr>
          <p:cNvSpPr>
            <a:spLocks noGrp="1"/>
          </p:cNvSpPr>
          <p:nvPr>
            <p:ph type="sldNum" sz="quarter" idx="16"/>
          </p:nvPr>
        </p:nvSpPr>
        <p:spPr/>
        <p:txBody>
          <a:bodyPr/>
          <a:lstStyle>
            <a:lvl1pPr>
              <a:defRPr>
                <a:solidFill>
                  <a:schemeClr val="tx1"/>
                </a:solidFill>
              </a:defRPr>
            </a:lvl1pPr>
          </a:lstStyle>
          <a:p>
            <a:fld id="{975A587B-5814-4D9B-9598-FE9CB954CB01}" type="slidenum">
              <a:rPr lang="en-US" noProof="0" smtClean="0"/>
              <a:pPr/>
              <a:t>‹#›</a:t>
            </a:fld>
            <a:endParaRPr lang="en-US" noProof="0"/>
          </a:p>
        </p:txBody>
      </p:sp>
    </p:spTree>
    <p:extLst>
      <p:ext uri="{BB962C8B-B14F-4D97-AF65-F5344CB8AC3E}">
        <p14:creationId xmlns:p14="http://schemas.microsoft.com/office/powerpoint/2010/main" val="3172452923"/>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Option N°2 Chapter with photo">
    <p:spTree>
      <p:nvGrpSpPr>
        <p:cNvPr id="1" name=""/>
        <p:cNvGrpSpPr/>
        <p:nvPr/>
      </p:nvGrpSpPr>
      <p:grpSpPr>
        <a:xfrm>
          <a:off x="0" y="0"/>
          <a:ext cx="0" cy="0"/>
          <a:chOff x="0" y="0"/>
          <a:chExt cx="0" cy="0"/>
        </a:xfrm>
      </p:grpSpPr>
      <p:sp>
        <p:nvSpPr>
          <p:cNvPr id="13" name="Espace réservé pour une image  2">
            <a:extLst>
              <a:ext uri="{FF2B5EF4-FFF2-40B4-BE49-F238E27FC236}">
                <a16:creationId xmlns:a16="http://schemas.microsoft.com/office/drawing/2014/main" id="{DEC6A7FF-A1FA-4490-9CC7-51078FF84353}"/>
              </a:ext>
            </a:extLst>
          </p:cNvPr>
          <p:cNvSpPr>
            <a:spLocks noGrp="1"/>
          </p:cNvSpPr>
          <p:nvPr>
            <p:ph type="pic" idx="14" hasCustomPrompt="1"/>
          </p:nvPr>
        </p:nvSpPr>
        <p:spPr>
          <a:xfrm>
            <a:off x="0" y="1"/>
            <a:ext cx="6093760" cy="6857999"/>
          </a:xfrm>
          <a:solidFill>
            <a:schemeClr val="bg1">
              <a:lumMod val="95000"/>
            </a:schemeClr>
          </a:solidFill>
        </p:spPr>
        <p:txBody>
          <a:bodyPr anchor="ctr"/>
          <a:lstStyle>
            <a:lvl1pPr marL="0" indent="0" algn="ctr">
              <a:buNone/>
              <a:defRPr sz="14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Photo</a:t>
            </a:r>
          </a:p>
        </p:txBody>
      </p:sp>
      <p:sp>
        <p:nvSpPr>
          <p:cNvPr id="2" name="Titre 1">
            <a:extLst>
              <a:ext uri="{FF2B5EF4-FFF2-40B4-BE49-F238E27FC236}">
                <a16:creationId xmlns:a16="http://schemas.microsoft.com/office/drawing/2014/main" id="{8934B7DA-FA75-4149-8676-64791F4D66D2}"/>
              </a:ext>
            </a:extLst>
          </p:cNvPr>
          <p:cNvSpPr>
            <a:spLocks noGrp="1"/>
          </p:cNvSpPr>
          <p:nvPr>
            <p:ph type="title" hasCustomPrompt="1"/>
          </p:nvPr>
        </p:nvSpPr>
        <p:spPr>
          <a:xfrm>
            <a:off x="6361200" y="3430800"/>
            <a:ext cx="5400000" cy="1152000"/>
          </a:xfrm>
        </p:spPr>
        <p:txBody>
          <a:bodyPr>
            <a:noAutofit/>
          </a:bodyPr>
          <a:lstStyle>
            <a:lvl1pPr>
              <a:lnSpc>
                <a:spcPct val="90000"/>
              </a:lnSpc>
              <a:defRPr sz="3900">
                <a:solidFill>
                  <a:schemeClr val="tx2"/>
                </a:solidFill>
              </a:defRPr>
            </a:lvl1pPr>
          </a:lstStyle>
          <a:p>
            <a:r>
              <a:rPr lang="en-US" noProof="0"/>
              <a:t>Click to edit Master title style</a:t>
            </a:r>
          </a:p>
        </p:txBody>
      </p:sp>
      <p:sp>
        <p:nvSpPr>
          <p:cNvPr id="3" name="Espace réservé du texte 2">
            <a:extLst>
              <a:ext uri="{FF2B5EF4-FFF2-40B4-BE49-F238E27FC236}">
                <a16:creationId xmlns:a16="http://schemas.microsoft.com/office/drawing/2014/main" id="{31BF3A9F-5739-4B40-A377-C403E92DB704}"/>
              </a:ext>
            </a:extLst>
          </p:cNvPr>
          <p:cNvSpPr>
            <a:spLocks noGrp="1"/>
          </p:cNvSpPr>
          <p:nvPr>
            <p:ph type="body" idx="1" hasCustomPrompt="1"/>
          </p:nvPr>
        </p:nvSpPr>
        <p:spPr>
          <a:xfrm>
            <a:off x="6361200" y="4662000"/>
            <a:ext cx="5400000" cy="900000"/>
          </a:xfrm>
        </p:spPr>
        <p:txBody>
          <a:bodyPr anchor="t">
            <a:noAutofit/>
          </a:bodyPr>
          <a:lstStyle>
            <a:lvl1pPr marL="0" indent="0">
              <a:lnSpc>
                <a:spcPct val="90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subtitle style</a:t>
            </a:r>
          </a:p>
        </p:txBody>
      </p:sp>
      <p:sp>
        <p:nvSpPr>
          <p:cNvPr id="11" name="Espace réservé du texte 10">
            <a:extLst>
              <a:ext uri="{FF2B5EF4-FFF2-40B4-BE49-F238E27FC236}">
                <a16:creationId xmlns:a16="http://schemas.microsoft.com/office/drawing/2014/main" id="{8C7A5F77-9A92-46CF-AF0E-296CA94F051F}"/>
              </a:ext>
            </a:extLst>
          </p:cNvPr>
          <p:cNvSpPr>
            <a:spLocks noGrp="1"/>
          </p:cNvSpPr>
          <p:nvPr>
            <p:ph type="body" sz="quarter" idx="13" hasCustomPrompt="1"/>
          </p:nvPr>
        </p:nvSpPr>
        <p:spPr>
          <a:xfrm>
            <a:off x="6361200" y="1490400"/>
            <a:ext cx="5400000" cy="1872000"/>
          </a:xfrm>
        </p:spPr>
        <p:txBody>
          <a:bodyPr>
            <a:noAutofit/>
          </a:bodyPr>
          <a:lstStyle>
            <a:lvl1pPr marL="0" indent="0">
              <a:buNone/>
              <a:defRPr sz="13500">
                <a:solidFill>
                  <a:schemeClr val="tx2"/>
                </a:solidFill>
              </a:defRPr>
            </a:lvl1pPr>
          </a:lstStyle>
          <a:p>
            <a:pPr lvl="0"/>
            <a:r>
              <a:rPr lang="en-US" noProof="0"/>
              <a:t>NN.</a:t>
            </a:r>
          </a:p>
        </p:txBody>
      </p:sp>
      <p:sp>
        <p:nvSpPr>
          <p:cNvPr id="16" name="Espace réservé du texte 8">
            <a:extLst>
              <a:ext uri="{FF2B5EF4-FFF2-40B4-BE49-F238E27FC236}">
                <a16:creationId xmlns:a16="http://schemas.microsoft.com/office/drawing/2014/main" id="{19FE5F0F-1A19-4580-B09D-11BAB259543F}"/>
              </a:ext>
            </a:extLst>
          </p:cNvPr>
          <p:cNvSpPr>
            <a:spLocks noGrp="1"/>
          </p:cNvSpPr>
          <p:nvPr>
            <p:ph type="body" sz="quarter" idx="15" hasCustomPrompt="1"/>
          </p:nvPr>
        </p:nvSpPr>
        <p:spPr>
          <a:xfrm>
            <a:off x="825578" y="6523200"/>
            <a:ext cx="10800" cy="100800"/>
          </a:xfrm>
          <a:solidFill>
            <a:schemeClr val="bg1"/>
          </a:solidFill>
        </p:spPr>
        <p:txBody>
          <a:bodyPr lIns="0" tIns="0" rIns="0" bIns="0"/>
          <a:lstStyle>
            <a:lvl1pPr marL="0" indent="0">
              <a:buNone/>
              <a:defRPr sz="100">
                <a:solidFill>
                  <a:schemeClr val="bg1"/>
                </a:solidFill>
              </a:defRPr>
            </a:lvl1pPr>
          </a:lstStyle>
          <a:p>
            <a:pPr lvl="0"/>
            <a:r>
              <a:rPr lang="en-US" noProof="0"/>
              <a:t> </a:t>
            </a:r>
          </a:p>
        </p:txBody>
      </p:sp>
      <p:sp>
        <p:nvSpPr>
          <p:cNvPr id="4" name="Espace réservé de la date 3">
            <a:extLst>
              <a:ext uri="{FF2B5EF4-FFF2-40B4-BE49-F238E27FC236}">
                <a16:creationId xmlns:a16="http://schemas.microsoft.com/office/drawing/2014/main" id="{CAF82D43-4E1B-4274-AC55-C533B8C04656}"/>
              </a:ext>
            </a:extLst>
          </p:cNvPr>
          <p:cNvSpPr>
            <a:spLocks noGrp="1"/>
          </p:cNvSpPr>
          <p:nvPr>
            <p:ph type="dt" sz="half" idx="16"/>
          </p:nvPr>
        </p:nvSpPr>
        <p:spPr/>
        <p:txBody>
          <a:bodyPr/>
          <a:lstStyle>
            <a:lvl1pPr>
              <a:defRPr>
                <a:solidFill>
                  <a:schemeClr val="bg1"/>
                </a:solidFill>
              </a:defRPr>
            </a:lvl1pPr>
          </a:lstStyle>
          <a:p>
            <a:endParaRPr lang="en-US" noProof="0"/>
          </a:p>
        </p:txBody>
      </p:sp>
      <p:sp>
        <p:nvSpPr>
          <p:cNvPr id="5" name="Espace réservé du pied de page 4">
            <a:extLst>
              <a:ext uri="{FF2B5EF4-FFF2-40B4-BE49-F238E27FC236}">
                <a16:creationId xmlns:a16="http://schemas.microsoft.com/office/drawing/2014/main" id="{4F7AF283-CD1F-4E50-9456-6BD3B772A116}"/>
              </a:ext>
            </a:extLst>
          </p:cNvPr>
          <p:cNvSpPr>
            <a:spLocks noGrp="1"/>
          </p:cNvSpPr>
          <p:nvPr>
            <p:ph type="ftr" sz="quarter" idx="17"/>
          </p:nvPr>
        </p:nvSpPr>
        <p:spPr/>
        <p:txBody>
          <a:bodyPr/>
          <a:lstStyle>
            <a:lvl1pPr>
              <a:defRPr>
                <a:solidFill>
                  <a:schemeClr val="bg1"/>
                </a:solidFill>
              </a:defRPr>
            </a:lvl1pPr>
          </a:lstStyle>
          <a:p>
            <a:r>
              <a:rPr lang="en-US" noProof="0"/>
              <a:t>Country xxx Budget 23 – E&amp;P – CDEP &amp; COMEX TEMPLATE</a:t>
            </a:r>
          </a:p>
        </p:txBody>
      </p:sp>
      <p:sp>
        <p:nvSpPr>
          <p:cNvPr id="6" name="Espace réservé du numéro de diapositive 5">
            <a:extLst>
              <a:ext uri="{FF2B5EF4-FFF2-40B4-BE49-F238E27FC236}">
                <a16:creationId xmlns:a16="http://schemas.microsoft.com/office/drawing/2014/main" id="{072A83F9-605B-451F-81C4-4DB3BD64BF25}"/>
              </a:ext>
            </a:extLst>
          </p:cNvPr>
          <p:cNvSpPr>
            <a:spLocks noGrp="1"/>
          </p:cNvSpPr>
          <p:nvPr>
            <p:ph type="sldNum" sz="quarter" idx="18"/>
          </p:nvPr>
        </p:nvSpPr>
        <p:spPr/>
        <p:txBody>
          <a:bodyPr/>
          <a:lstStyle>
            <a:lvl1pPr>
              <a:defRPr>
                <a:solidFill>
                  <a:schemeClr val="bg1"/>
                </a:solidFill>
              </a:defRPr>
            </a:lvl1pPr>
          </a:lstStyle>
          <a:p>
            <a:fld id="{975A587B-5814-4D9B-9598-FE9CB954CB01}" type="slidenum">
              <a:rPr lang="en-US" noProof="0" smtClean="0"/>
              <a:pPr/>
              <a:t>‹#›</a:t>
            </a:fld>
            <a:endParaRPr lang="en-US" noProof="0"/>
          </a:p>
        </p:txBody>
      </p:sp>
    </p:spTree>
    <p:extLst>
      <p:ext uri="{BB962C8B-B14F-4D97-AF65-F5344CB8AC3E}">
        <p14:creationId xmlns:p14="http://schemas.microsoft.com/office/powerpoint/2010/main" val="2167416395"/>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9" name="Espace réservé du texte 8">
            <a:extLst>
              <a:ext uri="{FF2B5EF4-FFF2-40B4-BE49-F238E27FC236}">
                <a16:creationId xmlns:a16="http://schemas.microsoft.com/office/drawing/2014/main" id="{7BC41F0E-EC30-4D2A-AA16-7B987E32A160}"/>
              </a:ext>
            </a:extLst>
          </p:cNvPr>
          <p:cNvSpPr>
            <a:spLocks noGrp="1"/>
          </p:cNvSpPr>
          <p:nvPr>
            <p:ph type="body" sz="quarter" idx="13" hasCustomPrompt="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lumMod val="7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4" name="Titre 3">
            <a:extLst>
              <a:ext uri="{FF2B5EF4-FFF2-40B4-BE49-F238E27FC236}">
                <a16:creationId xmlns:a16="http://schemas.microsoft.com/office/drawing/2014/main" id="{C292072E-287F-4875-8FDB-C22CF0436582}"/>
              </a:ext>
            </a:extLst>
          </p:cNvPr>
          <p:cNvSpPr>
            <a:spLocks noGrp="1"/>
          </p:cNvSpPr>
          <p:nvPr>
            <p:ph type="title" hasCustomPrompt="1"/>
          </p:nvPr>
        </p:nvSpPr>
        <p:spPr/>
        <p:txBody>
          <a:bodyPr/>
          <a:lstStyle>
            <a:lvl1pPr>
              <a:defRPr>
                <a:solidFill>
                  <a:schemeClr val="tx2"/>
                </a:solidFill>
              </a:defRPr>
            </a:lvl1pPr>
          </a:lstStyle>
          <a:p>
            <a:r>
              <a:rPr lang="en-US" noProof="0"/>
              <a:t>Click to edit Master title style</a:t>
            </a:r>
          </a:p>
        </p:txBody>
      </p:sp>
      <p:sp>
        <p:nvSpPr>
          <p:cNvPr id="5" name="Espace réservé de la date 4">
            <a:extLst>
              <a:ext uri="{FF2B5EF4-FFF2-40B4-BE49-F238E27FC236}">
                <a16:creationId xmlns:a16="http://schemas.microsoft.com/office/drawing/2014/main" id="{40DE2FB5-2CE4-44D5-9167-5E9A54E4AAB3}"/>
              </a:ext>
            </a:extLst>
          </p:cNvPr>
          <p:cNvSpPr>
            <a:spLocks noGrp="1"/>
          </p:cNvSpPr>
          <p:nvPr>
            <p:ph type="dt" sz="half" idx="14"/>
          </p:nvPr>
        </p:nvSpPr>
        <p:spPr/>
        <p:txBody>
          <a:bodyPr/>
          <a:lstStyle>
            <a:lvl1pPr>
              <a:defRPr>
                <a:solidFill>
                  <a:schemeClr val="tx1"/>
                </a:solidFill>
              </a:defRPr>
            </a:lvl1pPr>
          </a:lstStyle>
          <a:p>
            <a:endParaRPr lang="en-US" noProof="0"/>
          </a:p>
        </p:txBody>
      </p:sp>
      <p:sp>
        <p:nvSpPr>
          <p:cNvPr id="6" name="Espace réservé du pied de page 5">
            <a:extLst>
              <a:ext uri="{FF2B5EF4-FFF2-40B4-BE49-F238E27FC236}">
                <a16:creationId xmlns:a16="http://schemas.microsoft.com/office/drawing/2014/main" id="{99ED68ED-4BAB-426E-AC8B-79F072DDCF3C}"/>
              </a:ext>
            </a:extLst>
          </p:cNvPr>
          <p:cNvSpPr>
            <a:spLocks noGrp="1"/>
          </p:cNvSpPr>
          <p:nvPr>
            <p:ph type="ftr" sz="quarter" idx="15"/>
          </p:nvPr>
        </p:nvSpPr>
        <p:spPr/>
        <p:txBody>
          <a:bodyPr/>
          <a:lstStyle>
            <a:lvl1pPr>
              <a:defRPr>
                <a:solidFill>
                  <a:schemeClr val="tx1"/>
                </a:solidFill>
              </a:defRPr>
            </a:lvl1pPr>
          </a:lstStyle>
          <a:p>
            <a:r>
              <a:rPr lang="en-US" noProof="0"/>
              <a:t>Country xxx Budget 23 – E&amp;P – CDEP &amp; COMEX TEMPLATE</a:t>
            </a:r>
          </a:p>
        </p:txBody>
      </p:sp>
      <p:sp>
        <p:nvSpPr>
          <p:cNvPr id="10" name="Espace réservé du numéro de diapositive 9">
            <a:extLst>
              <a:ext uri="{FF2B5EF4-FFF2-40B4-BE49-F238E27FC236}">
                <a16:creationId xmlns:a16="http://schemas.microsoft.com/office/drawing/2014/main" id="{18ECF392-ABEC-45C0-9399-5BB17B364A4E}"/>
              </a:ext>
            </a:extLst>
          </p:cNvPr>
          <p:cNvSpPr>
            <a:spLocks noGrp="1"/>
          </p:cNvSpPr>
          <p:nvPr>
            <p:ph type="sldNum" sz="quarter" idx="16"/>
          </p:nvPr>
        </p:nvSpPr>
        <p:spPr/>
        <p:txBody>
          <a:bodyPr/>
          <a:lstStyle>
            <a:lvl1pPr>
              <a:defRPr>
                <a:solidFill>
                  <a:schemeClr val="tx1"/>
                </a:solidFill>
              </a:defRPr>
            </a:lvl1pPr>
          </a:lstStyle>
          <a:p>
            <a:fld id="{975A587B-5814-4D9B-9598-FE9CB954CB01}" type="slidenum">
              <a:rPr lang="en-US" noProof="0" smtClean="0"/>
              <a:pPr/>
              <a:t>‹#›</a:t>
            </a:fld>
            <a:endParaRPr lang="en-US" noProof="0"/>
          </a:p>
        </p:txBody>
      </p:sp>
    </p:spTree>
    <p:extLst>
      <p:ext uri="{BB962C8B-B14F-4D97-AF65-F5344CB8AC3E}">
        <p14:creationId xmlns:p14="http://schemas.microsoft.com/office/powerpoint/2010/main" val="4122774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ption N°2 Chapter with photo">
    <p:spTree>
      <p:nvGrpSpPr>
        <p:cNvPr id="1" name=""/>
        <p:cNvGrpSpPr/>
        <p:nvPr/>
      </p:nvGrpSpPr>
      <p:grpSpPr>
        <a:xfrm>
          <a:off x="0" y="0"/>
          <a:ext cx="0" cy="0"/>
          <a:chOff x="0" y="0"/>
          <a:chExt cx="0" cy="0"/>
        </a:xfrm>
      </p:grpSpPr>
      <p:sp>
        <p:nvSpPr>
          <p:cNvPr id="13" name="Espace réservé pour une image  2">
            <a:extLst>
              <a:ext uri="{FF2B5EF4-FFF2-40B4-BE49-F238E27FC236}">
                <a16:creationId xmlns:a16="http://schemas.microsoft.com/office/drawing/2014/main" id="{DEC6A7FF-A1FA-4490-9CC7-51078FF84353}"/>
              </a:ext>
            </a:extLst>
          </p:cNvPr>
          <p:cNvSpPr>
            <a:spLocks noGrp="1"/>
          </p:cNvSpPr>
          <p:nvPr>
            <p:ph type="pic" idx="14" hasCustomPrompt="1"/>
          </p:nvPr>
        </p:nvSpPr>
        <p:spPr>
          <a:xfrm>
            <a:off x="0" y="1"/>
            <a:ext cx="6093760" cy="6857999"/>
          </a:xfrm>
          <a:solidFill>
            <a:schemeClr val="bg1">
              <a:lumMod val="95000"/>
            </a:schemeClr>
          </a:solidFill>
        </p:spPr>
        <p:txBody>
          <a:bodyPr anchor="ctr"/>
          <a:lstStyle>
            <a:lvl1pPr marL="0" indent="0" algn="ctr">
              <a:buNone/>
              <a:defRPr sz="14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Photo</a:t>
            </a:r>
          </a:p>
        </p:txBody>
      </p:sp>
      <p:sp>
        <p:nvSpPr>
          <p:cNvPr id="2" name="Titre 1">
            <a:extLst>
              <a:ext uri="{FF2B5EF4-FFF2-40B4-BE49-F238E27FC236}">
                <a16:creationId xmlns:a16="http://schemas.microsoft.com/office/drawing/2014/main" id="{8934B7DA-FA75-4149-8676-64791F4D66D2}"/>
              </a:ext>
            </a:extLst>
          </p:cNvPr>
          <p:cNvSpPr>
            <a:spLocks noGrp="1"/>
          </p:cNvSpPr>
          <p:nvPr>
            <p:ph type="title" hasCustomPrompt="1"/>
          </p:nvPr>
        </p:nvSpPr>
        <p:spPr>
          <a:xfrm>
            <a:off x="6361200" y="3430800"/>
            <a:ext cx="5400000" cy="1152000"/>
          </a:xfrm>
        </p:spPr>
        <p:txBody>
          <a:bodyPr>
            <a:noAutofit/>
          </a:bodyPr>
          <a:lstStyle>
            <a:lvl1pPr>
              <a:lnSpc>
                <a:spcPct val="90000"/>
              </a:lnSpc>
              <a:defRPr sz="3900">
                <a:solidFill>
                  <a:schemeClr val="tx2"/>
                </a:solidFill>
              </a:defRPr>
            </a:lvl1pPr>
          </a:lstStyle>
          <a:p>
            <a:r>
              <a:rPr lang="en-US" noProof="0"/>
              <a:t>Click to edit Master title style</a:t>
            </a:r>
          </a:p>
        </p:txBody>
      </p:sp>
      <p:sp>
        <p:nvSpPr>
          <p:cNvPr id="3" name="Espace réservé du texte 2">
            <a:extLst>
              <a:ext uri="{FF2B5EF4-FFF2-40B4-BE49-F238E27FC236}">
                <a16:creationId xmlns:a16="http://schemas.microsoft.com/office/drawing/2014/main" id="{31BF3A9F-5739-4B40-A377-C403E92DB704}"/>
              </a:ext>
            </a:extLst>
          </p:cNvPr>
          <p:cNvSpPr>
            <a:spLocks noGrp="1"/>
          </p:cNvSpPr>
          <p:nvPr>
            <p:ph type="body" idx="1" hasCustomPrompt="1"/>
          </p:nvPr>
        </p:nvSpPr>
        <p:spPr>
          <a:xfrm>
            <a:off x="6361200" y="4662000"/>
            <a:ext cx="5400000" cy="900000"/>
          </a:xfrm>
        </p:spPr>
        <p:txBody>
          <a:bodyPr anchor="t">
            <a:noAutofit/>
          </a:bodyPr>
          <a:lstStyle>
            <a:lvl1pPr marL="0" indent="0">
              <a:lnSpc>
                <a:spcPct val="90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subtitle style</a:t>
            </a:r>
          </a:p>
        </p:txBody>
      </p:sp>
      <p:sp>
        <p:nvSpPr>
          <p:cNvPr id="11" name="Espace réservé du texte 10">
            <a:extLst>
              <a:ext uri="{FF2B5EF4-FFF2-40B4-BE49-F238E27FC236}">
                <a16:creationId xmlns:a16="http://schemas.microsoft.com/office/drawing/2014/main" id="{8C7A5F77-9A92-46CF-AF0E-296CA94F051F}"/>
              </a:ext>
            </a:extLst>
          </p:cNvPr>
          <p:cNvSpPr>
            <a:spLocks noGrp="1"/>
          </p:cNvSpPr>
          <p:nvPr>
            <p:ph type="body" sz="quarter" idx="13" hasCustomPrompt="1"/>
          </p:nvPr>
        </p:nvSpPr>
        <p:spPr>
          <a:xfrm>
            <a:off x="6361200" y="1490400"/>
            <a:ext cx="5400000" cy="1872000"/>
          </a:xfrm>
        </p:spPr>
        <p:txBody>
          <a:bodyPr>
            <a:noAutofit/>
          </a:bodyPr>
          <a:lstStyle>
            <a:lvl1pPr marL="0" indent="0">
              <a:buNone/>
              <a:defRPr sz="13500">
                <a:solidFill>
                  <a:schemeClr val="tx2"/>
                </a:solidFill>
              </a:defRPr>
            </a:lvl1pPr>
          </a:lstStyle>
          <a:p>
            <a:pPr lvl="0"/>
            <a:r>
              <a:rPr lang="en-US" noProof="0"/>
              <a:t>NN.</a:t>
            </a:r>
          </a:p>
        </p:txBody>
      </p:sp>
      <p:sp>
        <p:nvSpPr>
          <p:cNvPr id="16" name="Espace réservé du texte 8">
            <a:extLst>
              <a:ext uri="{FF2B5EF4-FFF2-40B4-BE49-F238E27FC236}">
                <a16:creationId xmlns:a16="http://schemas.microsoft.com/office/drawing/2014/main" id="{19FE5F0F-1A19-4580-B09D-11BAB259543F}"/>
              </a:ext>
            </a:extLst>
          </p:cNvPr>
          <p:cNvSpPr>
            <a:spLocks noGrp="1"/>
          </p:cNvSpPr>
          <p:nvPr>
            <p:ph type="body" sz="quarter" idx="15" hasCustomPrompt="1"/>
          </p:nvPr>
        </p:nvSpPr>
        <p:spPr>
          <a:xfrm>
            <a:off x="825578" y="6523200"/>
            <a:ext cx="10800" cy="100800"/>
          </a:xfrm>
          <a:solidFill>
            <a:schemeClr val="bg1"/>
          </a:solidFill>
        </p:spPr>
        <p:txBody>
          <a:bodyPr lIns="0" tIns="0" rIns="0" bIns="0"/>
          <a:lstStyle>
            <a:lvl1pPr marL="0" indent="0">
              <a:buNone/>
              <a:defRPr sz="100">
                <a:solidFill>
                  <a:schemeClr val="bg1"/>
                </a:solidFill>
              </a:defRPr>
            </a:lvl1pPr>
          </a:lstStyle>
          <a:p>
            <a:pPr lvl="0"/>
            <a:r>
              <a:rPr lang="en-US" noProof="0"/>
              <a:t> </a:t>
            </a:r>
          </a:p>
        </p:txBody>
      </p:sp>
      <p:sp>
        <p:nvSpPr>
          <p:cNvPr id="4" name="Espace réservé de la date 3">
            <a:extLst>
              <a:ext uri="{FF2B5EF4-FFF2-40B4-BE49-F238E27FC236}">
                <a16:creationId xmlns:a16="http://schemas.microsoft.com/office/drawing/2014/main" id="{CAF82D43-4E1B-4274-AC55-C533B8C04656}"/>
              </a:ext>
            </a:extLst>
          </p:cNvPr>
          <p:cNvSpPr>
            <a:spLocks noGrp="1"/>
          </p:cNvSpPr>
          <p:nvPr>
            <p:ph type="dt" sz="half" idx="16"/>
          </p:nvPr>
        </p:nvSpPr>
        <p:spPr/>
        <p:txBody>
          <a:bodyPr/>
          <a:lstStyle>
            <a:lvl1pPr>
              <a:defRPr>
                <a:solidFill>
                  <a:schemeClr val="bg1"/>
                </a:solidFill>
              </a:defRPr>
            </a:lvl1pPr>
          </a:lstStyle>
          <a:p>
            <a:endParaRPr lang="en-US" noProof="0"/>
          </a:p>
        </p:txBody>
      </p:sp>
      <p:sp>
        <p:nvSpPr>
          <p:cNvPr id="5" name="Espace réservé du pied de page 4">
            <a:extLst>
              <a:ext uri="{FF2B5EF4-FFF2-40B4-BE49-F238E27FC236}">
                <a16:creationId xmlns:a16="http://schemas.microsoft.com/office/drawing/2014/main" id="{4F7AF283-CD1F-4E50-9456-6BD3B772A116}"/>
              </a:ext>
            </a:extLst>
          </p:cNvPr>
          <p:cNvSpPr>
            <a:spLocks noGrp="1"/>
          </p:cNvSpPr>
          <p:nvPr>
            <p:ph type="ftr" sz="quarter" idx="17"/>
          </p:nvPr>
        </p:nvSpPr>
        <p:spPr/>
        <p:txBody>
          <a:bodyPr/>
          <a:lstStyle>
            <a:lvl1pPr>
              <a:defRPr>
                <a:solidFill>
                  <a:schemeClr val="bg1"/>
                </a:solidFill>
              </a:defRPr>
            </a:lvl1pPr>
          </a:lstStyle>
          <a:p>
            <a:r>
              <a:rPr lang="en-US" noProof="0"/>
              <a:t>Country xxx Budget 23 – E&amp;P – CDEP &amp; COMEX TEMPLATE</a:t>
            </a:r>
          </a:p>
        </p:txBody>
      </p:sp>
      <p:sp>
        <p:nvSpPr>
          <p:cNvPr id="6" name="Espace réservé du numéro de diapositive 5">
            <a:extLst>
              <a:ext uri="{FF2B5EF4-FFF2-40B4-BE49-F238E27FC236}">
                <a16:creationId xmlns:a16="http://schemas.microsoft.com/office/drawing/2014/main" id="{072A83F9-605B-451F-81C4-4DB3BD64BF25}"/>
              </a:ext>
            </a:extLst>
          </p:cNvPr>
          <p:cNvSpPr>
            <a:spLocks noGrp="1"/>
          </p:cNvSpPr>
          <p:nvPr>
            <p:ph type="sldNum" sz="quarter" idx="18"/>
          </p:nvPr>
        </p:nvSpPr>
        <p:spPr/>
        <p:txBody>
          <a:bodyPr/>
          <a:lstStyle>
            <a:lvl1pPr>
              <a:defRPr>
                <a:solidFill>
                  <a:schemeClr val="bg1"/>
                </a:solidFill>
              </a:defRPr>
            </a:lvl1pPr>
          </a:lstStyle>
          <a:p>
            <a:fld id="{975A587B-5814-4D9B-9598-FE9CB954CB01}" type="slidenum">
              <a:rPr lang="en-US" noProof="0" smtClean="0"/>
              <a:pPr/>
              <a:t>‹#›</a:t>
            </a:fld>
            <a:endParaRPr lang="en-US" noProof="0"/>
          </a:p>
        </p:txBody>
      </p:sp>
    </p:spTree>
    <p:extLst>
      <p:ext uri="{BB962C8B-B14F-4D97-AF65-F5344CB8AC3E}">
        <p14:creationId xmlns:p14="http://schemas.microsoft.com/office/powerpoint/2010/main" val="400456243"/>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with photo">
    <p:spTree>
      <p:nvGrpSpPr>
        <p:cNvPr id="1" name=""/>
        <p:cNvGrpSpPr/>
        <p:nvPr/>
      </p:nvGrpSpPr>
      <p:grpSpPr>
        <a:xfrm>
          <a:off x="0" y="0"/>
          <a:ext cx="0" cy="0"/>
          <a:chOff x="0" y="0"/>
          <a:chExt cx="0" cy="0"/>
        </a:xfrm>
      </p:grpSpPr>
      <p:sp>
        <p:nvSpPr>
          <p:cNvPr id="12" name="Espace réservé pour une image  2">
            <a:extLst>
              <a:ext uri="{FF2B5EF4-FFF2-40B4-BE49-F238E27FC236}">
                <a16:creationId xmlns:a16="http://schemas.microsoft.com/office/drawing/2014/main" id="{3FA18DAD-43C7-439C-AEB4-182FDEF42A93}"/>
              </a:ext>
            </a:extLst>
          </p:cNvPr>
          <p:cNvSpPr>
            <a:spLocks noGrp="1"/>
          </p:cNvSpPr>
          <p:nvPr>
            <p:ph type="pic" idx="10" hasCustomPrompt="1"/>
          </p:nvPr>
        </p:nvSpPr>
        <p:spPr>
          <a:xfrm>
            <a:off x="0" y="1"/>
            <a:ext cx="6093760" cy="6857999"/>
          </a:xfrm>
          <a:solidFill>
            <a:schemeClr val="bg1">
              <a:lumMod val="95000"/>
            </a:schemeClr>
          </a:solidFill>
        </p:spPr>
        <p:txBody>
          <a:bodyPr anchor="ctr"/>
          <a:lstStyle>
            <a:lvl1pPr marL="0" indent="0" algn="ctr">
              <a:buNone/>
              <a:defRPr sz="14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Photo</a:t>
            </a:r>
          </a:p>
        </p:txBody>
      </p:sp>
      <p:sp>
        <p:nvSpPr>
          <p:cNvPr id="9" name="Espace réservé du texte 8">
            <a:extLst>
              <a:ext uri="{FF2B5EF4-FFF2-40B4-BE49-F238E27FC236}">
                <a16:creationId xmlns:a16="http://schemas.microsoft.com/office/drawing/2014/main" id="{7BC41F0E-EC30-4D2A-AA16-7B987E32A160}"/>
              </a:ext>
            </a:extLst>
          </p:cNvPr>
          <p:cNvSpPr>
            <a:spLocks noGrp="1"/>
          </p:cNvSpPr>
          <p:nvPr>
            <p:ph type="body" sz="quarter" idx="13" hasCustomPrompt="1"/>
          </p:nvPr>
        </p:nvSpPr>
        <p:spPr>
          <a:xfrm>
            <a:off x="6361200" y="1371600"/>
            <a:ext cx="5472000" cy="486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lumMod val="7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Espace réservé du texte 8">
            <a:extLst>
              <a:ext uri="{FF2B5EF4-FFF2-40B4-BE49-F238E27FC236}">
                <a16:creationId xmlns:a16="http://schemas.microsoft.com/office/drawing/2014/main" id="{90C7237F-FD39-40C9-B915-D4BC62A3BEC4}"/>
              </a:ext>
            </a:extLst>
          </p:cNvPr>
          <p:cNvSpPr>
            <a:spLocks noGrp="1"/>
          </p:cNvSpPr>
          <p:nvPr>
            <p:ph type="body" sz="quarter" idx="17" hasCustomPrompt="1"/>
          </p:nvPr>
        </p:nvSpPr>
        <p:spPr>
          <a:xfrm>
            <a:off x="825578" y="6523200"/>
            <a:ext cx="10800" cy="100800"/>
          </a:xfrm>
          <a:solidFill>
            <a:schemeClr val="bg1"/>
          </a:solidFill>
        </p:spPr>
        <p:txBody>
          <a:bodyPr lIns="0" tIns="0" rIns="0" bIns="0"/>
          <a:lstStyle>
            <a:lvl1pPr marL="0" indent="0">
              <a:buNone/>
              <a:defRPr sz="100">
                <a:solidFill>
                  <a:schemeClr val="bg1"/>
                </a:solidFill>
              </a:defRPr>
            </a:lvl1pPr>
          </a:lstStyle>
          <a:p>
            <a:pPr lvl="0"/>
            <a:r>
              <a:rPr lang="en-US" noProof="0"/>
              <a:t> </a:t>
            </a:r>
          </a:p>
        </p:txBody>
      </p:sp>
      <p:sp>
        <p:nvSpPr>
          <p:cNvPr id="4" name="Titre 3">
            <a:extLst>
              <a:ext uri="{FF2B5EF4-FFF2-40B4-BE49-F238E27FC236}">
                <a16:creationId xmlns:a16="http://schemas.microsoft.com/office/drawing/2014/main" id="{A95F48EF-CBAD-4F80-B069-72AECAEC0746}"/>
              </a:ext>
            </a:extLst>
          </p:cNvPr>
          <p:cNvSpPr>
            <a:spLocks noGrp="1"/>
          </p:cNvSpPr>
          <p:nvPr>
            <p:ph type="title" hasCustomPrompt="1"/>
          </p:nvPr>
        </p:nvSpPr>
        <p:spPr>
          <a:xfrm>
            <a:off x="6361199" y="242844"/>
            <a:ext cx="3960000" cy="1008000"/>
          </a:xfrm>
        </p:spPr>
        <p:txBody>
          <a:bodyPr/>
          <a:lstStyle>
            <a:lvl1pPr>
              <a:defRPr>
                <a:solidFill>
                  <a:schemeClr val="tx2"/>
                </a:solidFill>
              </a:defRPr>
            </a:lvl1pPr>
          </a:lstStyle>
          <a:p>
            <a:r>
              <a:rPr lang="en-US" noProof="0"/>
              <a:t>Click to edit Master title style</a:t>
            </a:r>
          </a:p>
        </p:txBody>
      </p:sp>
      <p:sp>
        <p:nvSpPr>
          <p:cNvPr id="5" name="Espace réservé de la date 4">
            <a:extLst>
              <a:ext uri="{FF2B5EF4-FFF2-40B4-BE49-F238E27FC236}">
                <a16:creationId xmlns:a16="http://schemas.microsoft.com/office/drawing/2014/main" id="{F45A3821-9C55-4E10-844A-98E6FB07D68C}"/>
              </a:ext>
            </a:extLst>
          </p:cNvPr>
          <p:cNvSpPr>
            <a:spLocks noGrp="1"/>
          </p:cNvSpPr>
          <p:nvPr>
            <p:ph type="dt" sz="half" idx="18"/>
          </p:nvPr>
        </p:nvSpPr>
        <p:spPr/>
        <p:txBody>
          <a:bodyPr/>
          <a:lstStyle>
            <a:lvl1pPr>
              <a:defRPr>
                <a:solidFill>
                  <a:schemeClr val="bg1"/>
                </a:solidFill>
              </a:defRPr>
            </a:lvl1pPr>
          </a:lstStyle>
          <a:p>
            <a:endParaRPr lang="en-US" noProof="0"/>
          </a:p>
        </p:txBody>
      </p:sp>
      <p:sp>
        <p:nvSpPr>
          <p:cNvPr id="6" name="Espace réservé du pied de page 5">
            <a:extLst>
              <a:ext uri="{FF2B5EF4-FFF2-40B4-BE49-F238E27FC236}">
                <a16:creationId xmlns:a16="http://schemas.microsoft.com/office/drawing/2014/main" id="{B26B9FA6-E4DB-4B15-BD57-BEC5F537E3AB}"/>
              </a:ext>
            </a:extLst>
          </p:cNvPr>
          <p:cNvSpPr>
            <a:spLocks noGrp="1"/>
          </p:cNvSpPr>
          <p:nvPr>
            <p:ph type="ftr" sz="quarter" idx="19"/>
          </p:nvPr>
        </p:nvSpPr>
        <p:spPr/>
        <p:txBody>
          <a:bodyPr/>
          <a:lstStyle>
            <a:lvl1pPr>
              <a:defRPr>
                <a:solidFill>
                  <a:schemeClr val="bg1"/>
                </a:solidFill>
              </a:defRPr>
            </a:lvl1pPr>
          </a:lstStyle>
          <a:p>
            <a:r>
              <a:rPr lang="en-US" noProof="0"/>
              <a:t>Country xxx Budget 23 – E&amp;P – CDEP &amp; COMEX TEMPLATE</a:t>
            </a:r>
          </a:p>
        </p:txBody>
      </p:sp>
      <p:sp>
        <p:nvSpPr>
          <p:cNvPr id="7" name="Espace réservé du numéro de diapositive 6">
            <a:extLst>
              <a:ext uri="{FF2B5EF4-FFF2-40B4-BE49-F238E27FC236}">
                <a16:creationId xmlns:a16="http://schemas.microsoft.com/office/drawing/2014/main" id="{6FE6001F-97CC-4008-B22A-EFA29A13779C}"/>
              </a:ext>
            </a:extLst>
          </p:cNvPr>
          <p:cNvSpPr>
            <a:spLocks noGrp="1"/>
          </p:cNvSpPr>
          <p:nvPr>
            <p:ph type="sldNum" sz="quarter" idx="20"/>
          </p:nvPr>
        </p:nvSpPr>
        <p:spPr/>
        <p:txBody>
          <a:bodyPr/>
          <a:lstStyle>
            <a:lvl1pPr>
              <a:defRPr>
                <a:solidFill>
                  <a:schemeClr val="bg1"/>
                </a:solidFill>
              </a:defRPr>
            </a:lvl1pPr>
          </a:lstStyle>
          <a:p>
            <a:fld id="{975A587B-5814-4D9B-9598-FE9CB954CB01}" type="slidenum">
              <a:rPr lang="en-US" noProof="0" smtClean="0"/>
              <a:pPr/>
              <a:t>‹#›</a:t>
            </a:fld>
            <a:endParaRPr lang="en-US" noProof="0"/>
          </a:p>
        </p:txBody>
      </p:sp>
    </p:spTree>
    <p:extLst>
      <p:ext uri="{BB962C8B-B14F-4D97-AF65-F5344CB8AC3E}">
        <p14:creationId xmlns:p14="http://schemas.microsoft.com/office/powerpoint/2010/main" val="4221078726"/>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9" name="Espace réservé du texte 8">
            <a:extLst>
              <a:ext uri="{FF2B5EF4-FFF2-40B4-BE49-F238E27FC236}">
                <a16:creationId xmlns:a16="http://schemas.microsoft.com/office/drawing/2014/main" id="{7BC41F0E-EC30-4D2A-AA16-7B987E32A160}"/>
              </a:ext>
            </a:extLst>
          </p:cNvPr>
          <p:cNvSpPr>
            <a:spLocks noGrp="1"/>
          </p:cNvSpPr>
          <p:nvPr>
            <p:ph type="body" sz="quarter" idx="13" hasCustomPrompt="1"/>
          </p:nvPr>
        </p:nvSpPr>
        <p:spPr>
          <a:xfrm>
            <a:off x="469879" y="3820350"/>
            <a:ext cx="11133952" cy="2412000"/>
          </a:xfrm>
        </p:spPr>
        <p:txBody>
          <a:bodyPr/>
          <a:lstStyle>
            <a:lvl1pPr>
              <a:defRPr>
                <a:solidFill>
                  <a:schemeClr val="tx1"/>
                </a:solidFill>
              </a:defRPr>
            </a:lvl1pPr>
            <a:lvl2pPr>
              <a:spcBef>
                <a:spcPts val="400"/>
              </a:spcBef>
              <a:defRPr>
                <a:solidFill>
                  <a:schemeClr val="tx1"/>
                </a:solidFill>
              </a:defRPr>
            </a:lvl2pPr>
          </a:lstStyle>
          <a:p>
            <a:pPr lvl="0"/>
            <a:r>
              <a:rPr lang="en-US" noProof="0"/>
              <a:t>Click to edit Master text styles</a:t>
            </a:r>
          </a:p>
          <a:p>
            <a:pPr lvl="1"/>
            <a:r>
              <a:rPr lang="en-US" noProof="0"/>
              <a:t>Second level</a:t>
            </a:r>
          </a:p>
        </p:txBody>
      </p:sp>
      <p:sp>
        <p:nvSpPr>
          <p:cNvPr id="12" name="Espace réservé du tableau 2">
            <a:extLst>
              <a:ext uri="{FF2B5EF4-FFF2-40B4-BE49-F238E27FC236}">
                <a16:creationId xmlns:a16="http://schemas.microsoft.com/office/drawing/2014/main" id="{3EADC01A-12BC-4330-8A1C-A4DCE63F4D5F}"/>
              </a:ext>
            </a:extLst>
          </p:cNvPr>
          <p:cNvSpPr>
            <a:spLocks noGrp="1"/>
          </p:cNvSpPr>
          <p:nvPr>
            <p:ph type="tbl" sz="quarter" idx="17" hasCustomPrompt="1"/>
          </p:nvPr>
        </p:nvSpPr>
        <p:spPr>
          <a:xfrm>
            <a:off x="589752" y="1372349"/>
            <a:ext cx="11014079" cy="2304000"/>
          </a:xfrm>
        </p:spPr>
        <p:txBody>
          <a:bodyPr anchor="ctr"/>
          <a:lstStyle>
            <a:lvl1pPr marL="0" indent="0" algn="ctr">
              <a:buNone/>
              <a:defRPr sz="1400">
                <a:solidFill>
                  <a:schemeClr val="tx2"/>
                </a:solidFill>
              </a:defRPr>
            </a:lvl1pPr>
          </a:lstStyle>
          <a:p>
            <a:r>
              <a:rPr lang="en-US" noProof="0"/>
              <a:t>Table</a:t>
            </a:r>
          </a:p>
        </p:txBody>
      </p:sp>
      <p:sp>
        <p:nvSpPr>
          <p:cNvPr id="4" name="Titre 3">
            <a:extLst>
              <a:ext uri="{FF2B5EF4-FFF2-40B4-BE49-F238E27FC236}">
                <a16:creationId xmlns:a16="http://schemas.microsoft.com/office/drawing/2014/main" id="{F7BED8F5-8DF4-41F4-9FBF-3FC3EFF478F8}"/>
              </a:ext>
            </a:extLst>
          </p:cNvPr>
          <p:cNvSpPr>
            <a:spLocks noGrp="1"/>
          </p:cNvSpPr>
          <p:nvPr>
            <p:ph type="title" hasCustomPrompt="1"/>
          </p:nvPr>
        </p:nvSpPr>
        <p:spPr/>
        <p:txBody>
          <a:bodyPr/>
          <a:lstStyle>
            <a:lvl1pPr>
              <a:defRPr>
                <a:solidFill>
                  <a:schemeClr val="tx2"/>
                </a:solidFill>
              </a:defRPr>
            </a:lvl1pPr>
          </a:lstStyle>
          <a:p>
            <a:r>
              <a:rPr lang="en-US" noProof="0"/>
              <a:t>Click to edit Master title style</a:t>
            </a:r>
          </a:p>
        </p:txBody>
      </p:sp>
      <p:sp>
        <p:nvSpPr>
          <p:cNvPr id="5" name="Espace réservé de la date 4">
            <a:extLst>
              <a:ext uri="{FF2B5EF4-FFF2-40B4-BE49-F238E27FC236}">
                <a16:creationId xmlns:a16="http://schemas.microsoft.com/office/drawing/2014/main" id="{74A5DB8F-F9F5-4D34-AD2B-20A401276C3E}"/>
              </a:ext>
            </a:extLst>
          </p:cNvPr>
          <p:cNvSpPr>
            <a:spLocks noGrp="1"/>
          </p:cNvSpPr>
          <p:nvPr>
            <p:ph type="dt" sz="half" idx="18"/>
          </p:nvPr>
        </p:nvSpPr>
        <p:spPr/>
        <p:txBody>
          <a:bodyPr/>
          <a:lstStyle>
            <a:lvl1pPr>
              <a:defRPr>
                <a:solidFill>
                  <a:schemeClr val="tx1"/>
                </a:solidFill>
              </a:defRPr>
            </a:lvl1pPr>
          </a:lstStyle>
          <a:p>
            <a:endParaRPr lang="en-US" noProof="0"/>
          </a:p>
        </p:txBody>
      </p:sp>
      <p:sp>
        <p:nvSpPr>
          <p:cNvPr id="6" name="Espace réservé du pied de page 5">
            <a:extLst>
              <a:ext uri="{FF2B5EF4-FFF2-40B4-BE49-F238E27FC236}">
                <a16:creationId xmlns:a16="http://schemas.microsoft.com/office/drawing/2014/main" id="{7F448ABE-6518-42E7-86CB-17EBD972C87A}"/>
              </a:ext>
            </a:extLst>
          </p:cNvPr>
          <p:cNvSpPr>
            <a:spLocks noGrp="1"/>
          </p:cNvSpPr>
          <p:nvPr>
            <p:ph type="ftr" sz="quarter" idx="19"/>
          </p:nvPr>
        </p:nvSpPr>
        <p:spPr/>
        <p:txBody>
          <a:bodyPr/>
          <a:lstStyle>
            <a:lvl1pPr>
              <a:defRPr>
                <a:solidFill>
                  <a:schemeClr val="tx1"/>
                </a:solidFill>
              </a:defRPr>
            </a:lvl1pPr>
          </a:lstStyle>
          <a:p>
            <a:r>
              <a:rPr lang="en-US" noProof="0"/>
              <a:t>Country xxx Budget 23 – E&amp;P – CDEP &amp; COMEX TEMPLATE</a:t>
            </a:r>
          </a:p>
        </p:txBody>
      </p:sp>
      <p:sp>
        <p:nvSpPr>
          <p:cNvPr id="7" name="Espace réservé du numéro de diapositive 6">
            <a:extLst>
              <a:ext uri="{FF2B5EF4-FFF2-40B4-BE49-F238E27FC236}">
                <a16:creationId xmlns:a16="http://schemas.microsoft.com/office/drawing/2014/main" id="{DBF92594-638F-42B7-B983-EDCA45116F84}"/>
              </a:ext>
            </a:extLst>
          </p:cNvPr>
          <p:cNvSpPr>
            <a:spLocks noGrp="1"/>
          </p:cNvSpPr>
          <p:nvPr>
            <p:ph type="sldNum" sz="quarter" idx="20"/>
          </p:nvPr>
        </p:nvSpPr>
        <p:spPr/>
        <p:txBody>
          <a:bodyPr/>
          <a:lstStyle>
            <a:lvl1pPr>
              <a:defRPr>
                <a:solidFill>
                  <a:schemeClr val="tx1"/>
                </a:solidFill>
              </a:defRPr>
            </a:lvl1pPr>
          </a:lstStyle>
          <a:p>
            <a:fld id="{975A587B-5814-4D9B-9598-FE9CB954CB01}" type="slidenum">
              <a:rPr lang="en-US" noProof="0" smtClean="0"/>
              <a:pPr/>
              <a:t>‹#›</a:t>
            </a:fld>
            <a:endParaRPr lang="en-US" noProof="0"/>
          </a:p>
        </p:txBody>
      </p:sp>
    </p:spTree>
    <p:extLst>
      <p:ext uri="{BB962C8B-B14F-4D97-AF65-F5344CB8AC3E}">
        <p14:creationId xmlns:p14="http://schemas.microsoft.com/office/powerpoint/2010/main" val="195017594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with chart">
    <p:spTree>
      <p:nvGrpSpPr>
        <p:cNvPr id="1" name=""/>
        <p:cNvGrpSpPr/>
        <p:nvPr/>
      </p:nvGrpSpPr>
      <p:grpSpPr>
        <a:xfrm>
          <a:off x="0" y="0"/>
          <a:ext cx="0" cy="0"/>
          <a:chOff x="0" y="0"/>
          <a:chExt cx="0" cy="0"/>
        </a:xfrm>
      </p:grpSpPr>
      <p:sp>
        <p:nvSpPr>
          <p:cNvPr id="9" name="Espace réservé du texte 8">
            <a:extLst>
              <a:ext uri="{FF2B5EF4-FFF2-40B4-BE49-F238E27FC236}">
                <a16:creationId xmlns:a16="http://schemas.microsoft.com/office/drawing/2014/main" id="{7BC41F0E-EC30-4D2A-AA16-7B987E32A160}"/>
              </a:ext>
            </a:extLst>
          </p:cNvPr>
          <p:cNvSpPr>
            <a:spLocks noGrp="1"/>
          </p:cNvSpPr>
          <p:nvPr>
            <p:ph type="body" sz="quarter" idx="13" hasCustomPrompt="1"/>
          </p:nvPr>
        </p:nvSpPr>
        <p:spPr>
          <a:xfrm>
            <a:off x="469879" y="1371600"/>
            <a:ext cx="5472000" cy="486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lumMod val="7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3" name="Espace réservé du graphique 2">
            <a:extLst>
              <a:ext uri="{FF2B5EF4-FFF2-40B4-BE49-F238E27FC236}">
                <a16:creationId xmlns:a16="http://schemas.microsoft.com/office/drawing/2014/main" id="{36B54297-76AA-4A3B-A34F-53F1E4289CC7}"/>
              </a:ext>
            </a:extLst>
          </p:cNvPr>
          <p:cNvSpPr>
            <a:spLocks noGrp="1"/>
          </p:cNvSpPr>
          <p:nvPr>
            <p:ph type="chart" sz="quarter" idx="17" hasCustomPrompt="1"/>
          </p:nvPr>
        </p:nvSpPr>
        <p:spPr>
          <a:xfrm>
            <a:off x="6229879" y="1371600"/>
            <a:ext cx="5508000" cy="4860000"/>
          </a:xfrm>
        </p:spPr>
        <p:txBody>
          <a:bodyPr anchor="ctr"/>
          <a:lstStyle>
            <a:lvl1pPr marL="0" indent="0" algn="ctr">
              <a:buNone/>
              <a:defRPr sz="1400">
                <a:solidFill>
                  <a:schemeClr val="tx2"/>
                </a:solidFill>
              </a:defRPr>
            </a:lvl1pPr>
          </a:lstStyle>
          <a:p>
            <a:r>
              <a:rPr lang="en-US" noProof="0"/>
              <a:t>Chart</a:t>
            </a:r>
          </a:p>
        </p:txBody>
      </p:sp>
      <p:sp>
        <p:nvSpPr>
          <p:cNvPr id="4" name="Titre 3">
            <a:extLst>
              <a:ext uri="{FF2B5EF4-FFF2-40B4-BE49-F238E27FC236}">
                <a16:creationId xmlns:a16="http://schemas.microsoft.com/office/drawing/2014/main" id="{7AE7569B-B080-4146-A11F-1E61AF63D642}"/>
              </a:ext>
            </a:extLst>
          </p:cNvPr>
          <p:cNvSpPr>
            <a:spLocks noGrp="1"/>
          </p:cNvSpPr>
          <p:nvPr>
            <p:ph type="title" hasCustomPrompt="1"/>
          </p:nvPr>
        </p:nvSpPr>
        <p:spPr>
          <a:xfrm>
            <a:off x="469879" y="242844"/>
            <a:ext cx="9720000" cy="1008000"/>
          </a:xfrm>
        </p:spPr>
        <p:txBody>
          <a:bodyPr/>
          <a:lstStyle>
            <a:lvl1pPr>
              <a:defRPr>
                <a:solidFill>
                  <a:schemeClr val="tx2"/>
                </a:solidFill>
              </a:defRPr>
            </a:lvl1pPr>
          </a:lstStyle>
          <a:p>
            <a:r>
              <a:rPr lang="en-US" noProof="0"/>
              <a:t>Click to edit Master title style</a:t>
            </a:r>
          </a:p>
        </p:txBody>
      </p:sp>
      <p:sp>
        <p:nvSpPr>
          <p:cNvPr id="6" name="Espace réservé de la date 5">
            <a:extLst>
              <a:ext uri="{FF2B5EF4-FFF2-40B4-BE49-F238E27FC236}">
                <a16:creationId xmlns:a16="http://schemas.microsoft.com/office/drawing/2014/main" id="{1A8B2399-CA73-45EA-BE18-9A20282E60B2}"/>
              </a:ext>
            </a:extLst>
          </p:cNvPr>
          <p:cNvSpPr>
            <a:spLocks noGrp="1"/>
          </p:cNvSpPr>
          <p:nvPr>
            <p:ph type="dt" sz="half" idx="18"/>
          </p:nvPr>
        </p:nvSpPr>
        <p:spPr/>
        <p:txBody>
          <a:bodyPr/>
          <a:lstStyle>
            <a:lvl1pPr>
              <a:defRPr>
                <a:solidFill>
                  <a:schemeClr val="tx1"/>
                </a:solidFill>
              </a:defRPr>
            </a:lvl1pPr>
          </a:lstStyle>
          <a:p>
            <a:endParaRPr lang="en-US" noProof="0"/>
          </a:p>
        </p:txBody>
      </p:sp>
      <p:sp>
        <p:nvSpPr>
          <p:cNvPr id="7" name="Espace réservé du pied de page 6">
            <a:extLst>
              <a:ext uri="{FF2B5EF4-FFF2-40B4-BE49-F238E27FC236}">
                <a16:creationId xmlns:a16="http://schemas.microsoft.com/office/drawing/2014/main" id="{78D64F63-31B3-46AB-8995-E4EAED1967BD}"/>
              </a:ext>
            </a:extLst>
          </p:cNvPr>
          <p:cNvSpPr>
            <a:spLocks noGrp="1"/>
          </p:cNvSpPr>
          <p:nvPr>
            <p:ph type="ftr" sz="quarter" idx="19"/>
          </p:nvPr>
        </p:nvSpPr>
        <p:spPr/>
        <p:txBody>
          <a:bodyPr/>
          <a:lstStyle>
            <a:lvl1pPr>
              <a:defRPr>
                <a:solidFill>
                  <a:schemeClr val="tx1"/>
                </a:solidFill>
              </a:defRPr>
            </a:lvl1pPr>
          </a:lstStyle>
          <a:p>
            <a:r>
              <a:rPr lang="en-US" noProof="0"/>
              <a:t>Country xxx Budget 23 – E&amp;P – CDEP &amp; COMEX TEMPLATE</a:t>
            </a:r>
          </a:p>
        </p:txBody>
      </p:sp>
      <p:sp>
        <p:nvSpPr>
          <p:cNvPr id="11" name="Espace réservé du numéro de diapositive 10">
            <a:extLst>
              <a:ext uri="{FF2B5EF4-FFF2-40B4-BE49-F238E27FC236}">
                <a16:creationId xmlns:a16="http://schemas.microsoft.com/office/drawing/2014/main" id="{DB398A68-6D32-4A8D-8EF8-C3BF7CEF61AB}"/>
              </a:ext>
            </a:extLst>
          </p:cNvPr>
          <p:cNvSpPr>
            <a:spLocks noGrp="1"/>
          </p:cNvSpPr>
          <p:nvPr>
            <p:ph type="sldNum" sz="quarter" idx="20"/>
          </p:nvPr>
        </p:nvSpPr>
        <p:spPr/>
        <p:txBody>
          <a:bodyPr/>
          <a:lstStyle>
            <a:lvl1pPr>
              <a:defRPr>
                <a:solidFill>
                  <a:schemeClr val="tx1"/>
                </a:solidFill>
              </a:defRPr>
            </a:lvl1pPr>
          </a:lstStyle>
          <a:p>
            <a:fld id="{975A587B-5814-4D9B-9598-FE9CB954CB01}" type="slidenum">
              <a:rPr lang="en-US" noProof="0" smtClean="0"/>
              <a:pPr/>
              <a:t>‹#›</a:t>
            </a:fld>
            <a:endParaRPr lang="en-US" noProof="0"/>
          </a:p>
        </p:txBody>
      </p:sp>
    </p:spTree>
    <p:extLst>
      <p:ext uri="{BB962C8B-B14F-4D97-AF65-F5344CB8AC3E}">
        <p14:creationId xmlns:p14="http://schemas.microsoft.com/office/powerpoint/2010/main" val="397831779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Keys figures">
    <p:spTree>
      <p:nvGrpSpPr>
        <p:cNvPr id="1" name=""/>
        <p:cNvGrpSpPr/>
        <p:nvPr/>
      </p:nvGrpSpPr>
      <p:grpSpPr>
        <a:xfrm>
          <a:off x="0" y="0"/>
          <a:ext cx="0" cy="0"/>
          <a:chOff x="0" y="0"/>
          <a:chExt cx="0" cy="0"/>
        </a:xfrm>
      </p:grpSpPr>
      <p:sp>
        <p:nvSpPr>
          <p:cNvPr id="14" name="Espace réservé du texte 2">
            <a:extLst>
              <a:ext uri="{FF2B5EF4-FFF2-40B4-BE49-F238E27FC236}">
                <a16:creationId xmlns:a16="http://schemas.microsoft.com/office/drawing/2014/main" id="{6684C25F-7F00-41C3-A7CD-0A38D6BB6A4B}"/>
              </a:ext>
            </a:extLst>
          </p:cNvPr>
          <p:cNvSpPr>
            <a:spLocks noGrp="1"/>
          </p:cNvSpPr>
          <p:nvPr>
            <p:ph type="body" idx="18" hasCustomPrompt="1"/>
          </p:nvPr>
        </p:nvSpPr>
        <p:spPr>
          <a:xfrm>
            <a:off x="469879" y="1501200"/>
            <a:ext cx="1980000" cy="1188000"/>
          </a:xfrm>
        </p:spPr>
        <p:txBody>
          <a:bodyPr anchor="ctr">
            <a:noAutofit/>
          </a:bodyPr>
          <a:lstStyle>
            <a:lvl1pPr marL="0" indent="0">
              <a:buNone/>
              <a:defRPr sz="81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NN</a:t>
            </a:r>
          </a:p>
        </p:txBody>
      </p:sp>
      <p:sp>
        <p:nvSpPr>
          <p:cNvPr id="15" name="Espace réservé du texte 10">
            <a:extLst>
              <a:ext uri="{FF2B5EF4-FFF2-40B4-BE49-F238E27FC236}">
                <a16:creationId xmlns:a16="http://schemas.microsoft.com/office/drawing/2014/main" id="{FFEA4E96-A4C5-404E-84EB-0DA2FDAD3E47}"/>
              </a:ext>
            </a:extLst>
          </p:cNvPr>
          <p:cNvSpPr>
            <a:spLocks noGrp="1"/>
          </p:cNvSpPr>
          <p:nvPr>
            <p:ph type="body" sz="quarter" idx="19" hasCustomPrompt="1"/>
          </p:nvPr>
        </p:nvSpPr>
        <p:spPr>
          <a:xfrm>
            <a:off x="3240699" y="1501200"/>
            <a:ext cx="8497179" cy="1188000"/>
          </a:xfrm>
        </p:spPr>
        <p:txBody>
          <a:bodyPr anchor="ctr">
            <a:noAutofit/>
          </a:bodyPr>
          <a:lstStyle>
            <a:lvl1pPr marL="0" indent="0">
              <a:buNone/>
              <a:defRPr sz="1800" b="1">
                <a:solidFill>
                  <a:schemeClr val="tx1"/>
                </a:solidFill>
              </a:defRPr>
            </a:lvl1pPr>
            <a:lvl2pPr marL="180000" indent="-180000">
              <a:spcBef>
                <a:spcPts val="600"/>
              </a:spcBef>
              <a:buSzPct val="100000"/>
              <a:buFont typeface="Arial" panose="020B0604020202020204" pitchFamily="34" charset="0"/>
              <a:buChar char="•"/>
              <a:tabLst/>
              <a:defRPr>
                <a:solidFill>
                  <a:schemeClr val="tx1"/>
                </a:solidFill>
              </a:defRPr>
            </a:lvl2pPr>
          </a:lstStyle>
          <a:p>
            <a:pPr lvl="0"/>
            <a:r>
              <a:rPr lang="en-US" noProof="0"/>
              <a:t>Click to edit Master text styles</a:t>
            </a:r>
          </a:p>
          <a:p>
            <a:pPr lvl="1"/>
            <a:r>
              <a:rPr lang="en-US" noProof="0"/>
              <a:t>Second level</a:t>
            </a:r>
          </a:p>
        </p:txBody>
      </p:sp>
      <p:sp>
        <p:nvSpPr>
          <p:cNvPr id="16" name="Espace réservé du texte 2">
            <a:extLst>
              <a:ext uri="{FF2B5EF4-FFF2-40B4-BE49-F238E27FC236}">
                <a16:creationId xmlns:a16="http://schemas.microsoft.com/office/drawing/2014/main" id="{431124CF-D305-4637-B02D-7916DC400940}"/>
              </a:ext>
            </a:extLst>
          </p:cNvPr>
          <p:cNvSpPr>
            <a:spLocks noGrp="1"/>
          </p:cNvSpPr>
          <p:nvPr>
            <p:ph type="body" idx="20" hasCustomPrompt="1"/>
          </p:nvPr>
        </p:nvSpPr>
        <p:spPr>
          <a:xfrm>
            <a:off x="469879" y="2656800"/>
            <a:ext cx="1980000" cy="1188000"/>
          </a:xfrm>
        </p:spPr>
        <p:txBody>
          <a:bodyPr anchor="ctr">
            <a:noAutofit/>
          </a:bodyPr>
          <a:lstStyle>
            <a:lvl1pPr marL="0" indent="0">
              <a:buNone/>
              <a:defRPr sz="81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NN</a:t>
            </a:r>
          </a:p>
        </p:txBody>
      </p:sp>
      <p:sp>
        <p:nvSpPr>
          <p:cNvPr id="17" name="Espace réservé du texte 10">
            <a:extLst>
              <a:ext uri="{FF2B5EF4-FFF2-40B4-BE49-F238E27FC236}">
                <a16:creationId xmlns:a16="http://schemas.microsoft.com/office/drawing/2014/main" id="{F7F54A8A-B912-4DCA-A7A6-D2FE7A31E0B8}"/>
              </a:ext>
            </a:extLst>
          </p:cNvPr>
          <p:cNvSpPr>
            <a:spLocks noGrp="1"/>
          </p:cNvSpPr>
          <p:nvPr>
            <p:ph type="body" sz="quarter" idx="21" hasCustomPrompt="1"/>
          </p:nvPr>
        </p:nvSpPr>
        <p:spPr>
          <a:xfrm>
            <a:off x="3240699" y="2656800"/>
            <a:ext cx="8497179" cy="1188000"/>
          </a:xfrm>
        </p:spPr>
        <p:txBody>
          <a:bodyPr anchor="ctr">
            <a:noAutofit/>
          </a:bodyPr>
          <a:lstStyle>
            <a:lvl1pPr marL="0" indent="0">
              <a:buNone/>
              <a:defRPr sz="1800" b="1">
                <a:solidFill>
                  <a:schemeClr val="tx1"/>
                </a:solidFill>
              </a:defRPr>
            </a:lvl1pPr>
            <a:lvl2pPr marL="180000" indent="-180000">
              <a:spcBef>
                <a:spcPts val="600"/>
              </a:spcBef>
              <a:buSzPct val="100000"/>
              <a:buFont typeface="Arial" panose="020B0604020202020204" pitchFamily="34" charset="0"/>
              <a:buChar char="•"/>
              <a:tabLst/>
              <a:defRPr>
                <a:solidFill>
                  <a:schemeClr val="tx1"/>
                </a:solidFill>
              </a:defRPr>
            </a:lvl2pPr>
          </a:lstStyle>
          <a:p>
            <a:pPr lvl="0"/>
            <a:r>
              <a:rPr lang="en-US" noProof="0"/>
              <a:t>Click to edit Master text styles</a:t>
            </a:r>
          </a:p>
          <a:p>
            <a:pPr lvl="1"/>
            <a:r>
              <a:rPr lang="en-US" noProof="0"/>
              <a:t>Second level</a:t>
            </a:r>
          </a:p>
        </p:txBody>
      </p:sp>
      <p:sp>
        <p:nvSpPr>
          <p:cNvPr id="4" name="Titre 3">
            <a:extLst>
              <a:ext uri="{FF2B5EF4-FFF2-40B4-BE49-F238E27FC236}">
                <a16:creationId xmlns:a16="http://schemas.microsoft.com/office/drawing/2014/main" id="{0F9ED843-C44A-45CC-9B1D-C837E4DDCE6E}"/>
              </a:ext>
            </a:extLst>
          </p:cNvPr>
          <p:cNvSpPr>
            <a:spLocks noGrp="1"/>
          </p:cNvSpPr>
          <p:nvPr>
            <p:ph type="title" hasCustomPrompt="1"/>
          </p:nvPr>
        </p:nvSpPr>
        <p:spPr/>
        <p:txBody>
          <a:bodyPr/>
          <a:lstStyle>
            <a:lvl1pPr>
              <a:defRPr>
                <a:solidFill>
                  <a:schemeClr val="tx2"/>
                </a:solidFill>
              </a:defRPr>
            </a:lvl1pPr>
          </a:lstStyle>
          <a:p>
            <a:r>
              <a:rPr lang="en-US" noProof="0"/>
              <a:t>Click to edit Master title style</a:t>
            </a:r>
          </a:p>
        </p:txBody>
      </p:sp>
      <p:sp>
        <p:nvSpPr>
          <p:cNvPr id="18" name="Espace réservé du texte 2">
            <a:extLst>
              <a:ext uri="{FF2B5EF4-FFF2-40B4-BE49-F238E27FC236}">
                <a16:creationId xmlns:a16="http://schemas.microsoft.com/office/drawing/2014/main" id="{322CE313-0A26-4E99-9C93-6C3FC888A8DE}"/>
              </a:ext>
            </a:extLst>
          </p:cNvPr>
          <p:cNvSpPr>
            <a:spLocks noGrp="1"/>
          </p:cNvSpPr>
          <p:nvPr>
            <p:ph type="body" idx="25" hasCustomPrompt="1"/>
          </p:nvPr>
        </p:nvSpPr>
        <p:spPr>
          <a:xfrm>
            <a:off x="469879" y="3812400"/>
            <a:ext cx="1980000" cy="1188000"/>
          </a:xfrm>
        </p:spPr>
        <p:txBody>
          <a:bodyPr anchor="ctr">
            <a:noAutofit/>
          </a:bodyPr>
          <a:lstStyle>
            <a:lvl1pPr marL="0" indent="0">
              <a:buNone/>
              <a:defRPr sz="81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NN</a:t>
            </a:r>
          </a:p>
        </p:txBody>
      </p:sp>
      <p:sp>
        <p:nvSpPr>
          <p:cNvPr id="19" name="Espace réservé du texte 10">
            <a:extLst>
              <a:ext uri="{FF2B5EF4-FFF2-40B4-BE49-F238E27FC236}">
                <a16:creationId xmlns:a16="http://schemas.microsoft.com/office/drawing/2014/main" id="{EB31187B-F91F-44EB-9CB5-1BF3730F7621}"/>
              </a:ext>
            </a:extLst>
          </p:cNvPr>
          <p:cNvSpPr>
            <a:spLocks noGrp="1"/>
          </p:cNvSpPr>
          <p:nvPr>
            <p:ph type="body" sz="quarter" idx="26" hasCustomPrompt="1"/>
          </p:nvPr>
        </p:nvSpPr>
        <p:spPr>
          <a:xfrm>
            <a:off x="3240699" y="3812400"/>
            <a:ext cx="8497179" cy="1188000"/>
          </a:xfrm>
        </p:spPr>
        <p:txBody>
          <a:bodyPr anchor="ctr">
            <a:noAutofit/>
          </a:bodyPr>
          <a:lstStyle>
            <a:lvl1pPr marL="0" indent="0">
              <a:buNone/>
              <a:defRPr sz="1800" b="1">
                <a:solidFill>
                  <a:schemeClr val="tx1"/>
                </a:solidFill>
              </a:defRPr>
            </a:lvl1pPr>
            <a:lvl2pPr marL="180000" indent="-180000">
              <a:spcBef>
                <a:spcPts val="600"/>
              </a:spcBef>
              <a:buSzPct val="100000"/>
              <a:buFont typeface="Arial" panose="020B0604020202020204" pitchFamily="34" charset="0"/>
              <a:buChar char="•"/>
              <a:tabLst/>
              <a:defRPr>
                <a:solidFill>
                  <a:schemeClr val="tx1"/>
                </a:solidFill>
              </a:defRPr>
            </a:lvl2pPr>
          </a:lstStyle>
          <a:p>
            <a:pPr lvl="0"/>
            <a:r>
              <a:rPr lang="en-US" noProof="0"/>
              <a:t>Click to edit Master text styles</a:t>
            </a:r>
          </a:p>
          <a:p>
            <a:pPr lvl="1"/>
            <a:r>
              <a:rPr lang="en-US" noProof="0"/>
              <a:t>Second level</a:t>
            </a:r>
          </a:p>
        </p:txBody>
      </p:sp>
      <p:sp>
        <p:nvSpPr>
          <p:cNvPr id="31" name="Espace réservé du texte 21">
            <a:extLst>
              <a:ext uri="{FF2B5EF4-FFF2-40B4-BE49-F238E27FC236}">
                <a16:creationId xmlns:a16="http://schemas.microsoft.com/office/drawing/2014/main" id="{6FD92059-A22C-433B-8494-343CBC88ADC5}"/>
              </a:ext>
            </a:extLst>
          </p:cNvPr>
          <p:cNvSpPr>
            <a:spLocks noGrp="1"/>
          </p:cNvSpPr>
          <p:nvPr>
            <p:ph type="body" sz="quarter" idx="27" hasCustomPrompt="1"/>
          </p:nvPr>
        </p:nvSpPr>
        <p:spPr>
          <a:xfrm>
            <a:off x="2601913" y="1809450"/>
            <a:ext cx="324867" cy="571500"/>
          </a:xfrm>
          <a:custGeom>
            <a:avLst/>
            <a:gdLst>
              <a:gd name="connsiteX0" fmla="*/ 58341 w 388938"/>
              <a:gd name="connsiteY0" fmla="*/ 0 h 684213"/>
              <a:gd name="connsiteX1" fmla="*/ 377270 w 388938"/>
              <a:gd name="connsiteY1" fmla="*/ 313438 h 684213"/>
              <a:gd name="connsiteX2" fmla="*/ 388938 w 388938"/>
              <a:gd name="connsiteY2" fmla="*/ 344018 h 684213"/>
              <a:gd name="connsiteX3" fmla="*/ 377270 w 388938"/>
              <a:gd name="connsiteY3" fmla="*/ 370775 h 684213"/>
              <a:gd name="connsiteX4" fmla="*/ 58341 w 388938"/>
              <a:gd name="connsiteY4" fmla="*/ 684213 h 684213"/>
              <a:gd name="connsiteX5" fmla="*/ 0 w 388938"/>
              <a:gd name="connsiteY5" fmla="*/ 626877 h 684213"/>
              <a:gd name="connsiteX6" fmla="*/ 287814 w 388938"/>
              <a:gd name="connsiteY6" fmla="*/ 344018 h 684213"/>
              <a:gd name="connsiteX7" fmla="*/ 0 w 388938"/>
              <a:gd name="connsiteY7" fmla="*/ 57336 h 684213"/>
              <a:gd name="connsiteX8" fmla="*/ 58341 w 388938"/>
              <a:gd name="connsiteY8"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8938" h="684213">
                <a:moveTo>
                  <a:pt x="58341" y="0"/>
                </a:moveTo>
                <a:cubicBezTo>
                  <a:pt x="377270" y="313438"/>
                  <a:pt x="377270" y="313438"/>
                  <a:pt x="377270" y="313438"/>
                </a:cubicBezTo>
                <a:cubicBezTo>
                  <a:pt x="385049" y="321083"/>
                  <a:pt x="388938" y="332550"/>
                  <a:pt x="388938" y="344018"/>
                </a:cubicBezTo>
                <a:cubicBezTo>
                  <a:pt x="388938" y="351663"/>
                  <a:pt x="385049" y="363130"/>
                  <a:pt x="377270" y="370775"/>
                </a:cubicBezTo>
                <a:lnTo>
                  <a:pt x="58341" y="684213"/>
                </a:lnTo>
                <a:cubicBezTo>
                  <a:pt x="0" y="626877"/>
                  <a:pt x="0" y="626877"/>
                  <a:pt x="0" y="626877"/>
                </a:cubicBezTo>
                <a:cubicBezTo>
                  <a:pt x="287814" y="344018"/>
                  <a:pt x="287814" y="344018"/>
                  <a:pt x="287814" y="344018"/>
                </a:cubicBezTo>
                <a:cubicBezTo>
                  <a:pt x="0" y="57336"/>
                  <a:pt x="0" y="57336"/>
                  <a:pt x="0" y="57336"/>
                </a:cubicBezTo>
                <a:cubicBezTo>
                  <a:pt x="58341" y="0"/>
                  <a:pt x="58341" y="0"/>
                  <a:pt x="58341" y="0"/>
                </a:cubicBezTo>
                <a:close/>
              </a:path>
            </a:pathLst>
          </a:custGeom>
          <a:solidFill>
            <a:schemeClr val="accent1"/>
          </a:solidFill>
        </p:spPr>
        <p:txBody>
          <a:bodyPr wrap="square">
            <a:noAutofit/>
          </a:bodyPr>
          <a:lstStyle>
            <a:lvl1pPr marL="0" indent="0">
              <a:buNone/>
              <a:defRPr sz="1800" b="1"/>
            </a:lvl1pPr>
            <a:lvl2pPr marL="126000" indent="144463">
              <a:spcBef>
                <a:spcPts val="600"/>
              </a:spcBef>
              <a:buSzPct val="100000"/>
              <a:buFont typeface="Arial" panose="020B0604020202020204" pitchFamily="34" charset="0"/>
              <a:buChar char="•"/>
              <a:tabLst/>
              <a:defRPr/>
            </a:lvl2pPr>
          </a:lstStyle>
          <a:p>
            <a:pPr lvl="0"/>
            <a:r>
              <a:rPr lang="en-US" noProof="0"/>
              <a:t> </a:t>
            </a:r>
          </a:p>
        </p:txBody>
      </p:sp>
      <p:sp>
        <p:nvSpPr>
          <p:cNvPr id="32" name="Espace réservé du texte 21">
            <a:extLst>
              <a:ext uri="{FF2B5EF4-FFF2-40B4-BE49-F238E27FC236}">
                <a16:creationId xmlns:a16="http://schemas.microsoft.com/office/drawing/2014/main" id="{2487A579-BB10-4B9C-8037-89848E4EB31C}"/>
              </a:ext>
            </a:extLst>
          </p:cNvPr>
          <p:cNvSpPr>
            <a:spLocks noGrp="1"/>
          </p:cNvSpPr>
          <p:nvPr>
            <p:ph type="body" sz="quarter" idx="28" hasCustomPrompt="1"/>
          </p:nvPr>
        </p:nvSpPr>
        <p:spPr>
          <a:xfrm>
            <a:off x="2601913" y="2965050"/>
            <a:ext cx="324867" cy="571500"/>
          </a:xfrm>
          <a:custGeom>
            <a:avLst/>
            <a:gdLst>
              <a:gd name="connsiteX0" fmla="*/ 58341 w 388938"/>
              <a:gd name="connsiteY0" fmla="*/ 0 h 684213"/>
              <a:gd name="connsiteX1" fmla="*/ 377270 w 388938"/>
              <a:gd name="connsiteY1" fmla="*/ 313438 h 684213"/>
              <a:gd name="connsiteX2" fmla="*/ 388938 w 388938"/>
              <a:gd name="connsiteY2" fmla="*/ 344018 h 684213"/>
              <a:gd name="connsiteX3" fmla="*/ 377270 w 388938"/>
              <a:gd name="connsiteY3" fmla="*/ 370775 h 684213"/>
              <a:gd name="connsiteX4" fmla="*/ 58341 w 388938"/>
              <a:gd name="connsiteY4" fmla="*/ 684213 h 684213"/>
              <a:gd name="connsiteX5" fmla="*/ 0 w 388938"/>
              <a:gd name="connsiteY5" fmla="*/ 626877 h 684213"/>
              <a:gd name="connsiteX6" fmla="*/ 287814 w 388938"/>
              <a:gd name="connsiteY6" fmla="*/ 344018 h 684213"/>
              <a:gd name="connsiteX7" fmla="*/ 0 w 388938"/>
              <a:gd name="connsiteY7" fmla="*/ 57336 h 684213"/>
              <a:gd name="connsiteX8" fmla="*/ 58341 w 388938"/>
              <a:gd name="connsiteY8"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8938" h="684213">
                <a:moveTo>
                  <a:pt x="58341" y="0"/>
                </a:moveTo>
                <a:cubicBezTo>
                  <a:pt x="377270" y="313438"/>
                  <a:pt x="377270" y="313438"/>
                  <a:pt x="377270" y="313438"/>
                </a:cubicBezTo>
                <a:cubicBezTo>
                  <a:pt x="385049" y="321083"/>
                  <a:pt x="388938" y="332550"/>
                  <a:pt x="388938" y="344018"/>
                </a:cubicBezTo>
                <a:cubicBezTo>
                  <a:pt x="388938" y="351663"/>
                  <a:pt x="385049" y="363130"/>
                  <a:pt x="377270" y="370775"/>
                </a:cubicBezTo>
                <a:lnTo>
                  <a:pt x="58341" y="684213"/>
                </a:lnTo>
                <a:cubicBezTo>
                  <a:pt x="0" y="626877"/>
                  <a:pt x="0" y="626877"/>
                  <a:pt x="0" y="626877"/>
                </a:cubicBezTo>
                <a:cubicBezTo>
                  <a:pt x="287814" y="344018"/>
                  <a:pt x="287814" y="344018"/>
                  <a:pt x="287814" y="344018"/>
                </a:cubicBezTo>
                <a:cubicBezTo>
                  <a:pt x="0" y="57336"/>
                  <a:pt x="0" y="57336"/>
                  <a:pt x="0" y="57336"/>
                </a:cubicBezTo>
                <a:cubicBezTo>
                  <a:pt x="58341" y="0"/>
                  <a:pt x="58341" y="0"/>
                  <a:pt x="58341" y="0"/>
                </a:cubicBezTo>
                <a:close/>
              </a:path>
            </a:pathLst>
          </a:custGeom>
          <a:solidFill>
            <a:schemeClr val="accent2"/>
          </a:solidFill>
        </p:spPr>
        <p:txBody>
          <a:bodyPr wrap="square">
            <a:noAutofit/>
          </a:bodyPr>
          <a:lstStyle>
            <a:lvl1pPr marL="0" indent="0">
              <a:buNone/>
              <a:defRPr sz="1800" b="1"/>
            </a:lvl1pPr>
            <a:lvl2pPr marL="126000" indent="144463">
              <a:spcBef>
                <a:spcPts val="600"/>
              </a:spcBef>
              <a:buSzPct val="100000"/>
              <a:buFont typeface="Arial" panose="020B0604020202020204" pitchFamily="34" charset="0"/>
              <a:buChar char="•"/>
              <a:tabLst/>
              <a:defRPr/>
            </a:lvl2pPr>
          </a:lstStyle>
          <a:p>
            <a:pPr lvl="0"/>
            <a:r>
              <a:rPr lang="en-US" noProof="0"/>
              <a:t> </a:t>
            </a:r>
          </a:p>
        </p:txBody>
      </p:sp>
      <p:sp>
        <p:nvSpPr>
          <p:cNvPr id="33" name="Espace réservé du texte 21">
            <a:extLst>
              <a:ext uri="{FF2B5EF4-FFF2-40B4-BE49-F238E27FC236}">
                <a16:creationId xmlns:a16="http://schemas.microsoft.com/office/drawing/2014/main" id="{C0B0C0AB-7256-484A-8EF0-3BC6851D748F}"/>
              </a:ext>
            </a:extLst>
          </p:cNvPr>
          <p:cNvSpPr>
            <a:spLocks noGrp="1"/>
          </p:cNvSpPr>
          <p:nvPr>
            <p:ph type="body" sz="quarter" idx="29" hasCustomPrompt="1"/>
          </p:nvPr>
        </p:nvSpPr>
        <p:spPr>
          <a:xfrm>
            <a:off x="2601913" y="4120650"/>
            <a:ext cx="324867" cy="571500"/>
          </a:xfrm>
          <a:custGeom>
            <a:avLst/>
            <a:gdLst>
              <a:gd name="connsiteX0" fmla="*/ 58341 w 388938"/>
              <a:gd name="connsiteY0" fmla="*/ 0 h 684213"/>
              <a:gd name="connsiteX1" fmla="*/ 377270 w 388938"/>
              <a:gd name="connsiteY1" fmla="*/ 313438 h 684213"/>
              <a:gd name="connsiteX2" fmla="*/ 388938 w 388938"/>
              <a:gd name="connsiteY2" fmla="*/ 344018 h 684213"/>
              <a:gd name="connsiteX3" fmla="*/ 377270 w 388938"/>
              <a:gd name="connsiteY3" fmla="*/ 370775 h 684213"/>
              <a:gd name="connsiteX4" fmla="*/ 58341 w 388938"/>
              <a:gd name="connsiteY4" fmla="*/ 684213 h 684213"/>
              <a:gd name="connsiteX5" fmla="*/ 0 w 388938"/>
              <a:gd name="connsiteY5" fmla="*/ 626877 h 684213"/>
              <a:gd name="connsiteX6" fmla="*/ 287814 w 388938"/>
              <a:gd name="connsiteY6" fmla="*/ 344018 h 684213"/>
              <a:gd name="connsiteX7" fmla="*/ 0 w 388938"/>
              <a:gd name="connsiteY7" fmla="*/ 57336 h 684213"/>
              <a:gd name="connsiteX8" fmla="*/ 58341 w 388938"/>
              <a:gd name="connsiteY8"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8938" h="684213">
                <a:moveTo>
                  <a:pt x="58341" y="0"/>
                </a:moveTo>
                <a:cubicBezTo>
                  <a:pt x="377270" y="313438"/>
                  <a:pt x="377270" y="313438"/>
                  <a:pt x="377270" y="313438"/>
                </a:cubicBezTo>
                <a:cubicBezTo>
                  <a:pt x="385049" y="321083"/>
                  <a:pt x="388938" y="332550"/>
                  <a:pt x="388938" y="344018"/>
                </a:cubicBezTo>
                <a:cubicBezTo>
                  <a:pt x="388938" y="351663"/>
                  <a:pt x="385049" y="363130"/>
                  <a:pt x="377270" y="370775"/>
                </a:cubicBezTo>
                <a:lnTo>
                  <a:pt x="58341" y="684213"/>
                </a:lnTo>
                <a:cubicBezTo>
                  <a:pt x="0" y="626877"/>
                  <a:pt x="0" y="626877"/>
                  <a:pt x="0" y="626877"/>
                </a:cubicBezTo>
                <a:cubicBezTo>
                  <a:pt x="287814" y="344018"/>
                  <a:pt x="287814" y="344018"/>
                  <a:pt x="287814" y="344018"/>
                </a:cubicBezTo>
                <a:cubicBezTo>
                  <a:pt x="0" y="57336"/>
                  <a:pt x="0" y="57336"/>
                  <a:pt x="0" y="57336"/>
                </a:cubicBezTo>
                <a:cubicBezTo>
                  <a:pt x="58341" y="0"/>
                  <a:pt x="58341" y="0"/>
                  <a:pt x="58341" y="0"/>
                </a:cubicBezTo>
                <a:close/>
              </a:path>
            </a:pathLst>
          </a:custGeom>
          <a:solidFill>
            <a:schemeClr val="accent3"/>
          </a:solidFill>
        </p:spPr>
        <p:txBody>
          <a:bodyPr wrap="square">
            <a:noAutofit/>
          </a:bodyPr>
          <a:lstStyle>
            <a:lvl1pPr marL="0" indent="0">
              <a:buNone/>
              <a:defRPr sz="1800" b="1"/>
            </a:lvl1pPr>
            <a:lvl2pPr marL="126000" indent="144463">
              <a:spcBef>
                <a:spcPts val="600"/>
              </a:spcBef>
              <a:buSzPct val="100000"/>
              <a:buFont typeface="Arial" panose="020B0604020202020204" pitchFamily="34" charset="0"/>
              <a:buChar char="•"/>
              <a:tabLst/>
              <a:defRPr/>
            </a:lvl2pPr>
          </a:lstStyle>
          <a:p>
            <a:pPr lvl="0"/>
            <a:r>
              <a:rPr lang="en-US" noProof="0"/>
              <a:t> </a:t>
            </a:r>
          </a:p>
        </p:txBody>
      </p:sp>
      <p:sp>
        <p:nvSpPr>
          <p:cNvPr id="5" name="Espace réservé de la date 4">
            <a:extLst>
              <a:ext uri="{FF2B5EF4-FFF2-40B4-BE49-F238E27FC236}">
                <a16:creationId xmlns:a16="http://schemas.microsoft.com/office/drawing/2014/main" id="{75997647-8494-4CC4-948F-29A8D49CBCEB}"/>
              </a:ext>
            </a:extLst>
          </p:cNvPr>
          <p:cNvSpPr>
            <a:spLocks noGrp="1"/>
          </p:cNvSpPr>
          <p:nvPr>
            <p:ph type="dt" sz="half" idx="30"/>
          </p:nvPr>
        </p:nvSpPr>
        <p:spPr/>
        <p:txBody>
          <a:bodyPr/>
          <a:lstStyle>
            <a:lvl1pPr>
              <a:defRPr>
                <a:solidFill>
                  <a:schemeClr val="tx1"/>
                </a:solidFill>
              </a:defRPr>
            </a:lvl1pPr>
          </a:lstStyle>
          <a:p>
            <a:endParaRPr lang="en-US" noProof="0"/>
          </a:p>
        </p:txBody>
      </p:sp>
      <p:sp>
        <p:nvSpPr>
          <p:cNvPr id="6" name="Espace réservé du pied de page 5">
            <a:extLst>
              <a:ext uri="{FF2B5EF4-FFF2-40B4-BE49-F238E27FC236}">
                <a16:creationId xmlns:a16="http://schemas.microsoft.com/office/drawing/2014/main" id="{02B4AC02-49D4-4738-A9B4-B3DA90016A7F}"/>
              </a:ext>
            </a:extLst>
          </p:cNvPr>
          <p:cNvSpPr>
            <a:spLocks noGrp="1"/>
          </p:cNvSpPr>
          <p:nvPr>
            <p:ph type="ftr" sz="quarter" idx="31"/>
          </p:nvPr>
        </p:nvSpPr>
        <p:spPr/>
        <p:txBody>
          <a:bodyPr/>
          <a:lstStyle>
            <a:lvl1pPr>
              <a:defRPr>
                <a:solidFill>
                  <a:schemeClr val="tx1"/>
                </a:solidFill>
              </a:defRPr>
            </a:lvl1pPr>
          </a:lstStyle>
          <a:p>
            <a:r>
              <a:rPr lang="en-US" noProof="0"/>
              <a:t>Country xxx Budget 23 – E&amp;P – CDEP &amp; COMEX TEMPLATE</a:t>
            </a:r>
          </a:p>
        </p:txBody>
      </p:sp>
      <p:sp>
        <p:nvSpPr>
          <p:cNvPr id="7" name="Espace réservé du numéro de diapositive 6">
            <a:extLst>
              <a:ext uri="{FF2B5EF4-FFF2-40B4-BE49-F238E27FC236}">
                <a16:creationId xmlns:a16="http://schemas.microsoft.com/office/drawing/2014/main" id="{28EE574D-092E-4259-81EB-81EA91E97CDA}"/>
              </a:ext>
            </a:extLst>
          </p:cNvPr>
          <p:cNvSpPr>
            <a:spLocks noGrp="1"/>
          </p:cNvSpPr>
          <p:nvPr>
            <p:ph type="sldNum" sz="quarter" idx="32"/>
          </p:nvPr>
        </p:nvSpPr>
        <p:spPr/>
        <p:txBody>
          <a:bodyPr/>
          <a:lstStyle>
            <a:lvl1pPr>
              <a:defRPr>
                <a:solidFill>
                  <a:schemeClr val="tx1"/>
                </a:solidFill>
              </a:defRPr>
            </a:lvl1pPr>
          </a:lstStyle>
          <a:p>
            <a:fld id="{975A587B-5814-4D9B-9598-FE9CB954CB01}" type="slidenum">
              <a:rPr lang="en-US" noProof="0" smtClean="0"/>
              <a:pPr/>
              <a:t>‹#›</a:t>
            </a:fld>
            <a:endParaRPr lang="en-US" noProof="0"/>
          </a:p>
        </p:txBody>
      </p:sp>
    </p:spTree>
    <p:extLst>
      <p:ext uri="{BB962C8B-B14F-4D97-AF65-F5344CB8AC3E}">
        <p14:creationId xmlns:p14="http://schemas.microsoft.com/office/powerpoint/2010/main" val="254314581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41BBE8-1E54-415C-B10D-F6342B80F061}"/>
              </a:ext>
            </a:extLst>
          </p:cNvPr>
          <p:cNvSpPr>
            <a:spLocks noGrp="1"/>
          </p:cNvSpPr>
          <p:nvPr>
            <p:ph type="title" hasCustomPrompt="1"/>
          </p:nvPr>
        </p:nvSpPr>
        <p:spPr/>
        <p:txBody>
          <a:bodyPr/>
          <a:lstStyle>
            <a:lvl1pPr>
              <a:defRPr>
                <a:solidFill>
                  <a:schemeClr val="tx2"/>
                </a:solidFill>
              </a:defRPr>
            </a:lvl1pPr>
          </a:lstStyle>
          <a:p>
            <a:r>
              <a:rPr lang="en-US" noProof="0"/>
              <a:t>Click to edit Master title style</a:t>
            </a:r>
          </a:p>
        </p:txBody>
      </p:sp>
      <p:sp>
        <p:nvSpPr>
          <p:cNvPr id="7" name="Espace réservé de la date 6">
            <a:extLst>
              <a:ext uri="{FF2B5EF4-FFF2-40B4-BE49-F238E27FC236}">
                <a16:creationId xmlns:a16="http://schemas.microsoft.com/office/drawing/2014/main" id="{CE830942-5133-4F54-8414-98EC08DAA6C5}"/>
              </a:ext>
            </a:extLst>
          </p:cNvPr>
          <p:cNvSpPr>
            <a:spLocks noGrp="1"/>
          </p:cNvSpPr>
          <p:nvPr>
            <p:ph type="dt" sz="half" idx="10"/>
          </p:nvPr>
        </p:nvSpPr>
        <p:spPr/>
        <p:txBody>
          <a:bodyPr/>
          <a:lstStyle>
            <a:lvl1pPr>
              <a:defRPr>
                <a:solidFill>
                  <a:schemeClr val="tx1"/>
                </a:solidFill>
              </a:defRPr>
            </a:lvl1pPr>
          </a:lstStyle>
          <a:p>
            <a:endParaRPr lang="en-US" noProof="0"/>
          </a:p>
        </p:txBody>
      </p:sp>
      <p:sp>
        <p:nvSpPr>
          <p:cNvPr id="8" name="Espace réservé du pied de page 7">
            <a:extLst>
              <a:ext uri="{FF2B5EF4-FFF2-40B4-BE49-F238E27FC236}">
                <a16:creationId xmlns:a16="http://schemas.microsoft.com/office/drawing/2014/main" id="{A03D30D6-5712-44A8-87A9-67750D407146}"/>
              </a:ext>
            </a:extLst>
          </p:cNvPr>
          <p:cNvSpPr>
            <a:spLocks noGrp="1"/>
          </p:cNvSpPr>
          <p:nvPr>
            <p:ph type="ftr" sz="quarter" idx="11"/>
          </p:nvPr>
        </p:nvSpPr>
        <p:spPr/>
        <p:txBody>
          <a:bodyPr/>
          <a:lstStyle>
            <a:lvl1pPr>
              <a:defRPr>
                <a:solidFill>
                  <a:schemeClr val="tx1"/>
                </a:solidFill>
              </a:defRPr>
            </a:lvl1pPr>
          </a:lstStyle>
          <a:p>
            <a:r>
              <a:rPr lang="en-US" noProof="0"/>
              <a:t>Country xxx Budget 23 – E&amp;P – CDEP &amp; COMEX TEMPLATE</a:t>
            </a:r>
          </a:p>
        </p:txBody>
      </p:sp>
      <p:sp>
        <p:nvSpPr>
          <p:cNvPr id="9" name="Espace réservé du numéro de diapositive 8">
            <a:extLst>
              <a:ext uri="{FF2B5EF4-FFF2-40B4-BE49-F238E27FC236}">
                <a16:creationId xmlns:a16="http://schemas.microsoft.com/office/drawing/2014/main" id="{872F511C-AE30-47A8-8C9B-F0B33753CCDA}"/>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US" noProof="0" smtClean="0"/>
              <a:pPr/>
              <a:t>‹#›</a:t>
            </a:fld>
            <a:endParaRPr lang="en-US" noProof="0"/>
          </a:p>
        </p:txBody>
      </p:sp>
    </p:spTree>
    <p:extLst>
      <p:ext uri="{BB962C8B-B14F-4D97-AF65-F5344CB8AC3E}">
        <p14:creationId xmlns:p14="http://schemas.microsoft.com/office/powerpoint/2010/main" val="287761017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9B47C71-F46D-4EA0-AF6A-4962453CDD76}"/>
              </a:ext>
            </a:extLst>
          </p:cNvPr>
          <p:cNvSpPr>
            <a:spLocks noGrp="1"/>
          </p:cNvSpPr>
          <p:nvPr>
            <p:ph type="dt" sz="half" idx="10"/>
          </p:nvPr>
        </p:nvSpPr>
        <p:spPr/>
        <p:txBody>
          <a:bodyPr/>
          <a:lstStyle>
            <a:lvl1pPr>
              <a:defRPr>
                <a:solidFill>
                  <a:schemeClr val="tx1"/>
                </a:solidFill>
              </a:defRPr>
            </a:lvl1pPr>
          </a:lstStyle>
          <a:p>
            <a:endParaRPr lang="en-US" noProof="0"/>
          </a:p>
        </p:txBody>
      </p:sp>
      <p:sp>
        <p:nvSpPr>
          <p:cNvPr id="7" name="Espace réservé du pied de page 6">
            <a:extLst>
              <a:ext uri="{FF2B5EF4-FFF2-40B4-BE49-F238E27FC236}">
                <a16:creationId xmlns:a16="http://schemas.microsoft.com/office/drawing/2014/main" id="{0495B091-68ED-45A4-957C-92BBA7548811}"/>
              </a:ext>
            </a:extLst>
          </p:cNvPr>
          <p:cNvSpPr>
            <a:spLocks noGrp="1"/>
          </p:cNvSpPr>
          <p:nvPr>
            <p:ph type="ftr" sz="quarter" idx="11"/>
          </p:nvPr>
        </p:nvSpPr>
        <p:spPr/>
        <p:txBody>
          <a:bodyPr/>
          <a:lstStyle>
            <a:lvl1pPr>
              <a:defRPr>
                <a:solidFill>
                  <a:schemeClr val="tx1"/>
                </a:solidFill>
              </a:defRPr>
            </a:lvl1pPr>
          </a:lstStyle>
          <a:p>
            <a:r>
              <a:rPr lang="en-US" noProof="0"/>
              <a:t>Country xxx Budget 23 – E&amp;P – CDEP &amp; COMEX TEMPLATE</a:t>
            </a:r>
          </a:p>
        </p:txBody>
      </p:sp>
      <p:sp>
        <p:nvSpPr>
          <p:cNvPr id="8" name="Espace réservé du numéro de diapositive 7">
            <a:extLst>
              <a:ext uri="{FF2B5EF4-FFF2-40B4-BE49-F238E27FC236}">
                <a16:creationId xmlns:a16="http://schemas.microsoft.com/office/drawing/2014/main" id="{A4361BE1-6536-48FB-BC11-166BC54BD6F9}"/>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US" noProof="0" smtClean="0"/>
              <a:pPr/>
              <a:t>‹#›</a:t>
            </a:fld>
            <a:endParaRPr lang="en-US" noProof="0"/>
          </a:p>
        </p:txBody>
      </p:sp>
    </p:spTree>
    <p:extLst>
      <p:ext uri="{BB962C8B-B14F-4D97-AF65-F5344CB8AC3E}">
        <p14:creationId xmlns:p14="http://schemas.microsoft.com/office/powerpoint/2010/main" val="83428642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Appendix">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34B7DA-FA75-4149-8676-64791F4D66D2}"/>
              </a:ext>
            </a:extLst>
          </p:cNvPr>
          <p:cNvSpPr>
            <a:spLocks noGrp="1"/>
          </p:cNvSpPr>
          <p:nvPr>
            <p:ph type="title" hasCustomPrompt="1"/>
          </p:nvPr>
        </p:nvSpPr>
        <p:spPr>
          <a:xfrm>
            <a:off x="489742" y="2845977"/>
            <a:ext cx="11160000" cy="1440000"/>
          </a:xfrm>
        </p:spPr>
        <p:txBody>
          <a:bodyPr anchor="t">
            <a:noAutofit/>
          </a:bodyPr>
          <a:lstStyle>
            <a:lvl1pPr>
              <a:lnSpc>
                <a:spcPct val="90000"/>
              </a:lnSpc>
              <a:defRPr sz="5000">
                <a:solidFill>
                  <a:schemeClr val="tx2"/>
                </a:solidFill>
              </a:defRPr>
            </a:lvl1pPr>
          </a:lstStyle>
          <a:p>
            <a:r>
              <a:rPr lang="en-US" noProof="0"/>
              <a:t>Click to edit Master title style</a:t>
            </a:r>
          </a:p>
        </p:txBody>
      </p:sp>
      <p:sp>
        <p:nvSpPr>
          <p:cNvPr id="3" name="Espace réservé de la date 2">
            <a:extLst>
              <a:ext uri="{FF2B5EF4-FFF2-40B4-BE49-F238E27FC236}">
                <a16:creationId xmlns:a16="http://schemas.microsoft.com/office/drawing/2014/main" id="{C9E24192-EBCA-4782-93A3-6134ECDB202A}"/>
              </a:ext>
            </a:extLst>
          </p:cNvPr>
          <p:cNvSpPr>
            <a:spLocks noGrp="1"/>
          </p:cNvSpPr>
          <p:nvPr>
            <p:ph type="dt" sz="half" idx="10"/>
          </p:nvPr>
        </p:nvSpPr>
        <p:spPr/>
        <p:txBody>
          <a:bodyPr/>
          <a:lstStyle>
            <a:lvl1pPr>
              <a:defRPr>
                <a:solidFill>
                  <a:schemeClr val="tx1"/>
                </a:solidFill>
              </a:defRPr>
            </a:lvl1pPr>
          </a:lstStyle>
          <a:p>
            <a:endParaRPr lang="en-US" noProof="0"/>
          </a:p>
        </p:txBody>
      </p:sp>
      <p:sp>
        <p:nvSpPr>
          <p:cNvPr id="4" name="Espace réservé du pied de page 3">
            <a:extLst>
              <a:ext uri="{FF2B5EF4-FFF2-40B4-BE49-F238E27FC236}">
                <a16:creationId xmlns:a16="http://schemas.microsoft.com/office/drawing/2014/main" id="{8627768F-E755-49AE-BDD4-F22B941EE926}"/>
              </a:ext>
            </a:extLst>
          </p:cNvPr>
          <p:cNvSpPr>
            <a:spLocks noGrp="1"/>
          </p:cNvSpPr>
          <p:nvPr>
            <p:ph type="ftr" sz="quarter" idx="11"/>
          </p:nvPr>
        </p:nvSpPr>
        <p:spPr/>
        <p:txBody>
          <a:bodyPr/>
          <a:lstStyle>
            <a:lvl1pPr>
              <a:defRPr>
                <a:solidFill>
                  <a:schemeClr val="tx1"/>
                </a:solidFill>
              </a:defRPr>
            </a:lvl1pPr>
          </a:lstStyle>
          <a:p>
            <a:r>
              <a:rPr lang="en-US" noProof="0"/>
              <a:t>Country xxx Budget 23 – E&amp;P – CDEP &amp; COMEX TEMPLATE</a:t>
            </a:r>
          </a:p>
        </p:txBody>
      </p:sp>
      <p:sp>
        <p:nvSpPr>
          <p:cNvPr id="5" name="Espace réservé du numéro de diapositive 4">
            <a:extLst>
              <a:ext uri="{FF2B5EF4-FFF2-40B4-BE49-F238E27FC236}">
                <a16:creationId xmlns:a16="http://schemas.microsoft.com/office/drawing/2014/main" id="{679213C8-C608-4F8F-B3E7-6893ECEEC936}"/>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US" noProof="0" smtClean="0"/>
              <a:pPr/>
              <a:t>‹#›</a:t>
            </a:fld>
            <a:endParaRPr lang="en-US" noProof="0"/>
          </a:p>
        </p:txBody>
      </p:sp>
    </p:spTree>
    <p:extLst>
      <p:ext uri="{BB962C8B-B14F-4D97-AF65-F5344CB8AC3E}">
        <p14:creationId xmlns:p14="http://schemas.microsoft.com/office/powerpoint/2010/main" val="444519571"/>
      </p:ext>
    </p:extLst>
  </p:cSld>
  <p:clrMapOvr>
    <a:masterClrMapping/>
  </p:clrMapOvr>
  <p:extLst>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Only" preserve="1">
  <p:cSld name="Thank yo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50C95A-056C-429F-A1B6-8B1CDC140D27}"/>
              </a:ext>
            </a:extLst>
          </p:cNvPr>
          <p:cNvSpPr>
            <a:spLocks noGrp="1"/>
          </p:cNvSpPr>
          <p:nvPr>
            <p:ph type="title" hasCustomPrompt="1"/>
          </p:nvPr>
        </p:nvSpPr>
        <p:spPr>
          <a:xfrm>
            <a:off x="2316000" y="2845977"/>
            <a:ext cx="7560000" cy="828000"/>
          </a:xfrm>
        </p:spPr>
        <p:txBody>
          <a:bodyPr anchor="t">
            <a:noAutofit/>
          </a:bodyPr>
          <a:lstStyle>
            <a:lvl1pPr algn="ctr">
              <a:defRPr sz="4300">
                <a:solidFill>
                  <a:schemeClr val="tx1"/>
                </a:solidFill>
              </a:defRPr>
            </a:lvl1pPr>
          </a:lstStyle>
          <a:p>
            <a:r>
              <a:rPr lang="en-US" noProof="0"/>
              <a:t>Click to edit Master title style</a:t>
            </a:r>
          </a:p>
        </p:txBody>
      </p:sp>
    </p:spTree>
    <p:extLst>
      <p:ext uri="{BB962C8B-B14F-4D97-AF65-F5344CB8AC3E}">
        <p14:creationId xmlns:p14="http://schemas.microsoft.com/office/powerpoint/2010/main" val="1395775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9" name="Espace réservé du texte 8">
            <a:extLst>
              <a:ext uri="{FF2B5EF4-FFF2-40B4-BE49-F238E27FC236}">
                <a16:creationId xmlns:a16="http://schemas.microsoft.com/office/drawing/2014/main" id="{7BC41F0E-EC30-4D2A-AA16-7B987E32A160}"/>
              </a:ext>
            </a:extLst>
          </p:cNvPr>
          <p:cNvSpPr>
            <a:spLocks noGrp="1"/>
          </p:cNvSpPr>
          <p:nvPr>
            <p:ph type="body" sz="quarter" idx="13" hasCustomPrompt="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lumMod val="7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4" name="Titre 3">
            <a:extLst>
              <a:ext uri="{FF2B5EF4-FFF2-40B4-BE49-F238E27FC236}">
                <a16:creationId xmlns:a16="http://schemas.microsoft.com/office/drawing/2014/main" id="{C292072E-287F-4875-8FDB-C22CF0436582}"/>
              </a:ext>
            </a:extLst>
          </p:cNvPr>
          <p:cNvSpPr>
            <a:spLocks noGrp="1"/>
          </p:cNvSpPr>
          <p:nvPr>
            <p:ph type="title" hasCustomPrompt="1"/>
          </p:nvPr>
        </p:nvSpPr>
        <p:spPr/>
        <p:txBody>
          <a:bodyPr/>
          <a:lstStyle>
            <a:lvl1pPr>
              <a:defRPr>
                <a:solidFill>
                  <a:schemeClr val="tx2"/>
                </a:solidFill>
              </a:defRPr>
            </a:lvl1pPr>
          </a:lstStyle>
          <a:p>
            <a:r>
              <a:rPr lang="en-US" noProof="0"/>
              <a:t>Click to edit Master title style</a:t>
            </a:r>
          </a:p>
        </p:txBody>
      </p:sp>
      <p:sp>
        <p:nvSpPr>
          <p:cNvPr id="5" name="Espace réservé de la date 4">
            <a:extLst>
              <a:ext uri="{FF2B5EF4-FFF2-40B4-BE49-F238E27FC236}">
                <a16:creationId xmlns:a16="http://schemas.microsoft.com/office/drawing/2014/main" id="{40DE2FB5-2CE4-44D5-9167-5E9A54E4AAB3}"/>
              </a:ext>
            </a:extLst>
          </p:cNvPr>
          <p:cNvSpPr>
            <a:spLocks noGrp="1"/>
          </p:cNvSpPr>
          <p:nvPr>
            <p:ph type="dt" sz="half" idx="14"/>
          </p:nvPr>
        </p:nvSpPr>
        <p:spPr/>
        <p:txBody>
          <a:bodyPr/>
          <a:lstStyle>
            <a:lvl1pPr>
              <a:defRPr>
                <a:solidFill>
                  <a:schemeClr val="tx1"/>
                </a:solidFill>
              </a:defRPr>
            </a:lvl1pPr>
          </a:lstStyle>
          <a:p>
            <a:endParaRPr lang="en-US" noProof="0"/>
          </a:p>
        </p:txBody>
      </p:sp>
      <p:sp>
        <p:nvSpPr>
          <p:cNvPr id="6" name="Espace réservé du pied de page 5">
            <a:extLst>
              <a:ext uri="{FF2B5EF4-FFF2-40B4-BE49-F238E27FC236}">
                <a16:creationId xmlns:a16="http://schemas.microsoft.com/office/drawing/2014/main" id="{99ED68ED-4BAB-426E-AC8B-79F072DDCF3C}"/>
              </a:ext>
            </a:extLst>
          </p:cNvPr>
          <p:cNvSpPr>
            <a:spLocks noGrp="1"/>
          </p:cNvSpPr>
          <p:nvPr>
            <p:ph type="ftr" sz="quarter" idx="15"/>
          </p:nvPr>
        </p:nvSpPr>
        <p:spPr/>
        <p:txBody>
          <a:bodyPr/>
          <a:lstStyle>
            <a:lvl1pPr>
              <a:defRPr>
                <a:solidFill>
                  <a:schemeClr val="tx1"/>
                </a:solidFill>
              </a:defRPr>
            </a:lvl1pPr>
          </a:lstStyle>
          <a:p>
            <a:r>
              <a:rPr lang="en-US" noProof="0"/>
              <a:t>Country xxx Budget 23 – E&amp;P – CDEP &amp; COMEX TEMPLATE</a:t>
            </a:r>
          </a:p>
        </p:txBody>
      </p:sp>
      <p:sp>
        <p:nvSpPr>
          <p:cNvPr id="10" name="Espace réservé du numéro de diapositive 9">
            <a:extLst>
              <a:ext uri="{FF2B5EF4-FFF2-40B4-BE49-F238E27FC236}">
                <a16:creationId xmlns:a16="http://schemas.microsoft.com/office/drawing/2014/main" id="{18ECF392-ABEC-45C0-9399-5BB17B364A4E}"/>
              </a:ext>
            </a:extLst>
          </p:cNvPr>
          <p:cNvSpPr>
            <a:spLocks noGrp="1"/>
          </p:cNvSpPr>
          <p:nvPr>
            <p:ph type="sldNum" sz="quarter" idx="16"/>
          </p:nvPr>
        </p:nvSpPr>
        <p:spPr/>
        <p:txBody>
          <a:bodyPr/>
          <a:lstStyle>
            <a:lvl1pPr>
              <a:defRPr>
                <a:solidFill>
                  <a:schemeClr val="tx1"/>
                </a:solidFill>
              </a:defRPr>
            </a:lvl1pPr>
          </a:lstStyle>
          <a:p>
            <a:fld id="{975A587B-5814-4D9B-9598-FE9CB954CB01}" type="slidenum">
              <a:rPr lang="en-US" noProof="0" smtClean="0"/>
              <a:pPr/>
              <a:t>‹#›</a:t>
            </a:fld>
            <a:endParaRPr lang="en-US" noProof="0"/>
          </a:p>
        </p:txBody>
      </p:sp>
    </p:spTree>
    <p:extLst>
      <p:ext uri="{BB962C8B-B14F-4D97-AF65-F5344CB8AC3E}">
        <p14:creationId xmlns:p14="http://schemas.microsoft.com/office/powerpoint/2010/main" val="242950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with photo">
    <p:spTree>
      <p:nvGrpSpPr>
        <p:cNvPr id="1" name=""/>
        <p:cNvGrpSpPr/>
        <p:nvPr/>
      </p:nvGrpSpPr>
      <p:grpSpPr>
        <a:xfrm>
          <a:off x="0" y="0"/>
          <a:ext cx="0" cy="0"/>
          <a:chOff x="0" y="0"/>
          <a:chExt cx="0" cy="0"/>
        </a:xfrm>
      </p:grpSpPr>
      <p:sp>
        <p:nvSpPr>
          <p:cNvPr id="12" name="Espace réservé pour une image  2">
            <a:extLst>
              <a:ext uri="{FF2B5EF4-FFF2-40B4-BE49-F238E27FC236}">
                <a16:creationId xmlns:a16="http://schemas.microsoft.com/office/drawing/2014/main" id="{3FA18DAD-43C7-439C-AEB4-182FDEF42A93}"/>
              </a:ext>
            </a:extLst>
          </p:cNvPr>
          <p:cNvSpPr>
            <a:spLocks noGrp="1"/>
          </p:cNvSpPr>
          <p:nvPr>
            <p:ph type="pic" idx="10" hasCustomPrompt="1"/>
          </p:nvPr>
        </p:nvSpPr>
        <p:spPr>
          <a:xfrm>
            <a:off x="0" y="1"/>
            <a:ext cx="6093760" cy="6857999"/>
          </a:xfrm>
          <a:solidFill>
            <a:schemeClr val="bg1">
              <a:lumMod val="95000"/>
            </a:schemeClr>
          </a:solidFill>
        </p:spPr>
        <p:txBody>
          <a:bodyPr anchor="ctr"/>
          <a:lstStyle>
            <a:lvl1pPr marL="0" indent="0" algn="ctr">
              <a:buNone/>
              <a:defRPr sz="14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Photo</a:t>
            </a:r>
          </a:p>
        </p:txBody>
      </p:sp>
      <p:sp>
        <p:nvSpPr>
          <p:cNvPr id="9" name="Espace réservé du texte 8">
            <a:extLst>
              <a:ext uri="{FF2B5EF4-FFF2-40B4-BE49-F238E27FC236}">
                <a16:creationId xmlns:a16="http://schemas.microsoft.com/office/drawing/2014/main" id="{7BC41F0E-EC30-4D2A-AA16-7B987E32A160}"/>
              </a:ext>
            </a:extLst>
          </p:cNvPr>
          <p:cNvSpPr>
            <a:spLocks noGrp="1"/>
          </p:cNvSpPr>
          <p:nvPr>
            <p:ph type="body" sz="quarter" idx="13" hasCustomPrompt="1"/>
          </p:nvPr>
        </p:nvSpPr>
        <p:spPr>
          <a:xfrm>
            <a:off x="6361200" y="1371600"/>
            <a:ext cx="5472000" cy="486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lumMod val="7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Espace réservé du texte 8">
            <a:extLst>
              <a:ext uri="{FF2B5EF4-FFF2-40B4-BE49-F238E27FC236}">
                <a16:creationId xmlns:a16="http://schemas.microsoft.com/office/drawing/2014/main" id="{90C7237F-FD39-40C9-B915-D4BC62A3BEC4}"/>
              </a:ext>
            </a:extLst>
          </p:cNvPr>
          <p:cNvSpPr>
            <a:spLocks noGrp="1"/>
          </p:cNvSpPr>
          <p:nvPr>
            <p:ph type="body" sz="quarter" idx="17" hasCustomPrompt="1"/>
          </p:nvPr>
        </p:nvSpPr>
        <p:spPr>
          <a:xfrm>
            <a:off x="825578" y="6523200"/>
            <a:ext cx="10800" cy="100800"/>
          </a:xfrm>
          <a:solidFill>
            <a:schemeClr val="bg1"/>
          </a:solidFill>
        </p:spPr>
        <p:txBody>
          <a:bodyPr lIns="0" tIns="0" rIns="0" bIns="0"/>
          <a:lstStyle>
            <a:lvl1pPr marL="0" indent="0">
              <a:buNone/>
              <a:defRPr sz="100">
                <a:solidFill>
                  <a:schemeClr val="bg1"/>
                </a:solidFill>
              </a:defRPr>
            </a:lvl1pPr>
          </a:lstStyle>
          <a:p>
            <a:pPr lvl="0"/>
            <a:r>
              <a:rPr lang="en-US" noProof="0"/>
              <a:t> </a:t>
            </a:r>
          </a:p>
        </p:txBody>
      </p:sp>
      <p:sp>
        <p:nvSpPr>
          <p:cNvPr id="4" name="Titre 3">
            <a:extLst>
              <a:ext uri="{FF2B5EF4-FFF2-40B4-BE49-F238E27FC236}">
                <a16:creationId xmlns:a16="http://schemas.microsoft.com/office/drawing/2014/main" id="{A95F48EF-CBAD-4F80-B069-72AECAEC0746}"/>
              </a:ext>
            </a:extLst>
          </p:cNvPr>
          <p:cNvSpPr>
            <a:spLocks noGrp="1"/>
          </p:cNvSpPr>
          <p:nvPr>
            <p:ph type="title" hasCustomPrompt="1"/>
          </p:nvPr>
        </p:nvSpPr>
        <p:spPr>
          <a:xfrm>
            <a:off x="6361199" y="242844"/>
            <a:ext cx="3960000" cy="1008000"/>
          </a:xfrm>
        </p:spPr>
        <p:txBody>
          <a:bodyPr/>
          <a:lstStyle>
            <a:lvl1pPr>
              <a:defRPr>
                <a:solidFill>
                  <a:schemeClr val="tx2"/>
                </a:solidFill>
              </a:defRPr>
            </a:lvl1pPr>
          </a:lstStyle>
          <a:p>
            <a:r>
              <a:rPr lang="en-US" noProof="0"/>
              <a:t>Click to edit Master title style</a:t>
            </a:r>
          </a:p>
        </p:txBody>
      </p:sp>
      <p:sp>
        <p:nvSpPr>
          <p:cNvPr id="5" name="Espace réservé de la date 4">
            <a:extLst>
              <a:ext uri="{FF2B5EF4-FFF2-40B4-BE49-F238E27FC236}">
                <a16:creationId xmlns:a16="http://schemas.microsoft.com/office/drawing/2014/main" id="{F45A3821-9C55-4E10-844A-98E6FB07D68C}"/>
              </a:ext>
            </a:extLst>
          </p:cNvPr>
          <p:cNvSpPr>
            <a:spLocks noGrp="1"/>
          </p:cNvSpPr>
          <p:nvPr>
            <p:ph type="dt" sz="half" idx="18"/>
          </p:nvPr>
        </p:nvSpPr>
        <p:spPr/>
        <p:txBody>
          <a:bodyPr/>
          <a:lstStyle>
            <a:lvl1pPr>
              <a:defRPr>
                <a:solidFill>
                  <a:schemeClr val="bg1"/>
                </a:solidFill>
              </a:defRPr>
            </a:lvl1pPr>
          </a:lstStyle>
          <a:p>
            <a:endParaRPr lang="en-US" noProof="0"/>
          </a:p>
        </p:txBody>
      </p:sp>
      <p:sp>
        <p:nvSpPr>
          <p:cNvPr id="6" name="Espace réservé du pied de page 5">
            <a:extLst>
              <a:ext uri="{FF2B5EF4-FFF2-40B4-BE49-F238E27FC236}">
                <a16:creationId xmlns:a16="http://schemas.microsoft.com/office/drawing/2014/main" id="{B26B9FA6-E4DB-4B15-BD57-BEC5F537E3AB}"/>
              </a:ext>
            </a:extLst>
          </p:cNvPr>
          <p:cNvSpPr>
            <a:spLocks noGrp="1"/>
          </p:cNvSpPr>
          <p:nvPr>
            <p:ph type="ftr" sz="quarter" idx="19"/>
          </p:nvPr>
        </p:nvSpPr>
        <p:spPr/>
        <p:txBody>
          <a:bodyPr/>
          <a:lstStyle>
            <a:lvl1pPr>
              <a:defRPr>
                <a:solidFill>
                  <a:schemeClr val="bg1"/>
                </a:solidFill>
              </a:defRPr>
            </a:lvl1pPr>
          </a:lstStyle>
          <a:p>
            <a:r>
              <a:rPr lang="en-US" noProof="0"/>
              <a:t>Country xxx Budget 23 – E&amp;P – CDEP &amp; COMEX TEMPLATE</a:t>
            </a:r>
          </a:p>
        </p:txBody>
      </p:sp>
      <p:sp>
        <p:nvSpPr>
          <p:cNvPr id="7" name="Espace réservé du numéro de diapositive 6">
            <a:extLst>
              <a:ext uri="{FF2B5EF4-FFF2-40B4-BE49-F238E27FC236}">
                <a16:creationId xmlns:a16="http://schemas.microsoft.com/office/drawing/2014/main" id="{6FE6001F-97CC-4008-B22A-EFA29A13779C}"/>
              </a:ext>
            </a:extLst>
          </p:cNvPr>
          <p:cNvSpPr>
            <a:spLocks noGrp="1"/>
          </p:cNvSpPr>
          <p:nvPr>
            <p:ph type="sldNum" sz="quarter" idx="20"/>
          </p:nvPr>
        </p:nvSpPr>
        <p:spPr/>
        <p:txBody>
          <a:bodyPr/>
          <a:lstStyle>
            <a:lvl1pPr>
              <a:defRPr>
                <a:solidFill>
                  <a:schemeClr val="bg1"/>
                </a:solidFill>
              </a:defRPr>
            </a:lvl1pPr>
          </a:lstStyle>
          <a:p>
            <a:fld id="{975A587B-5814-4D9B-9598-FE9CB954CB01}" type="slidenum">
              <a:rPr lang="en-US" noProof="0" smtClean="0"/>
              <a:pPr/>
              <a:t>‹#›</a:t>
            </a:fld>
            <a:endParaRPr lang="en-US" noProof="0"/>
          </a:p>
        </p:txBody>
      </p:sp>
    </p:spTree>
    <p:extLst>
      <p:ext uri="{BB962C8B-B14F-4D97-AF65-F5344CB8AC3E}">
        <p14:creationId xmlns:p14="http://schemas.microsoft.com/office/powerpoint/2010/main" val="63241769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9" name="Espace réservé du texte 8">
            <a:extLst>
              <a:ext uri="{FF2B5EF4-FFF2-40B4-BE49-F238E27FC236}">
                <a16:creationId xmlns:a16="http://schemas.microsoft.com/office/drawing/2014/main" id="{7BC41F0E-EC30-4D2A-AA16-7B987E32A160}"/>
              </a:ext>
            </a:extLst>
          </p:cNvPr>
          <p:cNvSpPr>
            <a:spLocks noGrp="1"/>
          </p:cNvSpPr>
          <p:nvPr>
            <p:ph type="body" sz="quarter" idx="13" hasCustomPrompt="1"/>
          </p:nvPr>
        </p:nvSpPr>
        <p:spPr>
          <a:xfrm>
            <a:off x="469879" y="3820350"/>
            <a:ext cx="11133952" cy="2412000"/>
          </a:xfrm>
        </p:spPr>
        <p:txBody>
          <a:bodyPr/>
          <a:lstStyle>
            <a:lvl1pPr>
              <a:defRPr>
                <a:solidFill>
                  <a:schemeClr val="tx1"/>
                </a:solidFill>
              </a:defRPr>
            </a:lvl1pPr>
            <a:lvl2pPr>
              <a:spcBef>
                <a:spcPts val="400"/>
              </a:spcBef>
              <a:defRPr>
                <a:solidFill>
                  <a:schemeClr val="tx1"/>
                </a:solidFill>
              </a:defRPr>
            </a:lvl2pPr>
          </a:lstStyle>
          <a:p>
            <a:pPr lvl="0"/>
            <a:r>
              <a:rPr lang="en-US" noProof="0"/>
              <a:t>Click to edit Master text styles</a:t>
            </a:r>
          </a:p>
          <a:p>
            <a:pPr lvl="1"/>
            <a:r>
              <a:rPr lang="en-US" noProof="0"/>
              <a:t>Second level</a:t>
            </a:r>
          </a:p>
        </p:txBody>
      </p:sp>
      <p:sp>
        <p:nvSpPr>
          <p:cNvPr id="12" name="Espace réservé du tableau 2">
            <a:extLst>
              <a:ext uri="{FF2B5EF4-FFF2-40B4-BE49-F238E27FC236}">
                <a16:creationId xmlns:a16="http://schemas.microsoft.com/office/drawing/2014/main" id="{3EADC01A-12BC-4330-8A1C-A4DCE63F4D5F}"/>
              </a:ext>
            </a:extLst>
          </p:cNvPr>
          <p:cNvSpPr>
            <a:spLocks noGrp="1"/>
          </p:cNvSpPr>
          <p:nvPr>
            <p:ph type="tbl" sz="quarter" idx="17" hasCustomPrompt="1"/>
          </p:nvPr>
        </p:nvSpPr>
        <p:spPr>
          <a:xfrm>
            <a:off x="589752" y="1372349"/>
            <a:ext cx="11014079" cy="2304000"/>
          </a:xfrm>
        </p:spPr>
        <p:txBody>
          <a:bodyPr anchor="ctr"/>
          <a:lstStyle>
            <a:lvl1pPr marL="0" indent="0" algn="ctr">
              <a:buNone/>
              <a:defRPr sz="1400">
                <a:solidFill>
                  <a:schemeClr val="tx2"/>
                </a:solidFill>
              </a:defRPr>
            </a:lvl1pPr>
          </a:lstStyle>
          <a:p>
            <a:r>
              <a:rPr lang="en-US" noProof="0"/>
              <a:t>Table</a:t>
            </a:r>
          </a:p>
        </p:txBody>
      </p:sp>
      <p:sp>
        <p:nvSpPr>
          <p:cNvPr id="4" name="Titre 3">
            <a:extLst>
              <a:ext uri="{FF2B5EF4-FFF2-40B4-BE49-F238E27FC236}">
                <a16:creationId xmlns:a16="http://schemas.microsoft.com/office/drawing/2014/main" id="{F7BED8F5-8DF4-41F4-9FBF-3FC3EFF478F8}"/>
              </a:ext>
            </a:extLst>
          </p:cNvPr>
          <p:cNvSpPr>
            <a:spLocks noGrp="1"/>
          </p:cNvSpPr>
          <p:nvPr>
            <p:ph type="title" hasCustomPrompt="1"/>
          </p:nvPr>
        </p:nvSpPr>
        <p:spPr/>
        <p:txBody>
          <a:bodyPr/>
          <a:lstStyle>
            <a:lvl1pPr>
              <a:defRPr>
                <a:solidFill>
                  <a:schemeClr val="tx2"/>
                </a:solidFill>
              </a:defRPr>
            </a:lvl1pPr>
          </a:lstStyle>
          <a:p>
            <a:r>
              <a:rPr lang="en-US" noProof="0"/>
              <a:t>Click to edit Master title style</a:t>
            </a:r>
          </a:p>
        </p:txBody>
      </p:sp>
      <p:sp>
        <p:nvSpPr>
          <p:cNvPr id="5" name="Espace réservé de la date 4">
            <a:extLst>
              <a:ext uri="{FF2B5EF4-FFF2-40B4-BE49-F238E27FC236}">
                <a16:creationId xmlns:a16="http://schemas.microsoft.com/office/drawing/2014/main" id="{74A5DB8F-F9F5-4D34-AD2B-20A401276C3E}"/>
              </a:ext>
            </a:extLst>
          </p:cNvPr>
          <p:cNvSpPr>
            <a:spLocks noGrp="1"/>
          </p:cNvSpPr>
          <p:nvPr>
            <p:ph type="dt" sz="half" idx="18"/>
          </p:nvPr>
        </p:nvSpPr>
        <p:spPr/>
        <p:txBody>
          <a:bodyPr/>
          <a:lstStyle>
            <a:lvl1pPr>
              <a:defRPr>
                <a:solidFill>
                  <a:schemeClr val="tx1"/>
                </a:solidFill>
              </a:defRPr>
            </a:lvl1pPr>
          </a:lstStyle>
          <a:p>
            <a:endParaRPr lang="en-US" noProof="0"/>
          </a:p>
        </p:txBody>
      </p:sp>
      <p:sp>
        <p:nvSpPr>
          <p:cNvPr id="6" name="Espace réservé du pied de page 5">
            <a:extLst>
              <a:ext uri="{FF2B5EF4-FFF2-40B4-BE49-F238E27FC236}">
                <a16:creationId xmlns:a16="http://schemas.microsoft.com/office/drawing/2014/main" id="{7F448ABE-6518-42E7-86CB-17EBD972C87A}"/>
              </a:ext>
            </a:extLst>
          </p:cNvPr>
          <p:cNvSpPr>
            <a:spLocks noGrp="1"/>
          </p:cNvSpPr>
          <p:nvPr>
            <p:ph type="ftr" sz="quarter" idx="19"/>
          </p:nvPr>
        </p:nvSpPr>
        <p:spPr/>
        <p:txBody>
          <a:bodyPr/>
          <a:lstStyle>
            <a:lvl1pPr>
              <a:defRPr>
                <a:solidFill>
                  <a:schemeClr val="tx1"/>
                </a:solidFill>
              </a:defRPr>
            </a:lvl1pPr>
          </a:lstStyle>
          <a:p>
            <a:r>
              <a:rPr lang="en-US" noProof="0"/>
              <a:t>Country xxx Budget 23 – E&amp;P – CDEP &amp; COMEX TEMPLATE</a:t>
            </a:r>
          </a:p>
        </p:txBody>
      </p:sp>
      <p:sp>
        <p:nvSpPr>
          <p:cNvPr id="7" name="Espace réservé du numéro de diapositive 6">
            <a:extLst>
              <a:ext uri="{FF2B5EF4-FFF2-40B4-BE49-F238E27FC236}">
                <a16:creationId xmlns:a16="http://schemas.microsoft.com/office/drawing/2014/main" id="{DBF92594-638F-42B7-B983-EDCA45116F84}"/>
              </a:ext>
            </a:extLst>
          </p:cNvPr>
          <p:cNvSpPr>
            <a:spLocks noGrp="1"/>
          </p:cNvSpPr>
          <p:nvPr>
            <p:ph type="sldNum" sz="quarter" idx="20"/>
          </p:nvPr>
        </p:nvSpPr>
        <p:spPr/>
        <p:txBody>
          <a:bodyPr/>
          <a:lstStyle>
            <a:lvl1pPr>
              <a:defRPr>
                <a:solidFill>
                  <a:schemeClr val="tx1"/>
                </a:solidFill>
              </a:defRPr>
            </a:lvl1pPr>
          </a:lstStyle>
          <a:p>
            <a:fld id="{975A587B-5814-4D9B-9598-FE9CB954CB01}" type="slidenum">
              <a:rPr lang="en-US" noProof="0" smtClean="0"/>
              <a:pPr/>
              <a:t>‹#›</a:t>
            </a:fld>
            <a:endParaRPr lang="en-US" noProof="0"/>
          </a:p>
        </p:txBody>
      </p:sp>
    </p:spTree>
    <p:extLst>
      <p:ext uri="{BB962C8B-B14F-4D97-AF65-F5344CB8AC3E}">
        <p14:creationId xmlns:p14="http://schemas.microsoft.com/office/powerpoint/2010/main" val="2454717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with chart">
    <p:spTree>
      <p:nvGrpSpPr>
        <p:cNvPr id="1" name=""/>
        <p:cNvGrpSpPr/>
        <p:nvPr/>
      </p:nvGrpSpPr>
      <p:grpSpPr>
        <a:xfrm>
          <a:off x="0" y="0"/>
          <a:ext cx="0" cy="0"/>
          <a:chOff x="0" y="0"/>
          <a:chExt cx="0" cy="0"/>
        </a:xfrm>
      </p:grpSpPr>
      <p:sp>
        <p:nvSpPr>
          <p:cNvPr id="9" name="Espace réservé du texte 8">
            <a:extLst>
              <a:ext uri="{FF2B5EF4-FFF2-40B4-BE49-F238E27FC236}">
                <a16:creationId xmlns:a16="http://schemas.microsoft.com/office/drawing/2014/main" id="{7BC41F0E-EC30-4D2A-AA16-7B987E32A160}"/>
              </a:ext>
            </a:extLst>
          </p:cNvPr>
          <p:cNvSpPr>
            <a:spLocks noGrp="1"/>
          </p:cNvSpPr>
          <p:nvPr>
            <p:ph type="body" sz="quarter" idx="13" hasCustomPrompt="1"/>
          </p:nvPr>
        </p:nvSpPr>
        <p:spPr>
          <a:xfrm>
            <a:off x="469879" y="1371600"/>
            <a:ext cx="5472000" cy="486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lumMod val="7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3" name="Espace réservé du graphique 2">
            <a:extLst>
              <a:ext uri="{FF2B5EF4-FFF2-40B4-BE49-F238E27FC236}">
                <a16:creationId xmlns:a16="http://schemas.microsoft.com/office/drawing/2014/main" id="{36B54297-76AA-4A3B-A34F-53F1E4289CC7}"/>
              </a:ext>
            </a:extLst>
          </p:cNvPr>
          <p:cNvSpPr>
            <a:spLocks noGrp="1"/>
          </p:cNvSpPr>
          <p:nvPr>
            <p:ph type="chart" sz="quarter" idx="17" hasCustomPrompt="1"/>
          </p:nvPr>
        </p:nvSpPr>
        <p:spPr>
          <a:xfrm>
            <a:off x="6229879" y="1371600"/>
            <a:ext cx="5508000" cy="4860000"/>
          </a:xfrm>
        </p:spPr>
        <p:txBody>
          <a:bodyPr anchor="ctr"/>
          <a:lstStyle>
            <a:lvl1pPr marL="0" indent="0" algn="ctr">
              <a:buNone/>
              <a:defRPr sz="1400">
                <a:solidFill>
                  <a:schemeClr val="tx2"/>
                </a:solidFill>
              </a:defRPr>
            </a:lvl1pPr>
          </a:lstStyle>
          <a:p>
            <a:r>
              <a:rPr lang="en-US" noProof="0"/>
              <a:t>Chart</a:t>
            </a:r>
          </a:p>
        </p:txBody>
      </p:sp>
      <p:sp>
        <p:nvSpPr>
          <p:cNvPr id="4" name="Titre 3">
            <a:extLst>
              <a:ext uri="{FF2B5EF4-FFF2-40B4-BE49-F238E27FC236}">
                <a16:creationId xmlns:a16="http://schemas.microsoft.com/office/drawing/2014/main" id="{7AE7569B-B080-4146-A11F-1E61AF63D642}"/>
              </a:ext>
            </a:extLst>
          </p:cNvPr>
          <p:cNvSpPr>
            <a:spLocks noGrp="1"/>
          </p:cNvSpPr>
          <p:nvPr>
            <p:ph type="title" hasCustomPrompt="1"/>
          </p:nvPr>
        </p:nvSpPr>
        <p:spPr>
          <a:xfrm>
            <a:off x="469879" y="242844"/>
            <a:ext cx="9720000" cy="1008000"/>
          </a:xfrm>
        </p:spPr>
        <p:txBody>
          <a:bodyPr/>
          <a:lstStyle>
            <a:lvl1pPr>
              <a:defRPr>
                <a:solidFill>
                  <a:schemeClr val="tx2"/>
                </a:solidFill>
              </a:defRPr>
            </a:lvl1pPr>
          </a:lstStyle>
          <a:p>
            <a:r>
              <a:rPr lang="en-US" noProof="0"/>
              <a:t>Click to edit Master title style</a:t>
            </a:r>
          </a:p>
        </p:txBody>
      </p:sp>
      <p:sp>
        <p:nvSpPr>
          <p:cNvPr id="6" name="Espace réservé de la date 5">
            <a:extLst>
              <a:ext uri="{FF2B5EF4-FFF2-40B4-BE49-F238E27FC236}">
                <a16:creationId xmlns:a16="http://schemas.microsoft.com/office/drawing/2014/main" id="{1A8B2399-CA73-45EA-BE18-9A20282E60B2}"/>
              </a:ext>
            </a:extLst>
          </p:cNvPr>
          <p:cNvSpPr>
            <a:spLocks noGrp="1"/>
          </p:cNvSpPr>
          <p:nvPr>
            <p:ph type="dt" sz="half" idx="18"/>
          </p:nvPr>
        </p:nvSpPr>
        <p:spPr/>
        <p:txBody>
          <a:bodyPr/>
          <a:lstStyle>
            <a:lvl1pPr>
              <a:defRPr>
                <a:solidFill>
                  <a:schemeClr val="tx1"/>
                </a:solidFill>
              </a:defRPr>
            </a:lvl1pPr>
          </a:lstStyle>
          <a:p>
            <a:endParaRPr lang="en-US" noProof="0"/>
          </a:p>
        </p:txBody>
      </p:sp>
      <p:sp>
        <p:nvSpPr>
          <p:cNvPr id="7" name="Espace réservé du pied de page 6">
            <a:extLst>
              <a:ext uri="{FF2B5EF4-FFF2-40B4-BE49-F238E27FC236}">
                <a16:creationId xmlns:a16="http://schemas.microsoft.com/office/drawing/2014/main" id="{78D64F63-31B3-46AB-8995-E4EAED1967BD}"/>
              </a:ext>
            </a:extLst>
          </p:cNvPr>
          <p:cNvSpPr>
            <a:spLocks noGrp="1"/>
          </p:cNvSpPr>
          <p:nvPr>
            <p:ph type="ftr" sz="quarter" idx="19"/>
          </p:nvPr>
        </p:nvSpPr>
        <p:spPr/>
        <p:txBody>
          <a:bodyPr/>
          <a:lstStyle>
            <a:lvl1pPr>
              <a:defRPr>
                <a:solidFill>
                  <a:schemeClr val="tx1"/>
                </a:solidFill>
              </a:defRPr>
            </a:lvl1pPr>
          </a:lstStyle>
          <a:p>
            <a:r>
              <a:rPr lang="en-US" noProof="0"/>
              <a:t>Country xxx Budget 23 – E&amp;P – CDEP &amp; COMEX TEMPLATE</a:t>
            </a:r>
          </a:p>
        </p:txBody>
      </p:sp>
      <p:sp>
        <p:nvSpPr>
          <p:cNvPr id="11" name="Espace réservé du numéro de diapositive 10">
            <a:extLst>
              <a:ext uri="{FF2B5EF4-FFF2-40B4-BE49-F238E27FC236}">
                <a16:creationId xmlns:a16="http://schemas.microsoft.com/office/drawing/2014/main" id="{DB398A68-6D32-4A8D-8EF8-C3BF7CEF61AB}"/>
              </a:ext>
            </a:extLst>
          </p:cNvPr>
          <p:cNvSpPr>
            <a:spLocks noGrp="1"/>
          </p:cNvSpPr>
          <p:nvPr>
            <p:ph type="sldNum" sz="quarter" idx="20"/>
          </p:nvPr>
        </p:nvSpPr>
        <p:spPr/>
        <p:txBody>
          <a:bodyPr/>
          <a:lstStyle>
            <a:lvl1pPr>
              <a:defRPr>
                <a:solidFill>
                  <a:schemeClr val="tx1"/>
                </a:solidFill>
              </a:defRPr>
            </a:lvl1pPr>
          </a:lstStyle>
          <a:p>
            <a:fld id="{975A587B-5814-4D9B-9598-FE9CB954CB01}" type="slidenum">
              <a:rPr lang="en-US" noProof="0" smtClean="0"/>
              <a:pPr/>
              <a:t>‹#›</a:t>
            </a:fld>
            <a:endParaRPr lang="en-US" noProof="0"/>
          </a:p>
        </p:txBody>
      </p:sp>
    </p:spTree>
    <p:extLst>
      <p:ext uri="{BB962C8B-B14F-4D97-AF65-F5344CB8AC3E}">
        <p14:creationId xmlns:p14="http://schemas.microsoft.com/office/powerpoint/2010/main" val="2489199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image" Target="../media/image1.png"/><Relationship Id="rId2" Type="http://schemas.openxmlformats.org/officeDocument/2006/relationships/slideLayout" Target="../slideLayouts/slideLayout16.xml"/><Relationship Id="rId16" Type="http://schemas.openxmlformats.org/officeDocument/2006/relationships/theme" Target="../theme/theme2.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6" Type="http://schemas.openxmlformats.org/officeDocument/2006/relationships/image" Target="../media/image1.png"/><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theme" Target="../theme/theme3.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2" Type="http://schemas.openxmlformats.org/officeDocument/2006/relationships/slideLayout" Target="../slideLayouts/slideLayout45.xml"/><Relationship Id="rId16" Type="http://schemas.openxmlformats.org/officeDocument/2006/relationships/image" Target="../media/image1.png"/><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theme" Target="../theme/theme4.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2" name="Connecteur droit 11">
            <a:extLst>
              <a:ext uri="{FF2B5EF4-FFF2-40B4-BE49-F238E27FC236}">
                <a16:creationId xmlns:a16="http://schemas.microsoft.com/office/drawing/2014/main" id="{782D8575-B917-4E3D-B2EB-ADC2EF0D7594}"/>
              </a:ext>
            </a:extLst>
          </p:cNvPr>
          <p:cNvCxnSpPr>
            <a:cxnSpLocks/>
          </p:cNvCxnSpPr>
          <p:nvPr userDrawn="1"/>
        </p:nvCxnSpPr>
        <p:spPr>
          <a:xfrm>
            <a:off x="825578" y="6524419"/>
            <a:ext cx="0" cy="100800"/>
          </a:xfrm>
          <a:prstGeom prst="line">
            <a:avLst/>
          </a:prstGeom>
          <a:ln w="12700">
            <a:solidFill>
              <a:schemeClr val="tx1"/>
            </a:solidFill>
          </a:ln>
        </p:spPr>
        <p:style>
          <a:lnRef idx="1">
            <a:schemeClr val="accent2"/>
          </a:lnRef>
          <a:fillRef idx="0">
            <a:schemeClr val="accent2"/>
          </a:fillRef>
          <a:effectRef idx="0">
            <a:schemeClr val="accent2"/>
          </a:effectRef>
          <a:fontRef idx="minor">
            <a:schemeClr val="tx1"/>
          </a:fontRef>
        </p:style>
      </p:cxnSp>
      <p:sp>
        <p:nvSpPr>
          <p:cNvPr id="2" name="Espace réservé du titre 1">
            <a:extLst>
              <a:ext uri="{FF2B5EF4-FFF2-40B4-BE49-F238E27FC236}">
                <a16:creationId xmlns:a16="http://schemas.microsoft.com/office/drawing/2014/main" id="{BF798E53-107F-468D-A86A-B9E27C8FBA8B}"/>
              </a:ext>
            </a:extLst>
          </p:cNvPr>
          <p:cNvSpPr>
            <a:spLocks noGrp="1"/>
          </p:cNvSpPr>
          <p:nvPr>
            <p:ph type="title"/>
          </p:nvPr>
        </p:nvSpPr>
        <p:spPr>
          <a:xfrm>
            <a:off x="469879" y="242844"/>
            <a:ext cx="9720000" cy="1008000"/>
          </a:xfrm>
          <a:prstGeom prst="rect">
            <a:avLst/>
          </a:prstGeom>
        </p:spPr>
        <p:txBody>
          <a:bodyPr vert="horz" lIns="91440" tIns="45720" rIns="91440" bIns="45720" rtlCol="0" anchor="t">
            <a:noAutofit/>
          </a:bodyPr>
          <a:lstStyle/>
          <a:p>
            <a:r>
              <a:rPr lang="fr-FR" noProof="0"/>
              <a:t>Modifiez le style du titre</a:t>
            </a:r>
            <a:endParaRPr lang="en-US" noProof="0"/>
          </a:p>
        </p:txBody>
      </p:sp>
      <p:sp>
        <p:nvSpPr>
          <p:cNvPr id="3" name="Espace réservé du texte 2">
            <a:extLst>
              <a:ext uri="{FF2B5EF4-FFF2-40B4-BE49-F238E27FC236}">
                <a16:creationId xmlns:a16="http://schemas.microsoft.com/office/drawing/2014/main" id="{33116353-A2DB-400D-836D-10B770C82C62}"/>
              </a:ext>
            </a:extLst>
          </p:cNvPr>
          <p:cNvSpPr>
            <a:spLocks noGrp="1"/>
          </p:cNvSpPr>
          <p:nvPr>
            <p:ph type="body" idx="1"/>
          </p:nvPr>
        </p:nvSpPr>
        <p:spPr>
          <a:xfrm>
            <a:off x="469879" y="1372351"/>
            <a:ext cx="11268000" cy="4860000"/>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Espace réservé de la date 3">
            <a:extLst>
              <a:ext uri="{FF2B5EF4-FFF2-40B4-BE49-F238E27FC236}">
                <a16:creationId xmlns:a16="http://schemas.microsoft.com/office/drawing/2014/main" id="{4A65FE1E-2200-449D-88E8-D8D4A09B802F}"/>
              </a:ext>
            </a:extLst>
          </p:cNvPr>
          <p:cNvSpPr>
            <a:spLocks noGrp="1"/>
          </p:cNvSpPr>
          <p:nvPr>
            <p:ph type="dt" sz="half" idx="2"/>
          </p:nvPr>
        </p:nvSpPr>
        <p:spPr>
          <a:xfrm>
            <a:off x="4571695" y="6449983"/>
            <a:ext cx="1440000" cy="252000"/>
          </a:xfrm>
          <a:prstGeom prst="rect">
            <a:avLst/>
          </a:prstGeom>
        </p:spPr>
        <p:txBody>
          <a:bodyPr vert="horz" lIns="91440" tIns="45720" rIns="91440" bIns="45720" rtlCol="0" anchor="ctr">
            <a:noAutofit/>
          </a:bodyPr>
          <a:lstStyle>
            <a:lvl1pPr algn="l">
              <a:defRPr sz="900">
                <a:solidFill>
                  <a:schemeClr val="tx1"/>
                </a:solidFill>
              </a:defRPr>
            </a:lvl1pPr>
          </a:lstStyle>
          <a:p>
            <a:endParaRPr lang="en-US" noProof="0"/>
          </a:p>
        </p:txBody>
      </p:sp>
      <p:sp>
        <p:nvSpPr>
          <p:cNvPr id="10" name="Espace réservé du pied de page 4">
            <a:extLst>
              <a:ext uri="{FF2B5EF4-FFF2-40B4-BE49-F238E27FC236}">
                <a16:creationId xmlns:a16="http://schemas.microsoft.com/office/drawing/2014/main" id="{3BAFF6D6-D321-4A5A-B742-C1924762B0BD}"/>
              </a:ext>
            </a:extLst>
          </p:cNvPr>
          <p:cNvSpPr>
            <a:spLocks noGrp="1"/>
          </p:cNvSpPr>
          <p:nvPr>
            <p:ph type="ftr" sz="quarter" idx="3"/>
          </p:nvPr>
        </p:nvSpPr>
        <p:spPr>
          <a:xfrm>
            <a:off x="856680" y="6449983"/>
            <a:ext cx="3600000" cy="252000"/>
          </a:xfrm>
          <a:prstGeom prst="rect">
            <a:avLst/>
          </a:prstGeom>
        </p:spPr>
        <p:txBody>
          <a:bodyPr vert="horz" lIns="91440" tIns="45720" rIns="91440" bIns="45720" rtlCol="0" anchor="ctr">
            <a:noAutofit/>
          </a:bodyPr>
          <a:lstStyle>
            <a:lvl1pPr algn="l">
              <a:defRPr sz="900" cap="none" baseline="0">
                <a:solidFill>
                  <a:schemeClr val="tx1"/>
                </a:solidFill>
              </a:defRPr>
            </a:lvl1pPr>
          </a:lstStyle>
          <a:p>
            <a:r>
              <a:rPr lang="en-US" noProof="0"/>
              <a:t>Country xxx Budget 23 – E&amp;P – CDEP &amp; COMEX TEMPLATE</a:t>
            </a:r>
          </a:p>
        </p:txBody>
      </p:sp>
      <p:sp>
        <p:nvSpPr>
          <p:cNvPr id="11" name="Espace réservé du numéro de diapositive 5">
            <a:extLst>
              <a:ext uri="{FF2B5EF4-FFF2-40B4-BE49-F238E27FC236}">
                <a16:creationId xmlns:a16="http://schemas.microsoft.com/office/drawing/2014/main" id="{21051C9B-F9F2-4B86-849F-4391216C8252}"/>
              </a:ext>
            </a:extLst>
          </p:cNvPr>
          <p:cNvSpPr>
            <a:spLocks noGrp="1"/>
          </p:cNvSpPr>
          <p:nvPr>
            <p:ph type="sldNum" sz="quarter" idx="4"/>
          </p:nvPr>
        </p:nvSpPr>
        <p:spPr>
          <a:xfrm>
            <a:off x="219008" y="6449983"/>
            <a:ext cx="576000" cy="252000"/>
          </a:xfrm>
          <a:prstGeom prst="rect">
            <a:avLst/>
          </a:prstGeom>
        </p:spPr>
        <p:txBody>
          <a:bodyPr vert="horz" lIns="91440" tIns="45720" rIns="91440" bIns="45720" rtlCol="0" anchor="ctr">
            <a:noAutofit/>
          </a:bodyPr>
          <a:lstStyle>
            <a:lvl1pPr algn="r">
              <a:defRPr sz="900" b="1">
                <a:solidFill>
                  <a:schemeClr val="tx1"/>
                </a:solidFill>
              </a:defRPr>
            </a:lvl1pPr>
          </a:lstStyle>
          <a:p>
            <a:fld id="{975A587B-5814-4D9B-9598-FE9CB954CB01}" type="slidenum">
              <a:rPr lang="en-US" noProof="0" smtClean="0"/>
              <a:pPr/>
              <a:t>‹#›</a:t>
            </a:fld>
            <a:endParaRPr lang="en-US" noProof="0"/>
          </a:p>
        </p:txBody>
      </p:sp>
    </p:spTree>
    <p:extLst>
      <p:ext uri="{BB962C8B-B14F-4D97-AF65-F5344CB8AC3E}">
        <p14:creationId xmlns:p14="http://schemas.microsoft.com/office/powerpoint/2010/main" val="35070141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66" r:id="rId6"/>
    <p:sldLayoutId id="2147483680" r:id="rId7"/>
    <p:sldLayoutId id="2147483668" r:id="rId8"/>
    <p:sldLayoutId id="2147483669" r:id="rId9"/>
    <p:sldLayoutId id="2147483670" r:id="rId10"/>
    <p:sldLayoutId id="2147483671" r:id="rId11"/>
    <p:sldLayoutId id="2147483672" r:id="rId12"/>
    <p:sldLayoutId id="2147483681" r:id="rId13"/>
    <p:sldLayoutId id="2147483682" r:id="rId14"/>
  </p:sldLayoutIdLst>
  <p:hf hdr="0" ftr="0" dt="0"/>
  <p:txStyles>
    <p:titleStyle>
      <a:lvl1pPr algn="l" defTabSz="914400" rtl="0" eaLnBrk="1" latinLnBrk="0" hangingPunct="1">
        <a:lnSpc>
          <a:spcPct val="100000"/>
        </a:lnSpc>
        <a:spcBef>
          <a:spcPct val="0"/>
        </a:spcBef>
        <a:buNone/>
        <a:defRPr sz="3000" kern="1200" cap="none" baseline="0">
          <a:solidFill>
            <a:schemeClr val="tx2"/>
          </a:solidFill>
          <a:latin typeface="+mj-lt"/>
          <a:ea typeface="+mj-ea"/>
          <a:cs typeface="+mj-cs"/>
        </a:defRPr>
      </a:lvl1pPr>
    </p:titleStyle>
    <p:bodyStyle>
      <a:lvl1pPr marL="180000" indent="-180000" algn="l" defTabSz="914400" rtl="0" eaLnBrk="1" latinLnBrk="0" hangingPunct="1">
        <a:lnSpc>
          <a:spcPct val="100000"/>
        </a:lnSpc>
        <a:spcBef>
          <a:spcPts val="600"/>
        </a:spcBef>
        <a:buFont typeface="Arial" panose="020B0604020202020204" pitchFamily="34" charset="0"/>
        <a:buChar char="•"/>
        <a:defRPr sz="2000" kern="1200">
          <a:solidFill>
            <a:schemeClr val="tx1"/>
          </a:solidFill>
          <a:latin typeface="+mn-lt"/>
          <a:ea typeface="+mn-ea"/>
          <a:cs typeface="+mn-cs"/>
        </a:defRPr>
      </a:lvl1pPr>
      <a:lvl2pPr marL="360000" indent="-1800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540000" indent="-1800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3pPr>
      <a:lvl4pPr marL="720000" indent="-180000"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4pPr>
      <a:lvl5pPr marL="288000" indent="0" algn="l" defTabSz="914400" rtl="0" eaLnBrk="1" latinLnBrk="0" hangingPunct="1">
        <a:lnSpc>
          <a:spcPct val="100000"/>
        </a:lnSpc>
        <a:spcBef>
          <a:spcPts val="1300"/>
        </a:spcBef>
        <a:buFont typeface="Arial" panose="020B0604020202020204" pitchFamily="34" charset="0"/>
        <a:buNone/>
        <a:defRPr sz="1400" kern="1200">
          <a:solidFill>
            <a:schemeClr val="tx1">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3" name="Image 12">
            <a:extLst>
              <a:ext uri="{FF2B5EF4-FFF2-40B4-BE49-F238E27FC236}">
                <a16:creationId xmlns:a16="http://schemas.microsoft.com/office/drawing/2014/main" id="{B1118175-1072-407B-A6EC-436CFF5BD944}"/>
              </a:ext>
            </a:extLst>
          </p:cNvPr>
          <p:cNvPicPr>
            <a:picLocks noChangeAspect="1"/>
          </p:cNvPicPr>
          <p:nvPr userDrawn="1"/>
        </p:nvPicPr>
        <p:blipFill>
          <a:blip r:embed="rId17" cstate="print">
            <a:extLst>
              <a:ext uri="{28A0092B-C50C-407E-A947-70E740481C1C}">
                <a14:useLocalDpi xmlns:a14="http://schemas.microsoft.com/office/drawing/2010/main"/>
              </a:ext>
            </a:extLst>
          </a:blip>
          <a:stretch>
            <a:fillRect/>
          </a:stretch>
        </p:blipFill>
        <p:spPr>
          <a:xfrm>
            <a:off x="10295939" y="150003"/>
            <a:ext cx="1474442" cy="1165838"/>
          </a:xfrm>
          <a:prstGeom prst="rect">
            <a:avLst/>
          </a:prstGeom>
          <a:ln>
            <a:noFill/>
          </a:ln>
        </p:spPr>
      </p:pic>
      <p:cxnSp>
        <p:nvCxnSpPr>
          <p:cNvPr id="12" name="Connecteur droit 11">
            <a:extLst>
              <a:ext uri="{FF2B5EF4-FFF2-40B4-BE49-F238E27FC236}">
                <a16:creationId xmlns:a16="http://schemas.microsoft.com/office/drawing/2014/main" id="{782D8575-B917-4E3D-B2EB-ADC2EF0D7594}"/>
              </a:ext>
            </a:extLst>
          </p:cNvPr>
          <p:cNvCxnSpPr>
            <a:cxnSpLocks/>
          </p:cNvCxnSpPr>
          <p:nvPr userDrawn="1"/>
        </p:nvCxnSpPr>
        <p:spPr>
          <a:xfrm>
            <a:off x="825578" y="6524419"/>
            <a:ext cx="0" cy="100800"/>
          </a:xfrm>
          <a:prstGeom prst="line">
            <a:avLst/>
          </a:prstGeom>
          <a:ln w="12700">
            <a:solidFill>
              <a:schemeClr val="tx1"/>
            </a:solidFill>
          </a:ln>
        </p:spPr>
        <p:style>
          <a:lnRef idx="1">
            <a:schemeClr val="accent2"/>
          </a:lnRef>
          <a:fillRef idx="0">
            <a:schemeClr val="accent2"/>
          </a:fillRef>
          <a:effectRef idx="0">
            <a:schemeClr val="accent2"/>
          </a:effectRef>
          <a:fontRef idx="minor">
            <a:schemeClr val="tx1"/>
          </a:fontRef>
        </p:style>
      </p:cxnSp>
      <p:sp>
        <p:nvSpPr>
          <p:cNvPr id="2" name="Espace réservé du titre 1">
            <a:extLst>
              <a:ext uri="{FF2B5EF4-FFF2-40B4-BE49-F238E27FC236}">
                <a16:creationId xmlns:a16="http://schemas.microsoft.com/office/drawing/2014/main" id="{BF798E53-107F-468D-A86A-B9E27C8FBA8B}"/>
              </a:ext>
            </a:extLst>
          </p:cNvPr>
          <p:cNvSpPr>
            <a:spLocks noGrp="1"/>
          </p:cNvSpPr>
          <p:nvPr>
            <p:ph type="title"/>
          </p:nvPr>
        </p:nvSpPr>
        <p:spPr>
          <a:xfrm>
            <a:off x="469879" y="242844"/>
            <a:ext cx="9720000" cy="1008000"/>
          </a:xfrm>
          <a:prstGeom prst="rect">
            <a:avLst/>
          </a:prstGeom>
        </p:spPr>
        <p:txBody>
          <a:bodyPr vert="horz" lIns="91440" tIns="45720" rIns="91440" bIns="45720" rtlCol="0" anchor="t">
            <a:noAutofit/>
          </a:bodyPr>
          <a:lstStyle/>
          <a:p>
            <a:r>
              <a:rPr lang="en-US" noProof="0"/>
              <a:t>Click to edit Master title style</a:t>
            </a:r>
          </a:p>
        </p:txBody>
      </p:sp>
      <p:sp>
        <p:nvSpPr>
          <p:cNvPr id="3" name="Espace réservé du texte 2">
            <a:extLst>
              <a:ext uri="{FF2B5EF4-FFF2-40B4-BE49-F238E27FC236}">
                <a16:creationId xmlns:a16="http://schemas.microsoft.com/office/drawing/2014/main" id="{33116353-A2DB-400D-836D-10B770C82C62}"/>
              </a:ext>
            </a:extLst>
          </p:cNvPr>
          <p:cNvSpPr>
            <a:spLocks noGrp="1"/>
          </p:cNvSpPr>
          <p:nvPr>
            <p:ph type="body" idx="1"/>
          </p:nvPr>
        </p:nvSpPr>
        <p:spPr>
          <a:xfrm>
            <a:off x="469879" y="1372351"/>
            <a:ext cx="11268000" cy="4860000"/>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Espace réservé de la date 3">
            <a:extLst>
              <a:ext uri="{FF2B5EF4-FFF2-40B4-BE49-F238E27FC236}">
                <a16:creationId xmlns:a16="http://schemas.microsoft.com/office/drawing/2014/main" id="{4A65FE1E-2200-449D-88E8-D8D4A09B802F}"/>
              </a:ext>
            </a:extLst>
          </p:cNvPr>
          <p:cNvSpPr>
            <a:spLocks noGrp="1"/>
          </p:cNvSpPr>
          <p:nvPr>
            <p:ph type="dt" sz="half" idx="2"/>
          </p:nvPr>
        </p:nvSpPr>
        <p:spPr>
          <a:xfrm>
            <a:off x="4571695" y="6449983"/>
            <a:ext cx="1440000" cy="252000"/>
          </a:xfrm>
          <a:prstGeom prst="rect">
            <a:avLst/>
          </a:prstGeom>
        </p:spPr>
        <p:txBody>
          <a:bodyPr vert="horz" lIns="91440" tIns="45720" rIns="91440" bIns="45720" rtlCol="0" anchor="ctr">
            <a:noAutofit/>
          </a:bodyPr>
          <a:lstStyle>
            <a:lvl1pPr algn="l">
              <a:defRPr sz="900">
                <a:solidFill>
                  <a:schemeClr val="tx1"/>
                </a:solidFill>
              </a:defRPr>
            </a:lvl1pPr>
          </a:lstStyle>
          <a:p>
            <a:endParaRPr lang="en-US" noProof="0"/>
          </a:p>
        </p:txBody>
      </p:sp>
      <p:sp>
        <p:nvSpPr>
          <p:cNvPr id="10" name="Espace réservé du pied de page 4">
            <a:extLst>
              <a:ext uri="{FF2B5EF4-FFF2-40B4-BE49-F238E27FC236}">
                <a16:creationId xmlns:a16="http://schemas.microsoft.com/office/drawing/2014/main" id="{3BAFF6D6-D321-4A5A-B742-C1924762B0BD}"/>
              </a:ext>
            </a:extLst>
          </p:cNvPr>
          <p:cNvSpPr>
            <a:spLocks noGrp="1"/>
          </p:cNvSpPr>
          <p:nvPr>
            <p:ph type="ftr" sz="quarter" idx="3"/>
          </p:nvPr>
        </p:nvSpPr>
        <p:spPr>
          <a:xfrm>
            <a:off x="856680" y="6449983"/>
            <a:ext cx="3600000" cy="252000"/>
          </a:xfrm>
          <a:prstGeom prst="rect">
            <a:avLst/>
          </a:prstGeom>
        </p:spPr>
        <p:txBody>
          <a:bodyPr vert="horz" lIns="91440" tIns="45720" rIns="91440" bIns="45720" rtlCol="0" anchor="ctr">
            <a:noAutofit/>
          </a:bodyPr>
          <a:lstStyle>
            <a:lvl1pPr algn="l">
              <a:defRPr sz="900" cap="none" baseline="0">
                <a:solidFill>
                  <a:schemeClr val="tx1"/>
                </a:solidFill>
              </a:defRPr>
            </a:lvl1pPr>
          </a:lstStyle>
          <a:p>
            <a:r>
              <a:rPr lang="en-US" noProof="0"/>
              <a:t>Country xxx Budget 23 – E&amp;P – CDEP &amp; COMEX TEMPLATE</a:t>
            </a:r>
          </a:p>
        </p:txBody>
      </p:sp>
      <p:sp>
        <p:nvSpPr>
          <p:cNvPr id="11" name="Espace réservé du numéro de diapositive 5">
            <a:extLst>
              <a:ext uri="{FF2B5EF4-FFF2-40B4-BE49-F238E27FC236}">
                <a16:creationId xmlns:a16="http://schemas.microsoft.com/office/drawing/2014/main" id="{21051C9B-F9F2-4B86-849F-4391216C8252}"/>
              </a:ext>
            </a:extLst>
          </p:cNvPr>
          <p:cNvSpPr>
            <a:spLocks noGrp="1"/>
          </p:cNvSpPr>
          <p:nvPr>
            <p:ph type="sldNum" sz="quarter" idx="4"/>
          </p:nvPr>
        </p:nvSpPr>
        <p:spPr>
          <a:xfrm>
            <a:off x="219008" y="6449983"/>
            <a:ext cx="576000" cy="252000"/>
          </a:xfrm>
          <a:prstGeom prst="rect">
            <a:avLst/>
          </a:prstGeom>
        </p:spPr>
        <p:txBody>
          <a:bodyPr vert="horz" lIns="91440" tIns="45720" rIns="91440" bIns="45720" rtlCol="0" anchor="ctr">
            <a:noAutofit/>
          </a:bodyPr>
          <a:lstStyle>
            <a:lvl1pPr algn="r">
              <a:defRPr sz="900" b="1">
                <a:solidFill>
                  <a:schemeClr val="tx1"/>
                </a:solidFill>
              </a:defRPr>
            </a:lvl1pPr>
          </a:lstStyle>
          <a:p>
            <a:fld id="{975A587B-5814-4D9B-9598-FE9CB954CB01}" type="slidenum">
              <a:rPr lang="en-US" noProof="0" smtClean="0"/>
              <a:pPr/>
              <a:t>‹#›</a:t>
            </a:fld>
            <a:endParaRPr lang="en-US" noProof="0"/>
          </a:p>
        </p:txBody>
      </p:sp>
    </p:spTree>
    <p:extLst>
      <p:ext uri="{BB962C8B-B14F-4D97-AF65-F5344CB8AC3E}">
        <p14:creationId xmlns:p14="http://schemas.microsoft.com/office/powerpoint/2010/main" val="2192184872"/>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729" r:id="rId15"/>
  </p:sldLayoutIdLst>
  <p:hf hdr="0" ftr="0" dt="0"/>
  <p:txStyles>
    <p:titleStyle>
      <a:lvl1pPr algn="l" defTabSz="914400" rtl="0" eaLnBrk="1" latinLnBrk="0" hangingPunct="1">
        <a:lnSpc>
          <a:spcPct val="100000"/>
        </a:lnSpc>
        <a:spcBef>
          <a:spcPct val="0"/>
        </a:spcBef>
        <a:buNone/>
        <a:defRPr sz="3000" kern="1200" cap="none" baseline="0">
          <a:solidFill>
            <a:schemeClr val="tx2"/>
          </a:solidFill>
          <a:latin typeface="+mj-lt"/>
          <a:ea typeface="+mj-ea"/>
          <a:cs typeface="+mj-cs"/>
        </a:defRPr>
      </a:lvl1pPr>
    </p:titleStyle>
    <p:bodyStyle>
      <a:lvl1pPr marL="180000" indent="-180000" algn="l" defTabSz="914400" rtl="0" eaLnBrk="1" latinLnBrk="0" hangingPunct="1">
        <a:lnSpc>
          <a:spcPct val="100000"/>
        </a:lnSpc>
        <a:spcBef>
          <a:spcPts val="600"/>
        </a:spcBef>
        <a:buFont typeface="Arial" panose="020B0604020202020204" pitchFamily="34" charset="0"/>
        <a:buChar char="•"/>
        <a:defRPr sz="2000" kern="1200">
          <a:solidFill>
            <a:schemeClr val="tx1"/>
          </a:solidFill>
          <a:latin typeface="+mn-lt"/>
          <a:ea typeface="+mn-ea"/>
          <a:cs typeface="+mn-cs"/>
        </a:defRPr>
      </a:lvl1pPr>
      <a:lvl2pPr marL="360000" indent="-1800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540000" indent="-1800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3pPr>
      <a:lvl4pPr marL="720000" indent="-180000"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4pPr>
      <a:lvl5pPr marL="288000" indent="0" algn="l" defTabSz="914400" rtl="0" eaLnBrk="1" latinLnBrk="0" hangingPunct="1">
        <a:lnSpc>
          <a:spcPct val="100000"/>
        </a:lnSpc>
        <a:spcBef>
          <a:spcPts val="1300"/>
        </a:spcBef>
        <a:buFont typeface="Arial" panose="020B0604020202020204" pitchFamily="34" charset="0"/>
        <a:buNone/>
        <a:defRPr sz="1400" kern="1200">
          <a:solidFill>
            <a:schemeClr val="tx1">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3" name="Image 12">
            <a:extLst>
              <a:ext uri="{FF2B5EF4-FFF2-40B4-BE49-F238E27FC236}">
                <a16:creationId xmlns:a16="http://schemas.microsoft.com/office/drawing/2014/main" id="{B1118175-1072-407B-A6EC-436CFF5BD944}"/>
              </a:ext>
            </a:extLst>
          </p:cNvPr>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a:xfrm>
            <a:off x="10295939" y="150003"/>
            <a:ext cx="1474442" cy="1165838"/>
          </a:xfrm>
          <a:prstGeom prst="rect">
            <a:avLst/>
          </a:prstGeom>
          <a:ln>
            <a:noFill/>
          </a:ln>
        </p:spPr>
      </p:pic>
      <p:cxnSp>
        <p:nvCxnSpPr>
          <p:cNvPr id="12" name="Connecteur droit 11">
            <a:extLst>
              <a:ext uri="{FF2B5EF4-FFF2-40B4-BE49-F238E27FC236}">
                <a16:creationId xmlns:a16="http://schemas.microsoft.com/office/drawing/2014/main" id="{782D8575-B917-4E3D-B2EB-ADC2EF0D7594}"/>
              </a:ext>
            </a:extLst>
          </p:cNvPr>
          <p:cNvCxnSpPr>
            <a:cxnSpLocks/>
          </p:cNvCxnSpPr>
          <p:nvPr userDrawn="1"/>
        </p:nvCxnSpPr>
        <p:spPr>
          <a:xfrm>
            <a:off x="825578" y="6524419"/>
            <a:ext cx="0" cy="100800"/>
          </a:xfrm>
          <a:prstGeom prst="line">
            <a:avLst/>
          </a:prstGeom>
          <a:ln w="12700">
            <a:solidFill>
              <a:schemeClr val="tx1"/>
            </a:solidFill>
          </a:ln>
        </p:spPr>
        <p:style>
          <a:lnRef idx="1">
            <a:schemeClr val="accent2"/>
          </a:lnRef>
          <a:fillRef idx="0">
            <a:schemeClr val="accent2"/>
          </a:fillRef>
          <a:effectRef idx="0">
            <a:schemeClr val="accent2"/>
          </a:effectRef>
          <a:fontRef idx="minor">
            <a:schemeClr val="tx1"/>
          </a:fontRef>
        </p:style>
      </p:cxnSp>
      <p:sp>
        <p:nvSpPr>
          <p:cNvPr id="2" name="Espace réservé du titre 1">
            <a:extLst>
              <a:ext uri="{FF2B5EF4-FFF2-40B4-BE49-F238E27FC236}">
                <a16:creationId xmlns:a16="http://schemas.microsoft.com/office/drawing/2014/main" id="{BF798E53-107F-468D-A86A-B9E27C8FBA8B}"/>
              </a:ext>
            </a:extLst>
          </p:cNvPr>
          <p:cNvSpPr>
            <a:spLocks noGrp="1"/>
          </p:cNvSpPr>
          <p:nvPr>
            <p:ph type="title"/>
          </p:nvPr>
        </p:nvSpPr>
        <p:spPr>
          <a:xfrm>
            <a:off x="469879" y="242844"/>
            <a:ext cx="9720000" cy="1008000"/>
          </a:xfrm>
          <a:prstGeom prst="rect">
            <a:avLst/>
          </a:prstGeom>
        </p:spPr>
        <p:txBody>
          <a:bodyPr vert="horz" lIns="91440" tIns="45720" rIns="91440" bIns="45720" rtlCol="0" anchor="t">
            <a:noAutofit/>
          </a:bodyPr>
          <a:lstStyle/>
          <a:p>
            <a:r>
              <a:rPr lang="en-US" noProof="0"/>
              <a:t>Click to edit Master title style</a:t>
            </a:r>
          </a:p>
        </p:txBody>
      </p:sp>
      <p:sp>
        <p:nvSpPr>
          <p:cNvPr id="3" name="Espace réservé du texte 2">
            <a:extLst>
              <a:ext uri="{FF2B5EF4-FFF2-40B4-BE49-F238E27FC236}">
                <a16:creationId xmlns:a16="http://schemas.microsoft.com/office/drawing/2014/main" id="{33116353-A2DB-400D-836D-10B770C82C62}"/>
              </a:ext>
            </a:extLst>
          </p:cNvPr>
          <p:cNvSpPr>
            <a:spLocks noGrp="1"/>
          </p:cNvSpPr>
          <p:nvPr>
            <p:ph type="body" idx="1"/>
          </p:nvPr>
        </p:nvSpPr>
        <p:spPr>
          <a:xfrm>
            <a:off x="469879" y="1372351"/>
            <a:ext cx="11268000" cy="4860000"/>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Espace réservé de la date 3">
            <a:extLst>
              <a:ext uri="{FF2B5EF4-FFF2-40B4-BE49-F238E27FC236}">
                <a16:creationId xmlns:a16="http://schemas.microsoft.com/office/drawing/2014/main" id="{4A65FE1E-2200-449D-88E8-D8D4A09B802F}"/>
              </a:ext>
            </a:extLst>
          </p:cNvPr>
          <p:cNvSpPr>
            <a:spLocks noGrp="1"/>
          </p:cNvSpPr>
          <p:nvPr>
            <p:ph type="dt" sz="half" idx="2"/>
          </p:nvPr>
        </p:nvSpPr>
        <p:spPr>
          <a:xfrm>
            <a:off x="4571695" y="6449983"/>
            <a:ext cx="1440000" cy="252000"/>
          </a:xfrm>
          <a:prstGeom prst="rect">
            <a:avLst/>
          </a:prstGeom>
        </p:spPr>
        <p:txBody>
          <a:bodyPr vert="horz" lIns="91440" tIns="45720" rIns="91440" bIns="45720" rtlCol="0" anchor="ctr">
            <a:noAutofit/>
          </a:bodyPr>
          <a:lstStyle>
            <a:lvl1pPr algn="l">
              <a:defRPr sz="900">
                <a:solidFill>
                  <a:schemeClr val="tx1"/>
                </a:solidFill>
              </a:defRPr>
            </a:lvl1pPr>
          </a:lstStyle>
          <a:p>
            <a:endParaRPr lang="en-US" noProof="0"/>
          </a:p>
        </p:txBody>
      </p:sp>
      <p:sp>
        <p:nvSpPr>
          <p:cNvPr id="10" name="Espace réservé du pied de page 4">
            <a:extLst>
              <a:ext uri="{FF2B5EF4-FFF2-40B4-BE49-F238E27FC236}">
                <a16:creationId xmlns:a16="http://schemas.microsoft.com/office/drawing/2014/main" id="{3BAFF6D6-D321-4A5A-B742-C1924762B0BD}"/>
              </a:ext>
            </a:extLst>
          </p:cNvPr>
          <p:cNvSpPr>
            <a:spLocks noGrp="1"/>
          </p:cNvSpPr>
          <p:nvPr>
            <p:ph type="ftr" sz="quarter" idx="3"/>
          </p:nvPr>
        </p:nvSpPr>
        <p:spPr>
          <a:xfrm>
            <a:off x="856680" y="6449983"/>
            <a:ext cx="3600000" cy="252000"/>
          </a:xfrm>
          <a:prstGeom prst="rect">
            <a:avLst/>
          </a:prstGeom>
        </p:spPr>
        <p:txBody>
          <a:bodyPr vert="horz" lIns="91440" tIns="45720" rIns="91440" bIns="45720" rtlCol="0" anchor="ctr">
            <a:noAutofit/>
          </a:bodyPr>
          <a:lstStyle>
            <a:lvl1pPr algn="l">
              <a:defRPr sz="900" cap="none" baseline="0">
                <a:solidFill>
                  <a:schemeClr val="tx1"/>
                </a:solidFill>
              </a:defRPr>
            </a:lvl1pPr>
          </a:lstStyle>
          <a:p>
            <a:r>
              <a:rPr lang="en-US" noProof="0"/>
              <a:t>Country xxx Budget 23 – E&amp;P – CDEP &amp; COMEX TEMPLATE</a:t>
            </a:r>
          </a:p>
        </p:txBody>
      </p:sp>
      <p:sp>
        <p:nvSpPr>
          <p:cNvPr id="11" name="Espace réservé du numéro de diapositive 5">
            <a:extLst>
              <a:ext uri="{FF2B5EF4-FFF2-40B4-BE49-F238E27FC236}">
                <a16:creationId xmlns:a16="http://schemas.microsoft.com/office/drawing/2014/main" id="{21051C9B-F9F2-4B86-849F-4391216C8252}"/>
              </a:ext>
            </a:extLst>
          </p:cNvPr>
          <p:cNvSpPr>
            <a:spLocks noGrp="1"/>
          </p:cNvSpPr>
          <p:nvPr>
            <p:ph type="sldNum" sz="quarter" idx="4"/>
          </p:nvPr>
        </p:nvSpPr>
        <p:spPr>
          <a:xfrm>
            <a:off x="219008" y="6449983"/>
            <a:ext cx="576000" cy="252000"/>
          </a:xfrm>
          <a:prstGeom prst="rect">
            <a:avLst/>
          </a:prstGeom>
        </p:spPr>
        <p:txBody>
          <a:bodyPr vert="horz" lIns="91440" tIns="45720" rIns="91440" bIns="45720" rtlCol="0" anchor="ctr">
            <a:noAutofit/>
          </a:bodyPr>
          <a:lstStyle>
            <a:lvl1pPr algn="r">
              <a:defRPr sz="900" b="1">
                <a:solidFill>
                  <a:schemeClr val="tx1"/>
                </a:solidFill>
              </a:defRPr>
            </a:lvl1pPr>
          </a:lstStyle>
          <a:p>
            <a:fld id="{975A587B-5814-4D9B-9598-FE9CB954CB01}" type="slidenum">
              <a:rPr lang="en-US" noProof="0" smtClean="0"/>
              <a:pPr/>
              <a:t>‹#›</a:t>
            </a:fld>
            <a:endParaRPr lang="en-US" noProof="0"/>
          </a:p>
        </p:txBody>
      </p:sp>
    </p:spTree>
    <p:extLst>
      <p:ext uri="{BB962C8B-B14F-4D97-AF65-F5344CB8AC3E}">
        <p14:creationId xmlns:p14="http://schemas.microsoft.com/office/powerpoint/2010/main" val="3290991497"/>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hf hdr="0" ftr="0" dt="0"/>
  <p:txStyles>
    <p:titleStyle>
      <a:lvl1pPr algn="l" defTabSz="914400" rtl="0" eaLnBrk="1" latinLnBrk="0" hangingPunct="1">
        <a:lnSpc>
          <a:spcPct val="100000"/>
        </a:lnSpc>
        <a:spcBef>
          <a:spcPct val="0"/>
        </a:spcBef>
        <a:buNone/>
        <a:defRPr sz="3000" kern="1200" cap="none" baseline="0">
          <a:solidFill>
            <a:schemeClr val="tx2"/>
          </a:solidFill>
          <a:latin typeface="+mj-lt"/>
          <a:ea typeface="+mj-ea"/>
          <a:cs typeface="+mj-cs"/>
        </a:defRPr>
      </a:lvl1pPr>
    </p:titleStyle>
    <p:bodyStyle>
      <a:lvl1pPr marL="180000" indent="-180000" algn="l" defTabSz="914400" rtl="0" eaLnBrk="1" latinLnBrk="0" hangingPunct="1">
        <a:lnSpc>
          <a:spcPct val="100000"/>
        </a:lnSpc>
        <a:spcBef>
          <a:spcPts val="600"/>
        </a:spcBef>
        <a:buFont typeface="Arial" panose="020B0604020202020204" pitchFamily="34" charset="0"/>
        <a:buChar char="•"/>
        <a:defRPr sz="2000" kern="1200">
          <a:solidFill>
            <a:schemeClr val="tx1"/>
          </a:solidFill>
          <a:latin typeface="+mn-lt"/>
          <a:ea typeface="+mn-ea"/>
          <a:cs typeface="+mn-cs"/>
        </a:defRPr>
      </a:lvl1pPr>
      <a:lvl2pPr marL="360000" indent="-1800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540000" indent="-1800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3pPr>
      <a:lvl4pPr marL="720000" indent="-180000"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4pPr>
      <a:lvl5pPr marL="288000" indent="0" algn="l" defTabSz="914400" rtl="0" eaLnBrk="1" latinLnBrk="0" hangingPunct="1">
        <a:lnSpc>
          <a:spcPct val="100000"/>
        </a:lnSpc>
        <a:spcBef>
          <a:spcPts val="1300"/>
        </a:spcBef>
        <a:buFont typeface="Arial" panose="020B0604020202020204" pitchFamily="34" charset="0"/>
        <a:buNone/>
        <a:defRPr sz="1400" kern="1200">
          <a:solidFill>
            <a:schemeClr val="tx1">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3" name="Image 12">
            <a:extLst>
              <a:ext uri="{FF2B5EF4-FFF2-40B4-BE49-F238E27FC236}">
                <a16:creationId xmlns:a16="http://schemas.microsoft.com/office/drawing/2014/main" id="{B1118175-1072-407B-A6EC-436CFF5BD944}"/>
              </a:ext>
            </a:extLst>
          </p:cNvPr>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a:xfrm>
            <a:off x="10295939" y="150003"/>
            <a:ext cx="1474442" cy="1165838"/>
          </a:xfrm>
          <a:prstGeom prst="rect">
            <a:avLst/>
          </a:prstGeom>
          <a:ln>
            <a:noFill/>
          </a:ln>
        </p:spPr>
      </p:pic>
      <p:cxnSp>
        <p:nvCxnSpPr>
          <p:cNvPr id="12" name="Connecteur droit 11">
            <a:extLst>
              <a:ext uri="{FF2B5EF4-FFF2-40B4-BE49-F238E27FC236}">
                <a16:creationId xmlns:a16="http://schemas.microsoft.com/office/drawing/2014/main" id="{782D8575-B917-4E3D-B2EB-ADC2EF0D7594}"/>
              </a:ext>
            </a:extLst>
          </p:cNvPr>
          <p:cNvCxnSpPr>
            <a:cxnSpLocks/>
          </p:cNvCxnSpPr>
          <p:nvPr userDrawn="1"/>
        </p:nvCxnSpPr>
        <p:spPr>
          <a:xfrm>
            <a:off x="825578" y="6524419"/>
            <a:ext cx="0" cy="100800"/>
          </a:xfrm>
          <a:prstGeom prst="line">
            <a:avLst/>
          </a:prstGeom>
          <a:ln w="12700">
            <a:solidFill>
              <a:schemeClr val="tx1"/>
            </a:solidFill>
          </a:ln>
        </p:spPr>
        <p:style>
          <a:lnRef idx="1">
            <a:schemeClr val="accent2"/>
          </a:lnRef>
          <a:fillRef idx="0">
            <a:schemeClr val="accent2"/>
          </a:fillRef>
          <a:effectRef idx="0">
            <a:schemeClr val="accent2"/>
          </a:effectRef>
          <a:fontRef idx="minor">
            <a:schemeClr val="tx1"/>
          </a:fontRef>
        </p:style>
      </p:cxnSp>
      <p:sp>
        <p:nvSpPr>
          <p:cNvPr id="2" name="Espace réservé du titre 1">
            <a:extLst>
              <a:ext uri="{FF2B5EF4-FFF2-40B4-BE49-F238E27FC236}">
                <a16:creationId xmlns:a16="http://schemas.microsoft.com/office/drawing/2014/main" id="{BF798E53-107F-468D-A86A-B9E27C8FBA8B}"/>
              </a:ext>
            </a:extLst>
          </p:cNvPr>
          <p:cNvSpPr>
            <a:spLocks noGrp="1"/>
          </p:cNvSpPr>
          <p:nvPr>
            <p:ph type="title"/>
          </p:nvPr>
        </p:nvSpPr>
        <p:spPr>
          <a:xfrm>
            <a:off x="469879" y="242844"/>
            <a:ext cx="9720000" cy="1008000"/>
          </a:xfrm>
          <a:prstGeom prst="rect">
            <a:avLst/>
          </a:prstGeom>
        </p:spPr>
        <p:txBody>
          <a:bodyPr vert="horz" lIns="91440" tIns="45720" rIns="91440" bIns="45720" rtlCol="0" anchor="t">
            <a:noAutofit/>
          </a:bodyPr>
          <a:lstStyle/>
          <a:p>
            <a:r>
              <a:rPr lang="en-US" noProof="0"/>
              <a:t>Click to edit Master title style</a:t>
            </a:r>
          </a:p>
        </p:txBody>
      </p:sp>
      <p:sp>
        <p:nvSpPr>
          <p:cNvPr id="3" name="Espace réservé du texte 2">
            <a:extLst>
              <a:ext uri="{FF2B5EF4-FFF2-40B4-BE49-F238E27FC236}">
                <a16:creationId xmlns:a16="http://schemas.microsoft.com/office/drawing/2014/main" id="{33116353-A2DB-400D-836D-10B770C82C62}"/>
              </a:ext>
            </a:extLst>
          </p:cNvPr>
          <p:cNvSpPr>
            <a:spLocks noGrp="1"/>
          </p:cNvSpPr>
          <p:nvPr>
            <p:ph type="body" idx="1"/>
          </p:nvPr>
        </p:nvSpPr>
        <p:spPr>
          <a:xfrm>
            <a:off x="469879" y="1372351"/>
            <a:ext cx="11268000" cy="4860000"/>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Espace réservé de la date 3">
            <a:extLst>
              <a:ext uri="{FF2B5EF4-FFF2-40B4-BE49-F238E27FC236}">
                <a16:creationId xmlns:a16="http://schemas.microsoft.com/office/drawing/2014/main" id="{4A65FE1E-2200-449D-88E8-D8D4A09B802F}"/>
              </a:ext>
            </a:extLst>
          </p:cNvPr>
          <p:cNvSpPr>
            <a:spLocks noGrp="1"/>
          </p:cNvSpPr>
          <p:nvPr>
            <p:ph type="dt" sz="half" idx="2"/>
          </p:nvPr>
        </p:nvSpPr>
        <p:spPr>
          <a:xfrm>
            <a:off x="4571695" y="6449983"/>
            <a:ext cx="1440000" cy="252000"/>
          </a:xfrm>
          <a:prstGeom prst="rect">
            <a:avLst/>
          </a:prstGeom>
        </p:spPr>
        <p:txBody>
          <a:bodyPr vert="horz" lIns="91440" tIns="45720" rIns="91440" bIns="45720" rtlCol="0" anchor="ctr">
            <a:noAutofit/>
          </a:bodyPr>
          <a:lstStyle>
            <a:lvl1pPr algn="l">
              <a:defRPr sz="900">
                <a:solidFill>
                  <a:schemeClr val="tx1"/>
                </a:solidFill>
              </a:defRPr>
            </a:lvl1pPr>
          </a:lstStyle>
          <a:p>
            <a:endParaRPr lang="en-US" noProof="0"/>
          </a:p>
        </p:txBody>
      </p:sp>
      <p:sp>
        <p:nvSpPr>
          <p:cNvPr id="10" name="Espace réservé du pied de page 4">
            <a:extLst>
              <a:ext uri="{FF2B5EF4-FFF2-40B4-BE49-F238E27FC236}">
                <a16:creationId xmlns:a16="http://schemas.microsoft.com/office/drawing/2014/main" id="{3BAFF6D6-D321-4A5A-B742-C1924762B0BD}"/>
              </a:ext>
            </a:extLst>
          </p:cNvPr>
          <p:cNvSpPr>
            <a:spLocks noGrp="1"/>
          </p:cNvSpPr>
          <p:nvPr>
            <p:ph type="ftr" sz="quarter" idx="3"/>
          </p:nvPr>
        </p:nvSpPr>
        <p:spPr>
          <a:xfrm>
            <a:off x="856680" y="6449983"/>
            <a:ext cx="3600000" cy="252000"/>
          </a:xfrm>
          <a:prstGeom prst="rect">
            <a:avLst/>
          </a:prstGeom>
        </p:spPr>
        <p:txBody>
          <a:bodyPr vert="horz" lIns="91440" tIns="45720" rIns="91440" bIns="45720" rtlCol="0" anchor="ctr">
            <a:noAutofit/>
          </a:bodyPr>
          <a:lstStyle>
            <a:lvl1pPr algn="l">
              <a:defRPr sz="900" cap="none" baseline="0">
                <a:solidFill>
                  <a:schemeClr val="tx1"/>
                </a:solidFill>
              </a:defRPr>
            </a:lvl1pPr>
          </a:lstStyle>
          <a:p>
            <a:r>
              <a:rPr lang="en-US" noProof="0"/>
              <a:t>Country xxx Budget 23 – E&amp;P – CDEP &amp; COMEX TEMPLATE</a:t>
            </a:r>
          </a:p>
        </p:txBody>
      </p:sp>
      <p:sp>
        <p:nvSpPr>
          <p:cNvPr id="11" name="Espace réservé du numéro de diapositive 5">
            <a:extLst>
              <a:ext uri="{FF2B5EF4-FFF2-40B4-BE49-F238E27FC236}">
                <a16:creationId xmlns:a16="http://schemas.microsoft.com/office/drawing/2014/main" id="{21051C9B-F9F2-4B86-849F-4391216C8252}"/>
              </a:ext>
            </a:extLst>
          </p:cNvPr>
          <p:cNvSpPr>
            <a:spLocks noGrp="1"/>
          </p:cNvSpPr>
          <p:nvPr>
            <p:ph type="sldNum" sz="quarter" idx="4"/>
          </p:nvPr>
        </p:nvSpPr>
        <p:spPr>
          <a:xfrm>
            <a:off x="219008" y="6449983"/>
            <a:ext cx="576000" cy="252000"/>
          </a:xfrm>
          <a:prstGeom prst="rect">
            <a:avLst/>
          </a:prstGeom>
        </p:spPr>
        <p:txBody>
          <a:bodyPr vert="horz" lIns="91440" tIns="45720" rIns="91440" bIns="45720" rtlCol="0" anchor="ctr">
            <a:noAutofit/>
          </a:bodyPr>
          <a:lstStyle>
            <a:lvl1pPr algn="r">
              <a:defRPr sz="900" b="1">
                <a:solidFill>
                  <a:schemeClr val="tx1"/>
                </a:solidFill>
              </a:defRPr>
            </a:lvl1pPr>
          </a:lstStyle>
          <a:p>
            <a:fld id="{975A587B-5814-4D9B-9598-FE9CB954CB01}" type="slidenum">
              <a:rPr lang="en-US" noProof="0" smtClean="0"/>
              <a:pPr/>
              <a:t>‹#›</a:t>
            </a:fld>
            <a:endParaRPr lang="en-US" noProof="0"/>
          </a:p>
        </p:txBody>
      </p:sp>
    </p:spTree>
    <p:extLst>
      <p:ext uri="{BB962C8B-B14F-4D97-AF65-F5344CB8AC3E}">
        <p14:creationId xmlns:p14="http://schemas.microsoft.com/office/powerpoint/2010/main" val="330052659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Lst>
  <p:hf hdr="0" ftr="0" dt="0"/>
  <p:txStyles>
    <p:titleStyle>
      <a:lvl1pPr algn="l" defTabSz="914400" rtl="0" eaLnBrk="1" latinLnBrk="0" hangingPunct="1">
        <a:lnSpc>
          <a:spcPct val="100000"/>
        </a:lnSpc>
        <a:spcBef>
          <a:spcPct val="0"/>
        </a:spcBef>
        <a:buNone/>
        <a:defRPr sz="3000" kern="1200" cap="none" baseline="0">
          <a:solidFill>
            <a:schemeClr val="tx2"/>
          </a:solidFill>
          <a:latin typeface="+mj-lt"/>
          <a:ea typeface="+mj-ea"/>
          <a:cs typeface="+mj-cs"/>
        </a:defRPr>
      </a:lvl1pPr>
    </p:titleStyle>
    <p:bodyStyle>
      <a:lvl1pPr marL="180000" indent="-180000" algn="l" defTabSz="914400" rtl="0" eaLnBrk="1" latinLnBrk="0" hangingPunct="1">
        <a:lnSpc>
          <a:spcPct val="100000"/>
        </a:lnSpc>
        <a:spcBef>
          <a:spcPts val="600"/>
        </a:spcBef>
        <a:buFont typeface="Arial" panose="020B0604020202020204" pitchFamily="34" charset="0"/>
        <a:buChar char="•"/>
        <a:defRPr sz="2000" kern="1200">
          <a:solidFill>
            <a:schemeClr val="tx1"/>
          </a:solidFill>
          <a:latin typeface="+mn-lt"/>
          <a:ea typeface="+mn-ea"/>
          <a:cs typeface="+mn-cs"/>
        </a:defRPr>
      </a:lvl1pPr>
      <a:lvl2pPr marL="360000" indent="-1800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540000" indent="-1800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3pPr>
      <a:lvl4pPr marL="720000" indent="-180000"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4pPr>
      <a:lvl5pPr marL="288000" indent="0" algn="l" defTabSz="914400" rtl="0" eaLnBrk="1" latinLnBrk="0" hangingPunct="1">
        <a:lnSpc>
          <a:spcPct val="100000"/>
        </a:lnSpc>
        <a:spcBef>
          <a:spcPts val="1300"/>
        </a:spcBef>
        <a:buFont typeface="Arial" panose="020B0604020202020204" pitchFamily="34" charset="0"/>
        <a:buNone/>
        <a:defRPr sz="1400" kern="1200">
          <a:solidFill>
            <a:schemeClr val="tx1">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wmf"/><Relationship Id="rId1" Type="http://schemas.openxmlformats.org/officeDocument/2006/relationships/slideLayout" Target="../slideLayouts/slideLayout25.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wmf"/><Relationship Id="rId1" Type="http://schemas.openxmlformats.org/officeDocument/2006/relationships/slideLayout" Target="../slideLayouts/slideLayout29.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image" Target="../media/image5.wmf"/><Relationship Id="rId1" Type="http://schemas.openxmlformats.org/officeDocument/2006/relationships/slideLayout" Target="../slideLayouts/slideLayout29.xml"/><Relationship Id="rId4" Type="http://schemas.openxmlformats.org/officeDocument/2006/relationships/image" Target="../media/image14.emf"/></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wmf"/><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3" Type="http://schemas.openxmlformats.org/officeDocument/2006/relationships/hyperlink" Target="https://dx.doi.org/10.48550/arXiv.2206.04460" TargetMode="External"/><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wmf"/><Relationship Id="rId1" Type="http://schemas.openxmlformats.org/officeDocument/2006/relationships/slideLayout" Target="../slideLayouts/slideLayout29.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E7A41C-F157-46F4-8BED-5EA3D7F858FA}"/>
              </a:ext>
            </a:extLst>
          </p:cNvPr>
          <p:cNvSpPr>
            <a:spLocks noGrp="1"/>
          </p:cNvSpPr>
          <p:nvPr>
            <p:ph type="ctrTitle"/>
          </p:nvPr>
        </p:nvSpPr>
        <p:spPr>
          <a:xfrm>
            <a:off x="803437" y="251790"/>
            <a:ext cx="8640000" cy="2160000"/>
          </a:xfrm>
        </p:spPr>
        <p:txBody>
          <a:bodyPr/>
          <a:lstStyle/>
          <a:p>
            <a:r>
              <a:rPr lang="en-US" sz="2800" b="1" dirty="0">
                <a:solidFill>
                  <a:srgbClr val="0070C0"/>
                </a:solidFill>
                <a:effectLst/>
                <a:latin typeface="Times New Roman" panose="02020603050405020304" pitchFamily="18" charset="0"/>
                <a:ea typeface="Aptos" panose="020B0004020202020204" pitchFamily="34" charset="0"/>
                <a:cs typeface="Times New Roman" panose="02020603050405020304" pitchFamily="18" charset="0"/>
              </a:rPr>
              <a:t>Detecting Anomalies in UNISUP Procurement Data Using Unsupervised Machine Learning</a:t>
            </a:r>
            <a:br>
              <a:rPr lang="en-GB" sz="2000" b="1"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br>
            <a:b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br>
            <a:endParaRPr lang="en-US" sz="2800" b="1" i="1" kern="0" dirty="0">
              <a:solidFill>
                <a:srgbClr val="0070C0"/>
              </a:solidFill>
            </a:endParaRPr>
          </a:p>
        </p:txBody>
      </p:sp>
      <p:sp>
        <p:nvSpPr>
          <p:cNvPr id="6" name="Espace réservé du texte 5">
            <a:extLst>
              <a:ext uri="{FF2B5EF4-FFF2-40B4-BE49-F238E27FC236}">
                <a16:creationId xmlns:a16="http://schemas.microsoft.com/office/drawing/2014/main" id="{8D15C6A2-7768-4617-BFF0-DD4863D1FA7F}"/>
              </a:ext>
            </a:extLst>
          </p:cNvPr>
          <p:cNvSpPr>
            <a:spLocks noGrp="1"/>
          </p:cNvSpPr>
          <p:nvPr>
            <p:ph type="body" sz="quarter" idx="14"/>
          </p:nvPr>
        </p:nvSpPr>
        <p:spPr>
          <a:xfrm>
            <a:off x="464400" y="5886210"/>
            <a:ext cx="8640000" cy="720000"/>
          </a:xfrm>
        </p:spPr>
        <p:txBody>
          <a:bodyPr/>
          <a:lstStyle/>
          <a:p>
            <a:r>
              <a:rPr lang="en-US" b="1" noProof="0" dirty="0">
                <a:solidFill>
                  <a:srgbClr val="0070C0"/>
                </a:solidFill>
              </a:rPr>
              <a:t>June 2024</a:t>
            </a:r>
          </a:p>
        </p:txBody>
      </p:sp>
      <p:sp>
        <p:nvSpPr>
          <p:cNvPr id="3" name="Title 2">
            <a:extLst>
              <a:ext uri="{FF2B5EF4-FFF2-40B4-BE49-F238E27FC236}">
                <a16:creationId xmlns:a16="http://schemas.microsoft.com/office/drawing/2014/main" id="{B6588252-E0B9-4EC0-CF68-CBFA5F3A1CBC}"/>
              </a:ext>
            </a:extLst>
          </p:cNvPr>
          <p:cNvSpPr txBox="1">
            <a:spLocks/>
          </p:cNvSpPr>
          <p:nvPr/>
        </p:nvSpPr>
        <p:spPr bwMode="auto">
          <a:xfrm>
            <a:off x="748019" y="3046604"/>
            <a:ext cx="8524875" cy="138499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531813" indent="-531813" algn="ctr"/>
            <a:r>
              <a:rPr lang="en-US" sz="2800" b="1" kern="0" dirty="0">
                <a:solidFill>
                  <a:srgbClr val="0070C0"/>
                </a:solidFill>
                <a:latin typeface="+mj-lt"/>
                <a:ea typeface="+mj-ea"/>
                <a:cs typeface="+mj-cs"/>
              </a:rPr>
              <a:t>ENOCH,MIODINI</a:t>
            </a:r>
          </a:p>
          <a:p>
            <a:pPr marL="531813" indent="-531813" algn="ctr"/>
            <a:r>
              <a:rPr lang="en-US" sz="2800" b="1" kern="0" dirty="0">
                <a:solidFill>
                  <a:srgbClr val="0070C0"/>
                </a:solidFill>
                <a:latin typeface="+mj-lt"/>
                <a:ea typeface="+mj-ea"/>
                <a:cs typeface="+mj-cs"/>
              </a:rPr>
              <a:t>UNISUP Coordination </a:t>
            </a:r>
          </a:p>
          <a:p>
            <a:pPr marL="531813" indent="-531813" algn="r"/>
            <a:endParaRPr kumimoji="0" lang="en-US" sz="2800" b="1" u="none" strike="noStrike" kern="0" cap="none" spc="0" normalizeH="0" baseline="0" noProof="0" dirty="0">
              <a:ln>
                <a:noFill/>
              </a:ln>
              <a:solidFill>
                <a:schemeClr val="accent6">
                  <a:lumMod val="75000"/>
                </a:schemeClr>
              </a:solidFill>
              <a:effectLst/>
              <a:uLnTx/>
              <a:uFillTx/>
              <a:latin typeface="+mj-lt"/>
              <a:ea typeface="+mj-ea"/>
              <a:cs typeface="+mj-cs"/>
            </a:endParaRPr>
          </a:p>
        </p:txBody>
      </p:sp>
    </p:spTree>
    <p:extLst>
      <p:ext uri="{BB962C8B-B14F-4D97-AF65-F5344CB8AC3E}">
        <p14:creationId xmlns:p14="http://schemas.microsoft.com/office/powerpoint/2010/main" val="3681106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83999-F743-4C07-BB7A-41FDCF974D2B}"/>
              </a:ext>
            </a:extLst>
          </p:cNvPr>
          <p:cNvSpPr>
            <a:spLocks noGrp="1"/>
          </p:cNvSpPr>
          <p:nvPr>
            <p:ph type="title"/>
          </p:nvPr>
        </p:nvSpPr>
        <p:spPr>
          <a:xfrm>
            <a:off x="469879" y="242844"/>
            <a:ext cx="9720000" cy="1008000"/>
          </a:xfrm>
        </p:spPr>
        <p:txBody>
          <a:bodyPr anchor="ctr">
            <a:normAutofit/>
          </a:bodyPr>
          <a:lstStyle/>
          <a:p>
            <a:r>
              <a:rPr lang="en-GB" sz="2400" b="1" dirty="0">
                <a:solidFill>
                  <a:srgbClr val="0070C0"/>
                </a:solidFill>
              </a:rPr>
              <a:t>Project Methodology</a:t>
            </a:r>
            <a:endParaRPr lang="en-US" sz="2400" b="1" dirty="0">
              <a:solidFill>
                <a:srgbClr val="0070C0"/>
              </a:solidFill>
            </a:endParaRPr>
          </a:p>
        </p:txBody>
      </p:sp>
      <p:sp>
        <p:nvSpPr>
          <p:cNvPr id="17" name="Slide Number Placeholder 2">
            <a:extLst>
              <a:ext uri="{FF2B5EF4-FFF2-40B4-BE49-F238E27FC236}">
                <a16:creationId xmlns:a16="http://schemas.microsoft.com/office/drawing/2014/main" id="{6D0EB168-33B4-DE01-D883-0225ACE11C3F}"/>
              </a:ext>
            </a:extLst>
          </p:cNvPr>
          <p:cNvSpPr>
            <a:spLocks noGrp="1"/>
          </p:cNvSpPr>
          <p:nvPr>
            <p:ph type="sldNum" sz="quarter" idx="12"/>
          </p:nvPr>
        </p:nvSpPr>
        <p:spPr>
          <a:xfrm>
            <a:off x="219008" y="6449983"/>
            <a:ext cx="576000" cy="252000"/>
          </a:xfrm>
        </p:spPr>
        <p:txBody>
          <a:bodyPr/>
          <a:lstStyle/>
          <a:p>
            <a:pPr>
              <a:spcAft>
                <a:spcPts val="600"/>
              </a:spcAft>
            </a:pPr>
            <a:fld id="{975A587B-5814-4D9B-9598-FE9CB954CB01}" type="slidenum">
              <a:rPr lang="en-US" noProof="0" smtClean="0"/>
              <a:pPr>
                <a:spcAft>
                  <a:spcPts val="600"/>
                </a:spcAft>
              </a:pPr>
              <a:t>10</a:t>
            </a:fld>
            <a:endParaRPr lang="en-US" noProof="0"/>
          </a:p>
        </p:txBody>
      </p:sp>
      <p:sp>
        <p:nvSpPr>
          <p:cNvPr id="3" name="Slide Number Placeholder 2">
            <a:extLst>
              <a:ext uri="{FF2B5EF4-FFF2-40B4-BE49-F238E27FC236}">
                <a16:creationId xmlns:a16="http://schemas.microsoft.com/office/drawing/2014/main" id="{05692C6D-8A0A-42B8-9584-36902FECE38B}"/>
              </a:ext>
            </a:extLst>
          </p:cNvPr>
          <p:cNvSpPr>
            <a:spLocks/>
          </p:cNvSpPr>
          <p:nvPr/>
        </p:nvSpPr>
        <p:spPr>
          <a:xfrm>
            <a:off x="1644831" y="6031849"/>
            <a:ext cx="458291" cy="200502"/>
          </a:xfrm>
          <a:prstGeom prst="rect">
            <a:avLst/>
          </a:prstGeom>
        </p:spPr>
        <p:txBody>
          <a:bodyPr/>
          <a:lstStyle/>
          <a:p>
            <a:pPr defTabSz="722376">
              <a:spcAft>
                <a:spcPts val="600"/>
              </a:spcAft>
            </a:pPr>
            <a:fld id="{21F90BE8-D879-4F46-ACF9-7BCC67DCFB75}" type="slidenum">
              <a:rPr lang="fr-FR" sz="1422" kern="1200">
                <a:solidFill>
                  <a:schemeClr val="tx1"/>
                </a:solidFill>
                <a:latin typeface="+mn-lt"/>
                <a:ea typeface="+mn-ea"/>
                <a:cs typeface="+mn-cs"/>
              </a:rPr>
              <a:pPr defTabSz="722376">
                <a:spcAft>
                  <a:spcPts val="600"/>
                </a:spcAft>
              </a:pPr>
              <a:t>10</a:t>
            </a:fld>
            <a:endParaRPr lang="fr-FR"/>
          </a:p>
        </p:txBody>
      </p:sp>
      <p:sp>
        <p:nvSpPr>
          <p:cNvPr id="5" name="Content Placeholder 2">
            <a:extLst>
              <a:ext uri="{FF2B5EF4-FFF2-40B4-BE49-F238E27FC236}">
                <a16:creationId xmlns:a16="http://schemas.microsoft.com/office/drawing/2014/main" id="{B70BBE3B-8B91-3957-EE0E-D7885C0B5341}"/>
              </a:ext>
            </a:extLst>
          </p:cNvPr>
          <p:cNvSpPr txBox="1">
            <a:spLocks/>
          </p:cNvSpPr>
          <p:nvPr/>
        </p:nvSpPr>
        <p:spPr bwMode="auto">
          <a:xfrm>
            <a:off x="507008" y="1115750"/>
            <a:ext cx="7593707" cy="6882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196850" indent="-196850" algn="l" rtl="0" fontAlgn="base">
              <a:spcBef>
                <a:spcPct val="100000"/>
              </a:spcBef>
              <a:spcAft>
                <a:spcPct val="0"/>
              </a:spcAft>
              <a:buBlip>
                <a:blip r:embed="rId2"/>
              </a:buBlip>
              <a:defRPr b="1">
                <a:solidFill>
                  <a:schemeClr val="tx1"/>
                </a:solidFill>
                <a:latin typeface="+mn-lt"/>
                <a:ea typeface="+mn-ea"/>
                <a:cs typeface="+mn-cs"/>
              </a:defRPr>
            </a:lvl1pPr>
            <a:lvl2pPr marL="533400" indent="-157163" algn="l" rtl="0" fontAlgn="base">
              <a:spcBef>
                <a:spcPct val="20000"/>
              </a:spcBef>
              <a:spcAft>
                <a:spcPct val="0"/>
              </a:spcAft>
              <a:buFont typeface="Wingdings" pitchFamily="2" charset="2"/>
              <a:buChar char="§"/>
              <a:defRPr sz="1600">
                <a:solidFill>
                  <a:schemeClr val="tx1"/>
                </a:solidFill>
                <a:latin typeface="+mn-lt"/>
              </a:defRPr>
            </a:lvl2pPr>
            <a:lvl3pPr marL="855663" indent="-142875" algn="l" rtl="0" fontAlgn="base">
              <a:spcBef>
                <a:spcPct val="20000"/>
              </a:spcBef>
              <a:spcAft>
                <a:spcPct val="0"/>
              </a:spcAft>
              <a:buFont typeface="Wingdings" pitchFamily="2" charset="2"/>
              <a:buChar char="§"/>
              <a:defRPr sz="1400">
                <a:solidFill>
                  <a:schemeClr val="tx1"/>
                </a:solidFill>
                <a:latin typeface="+mn-lt"/>
              </a:defRPr>
            </a:lvl3pPr>
            <a:lvl4pPr marL="1112838" indent="-144463" algn="l" rtl="0" fontAlgn="base">
              <a:spcBef>
                <a:spcPct val="20000"/>
              </a:spcBef>
              <a:spcAft>
                <a:spcPct val="0"/>
              </a:spcAft>
              <a:buFont typeface="Wingdings" pitchFamily="2" charset="2"/>
              <a:buChar char="§"/>
              <a:defRPr sz="1400">
                <a:solidFill>
                  <a:schemeClr val="tx1"/>
                </a:solidFill>
                <a:latin typeface="+mn-lt"/>
              </a:defRPr>
            </a:lvl4pPr>
            <a:lvl5pPr marL="1350963" indent="-163513" algn="l" rtl="0" fontAlgn="base">
              <a:spcBef>
                <a:spcPct val="20000"/>
              </a:spcBef>
              <a:spcAft>
                <a:spcPct val="0"/>
              </a:spcAft>
              <a:buFont typeface="Wingdings" pitchFamily="2" charset="2"/>
              <a:buChar char="§"/>
              <a:defRPr sz="1400">
                <a:solidFill>
                  <a:schemeClr val="tx1"/>
                </a:solidFill>
                <a:latin typeface="+mn-lt"/>
              </a:defRPr>
            </a:lvl5pPr>
            <a:lvl6pPr marL="1808163" indent="-163513" algn="l" rtl="0" fontAlgn="base">
              <a:spcBef>
                <a:spcPct val="20000"/>
              </a:spcBef>
              <a:spcAft>
                <a:spcPct val="0"/>
              </a:spcAft>
              <a:buFont typeface="Wingdings" pitchFamily="2" charset="2"/>
              <a:buChar char="§"/>
              <a:defRPr sz="1400">
                <a:solidFill>
                  <a:schemeClr val="tx1"/>
                </a:solidFill>
                <a:latin typeface="+mn-lt"/>
              </a:defRPr>
            </a:lvl6pPr>
            <a:lvl7pPr marL="2265363" indent="-163513" algn="l" rtl="0" fontAlgn="base">
              <a:spcBef>
                <a:spcPct val="20000"/>
              </a:spcBef>
              <a:spcAft>
                <a:spcPct val="0"/>
              </a:spcAft>
              <a:buFont typeface="Wingdings" pitchFamily="2" charset="2"/>
              <a:buChar char="§"/>
              <a:defRPr sz="1400">
                <a:solidFill>
                  <a:schemeClr val="tx1"/>
                </a:solidFill>
                <a:latin typeface="+mn-lt"/>
              </a:defRPr>
            </a:lvl7pPr>
            <a:lvl8pPr marL="2722563" indent="-163513" algn="l" rtl="0" fontAlgn="base">
              <a:spcBef>
                <a:spcPct val="20000"/>
              </a:spcBef>
              <a:spcAft>
                <a:spcPct val="0"/>
              </a:spcAft>
              <a:buFont typeface="Wingdings" pitchFamily="2" charset="2"/>
              <a:buChar char="§"/>
              <a:defRPr sz="1400">
                <a:solidFill>
                  <a:schemeClr val="tx1"/>
                </a:solidFill>
                <a:latin typeface="+mn-lt"/>
              </a:defRPr>
            </a:lvl8pPr>
            <a:lvl9pPr marL="3179763" indent="-163513" algn="l" rtl="0" fontAlgn="base">
              <a:spcBef>
                <a:spcPct val="20000"/>
              </a:spcBef>
              <a:spcAft>
                <a:spcPct val="0"/>
              </a:spcAft>
              <a:buFont typeface="Wingdings" pitchFamily="2" charset="2"/>
              <a:buChar char="§"/>
              <a:defRPr sz="1400">
                <a:solidFill>
                  <a:schemeClr val="tx1"/>
                </a:solidFill>
                <a:latin typeface="+mn-lt"/>
              </a:defRPr>
            </a:lvl9pPr>
          </a:lstStyle>
          <a:p>
            <a:pPr marL="0" indent="0" defTabSz="722376">
              <a:lnSpc>
                <a:spcPts val="1738"/>
              </a:lnSpc>
              <a:spcBef>
                <a:spcPct val="20000"/>
              </a:spcBef>
              <a:buNone/>
            </a:pPr>
            <a:r>
              <a:rPr lang="en-GB" sz="1106" b="1" kern="1200" dirty="0">
                <a:solidFill>
                  <a:schemeClr val="tx1"/>
                </a:solidFill>
                <a:latin typeface="Times New Roman" panose="02020603050405020304" pitchFamily="18" charset="0"/>
                <a:ea typeface="+mn-ea"/>
                <a:cs typeface="Times New Roman" panose="02020603050405020304" pitchFamily="18" charset="0"/>
              </a:rPr>
              <a:t>Machine Learning  Models</a:t>
            </a:r>
          </a:p>
          <a:p>
            <a:pPr marL="0" indent="0" defTabSz="722376">
              <a:lnSpc>
                <a:spcPts val="1738"/>
              </a:lnSpc>
              <a:spcBef>
                <a:spcPct val="20000"/>
              </a:spcBef>
              <a:buNone/>
            </a:pPr>
            <a:r>
              <a:rPr lang="en-US" sz="1106" b="0" kern="1200" dirty="0">
                <a:solidFill>
                  <a:srgbClr val="0D0D0D"/>
                </a:solidFill>
                <a:latin typeface="Times New Roman" panose="02020603050405020304" pitchFamily="18" charset="0"/>
                <a:ea typeface="+mn-ea"/>
                <a:cs typeface="Times New Roman" panose="02020603050405020304" pitchFamily="18" charset="0"/>
              </a:rPr>
              <a:t> </a:t>
            </a:r>
            <a:endParaRPr lang="en-GB" sz="1106" b="0" kern="1200" dirty="0">
              <a:solidFill>
                <a:schemeClr val="tx1"/>
              </a:solidFill>
              <a:latin typeface="Times New Roman" panose="02020603050405020304" pitchFamily="18" charset="0"/>
              <a:ea typeface="+mn-ea"/>
              <a:cs typeface="Times New Roman" panose="02020603050405020304" pitchFamily="18" charset="0"/>
            </a:endParaRPr>
          </a:p>
          <a:p>
            <a:pPr marL="0" indent="0">
              <a:lnSpc>
                <a:spcPts val="2200"/>
              </a:lnSpc>
              <a:spcBef>
                <a:spcPct val="20000"/>
              </a:spcBef>
              <a:buNone/>
            </a:pPr>
            <a:endParaRPr kumimoji="0" lang="en-US" sz="1400" i="1" u="none" strike="noStrike" kern="0" cap="none" spc="0" normalizeH="0" baseline="0" noProof="0" dirty="0">
              <a:ln>
                <a:noFill/>
              </a:ln>
              <a:solidFill>
                <a:srgbClr val="4D4D4D"/>
              </a:solidFill>
              <a:effectLst/>
              <a:uLnTx/>
              <a:uFillTx/>
              <a:latin typeface="Arial"/>
              <a:ea typeface="+mn-ea"/>
              <a:cs typeface="+mn-cs"/>
            </a:endParaRPr>
          </a:p>
        </p:txBody>
      </p:sp>
      <p:pic>
        <p:nvPicPr>
          <p:cNvPr id="7" name="Picture 6" descr="A diagram of a dog&#10;&#10;Description automatically generated">
            <a:extLst>
              <a:ext uri="{FF2B5EF4-FFF2-40B4-BE49-F238E27FC236}">
                <a16:creationId xmlns:a16="http://schemas.microsoft.com/office/drawing/2014/main" id="{5FC3989A-36EF-9F3C-7CC3-F0F20FA97B7F}"/>
              </a:ext>
            </a:extLst>
          </p:cNvPr>
          <p:cNvPicPr>
            <a:picLocks noChangeAspect="1"/>
          </p:cNvPicPr>
          <p:nvPr/>
        </p:nvPicPr>
        <p:blipFill>
          <a:blip r:embed="rId3"/>
          <a:stretch>
            <a:fillRect/>
          </a:stretch>
        </p:blipFill>
        <p:spPr>
          <a:xfrm>
            <a:off x="728333" y="1423937"/>
            <a:ext cx="5211979" cy="2302425"/>
          </a:xfrm>
          <a:prstGeom prst="rect">
            <a:avLst/>
          </a:prstGeom>
        </p:spPr>
      </p:pic>
      <p:pic>
        <p:nvPicPr>
          <p:cNvPr id="9" name="Picture 8" descr="A close-up of a sign&#10;&#10;Description automatically generated">
            <a:extLst>
              <a:ext uri="{FF2B5EF4-FFF2-40B4-BE49-F238E27FC236}">
                <a16:creationId xmlns:a16="http://schemas.microsoft.com/office/drawing/2014/main" id="{9FD395EF-A610-EA3D-D746-E2AF6AE78363}"/>
              </a:ext>
            </a:extLst>
          </p:cNvPr>
          <p:cNvPicPr>
            <a:picLocks noChangeAspect="1"/>
          </p:cNvPicPr>
          <p:nvPr/>
        </p:nvPicPr>
        <p:blipFill>
          <a:blip r:embed="rId4"/>
          <a:stretch>
            <a:fillRect/>
          </a:stretch>
        </p:blipFill>
        <p:spPr>
          <a:xfrm>
            <a:off x="6123784" y="1352551"/>
            <a:ext cx="4620415" cy="2396926"/>
          </a:xfrm>
          <a:prstGeom prst="rect">
            <a:avLst/>
          </a:prstGeom>
        </p:spPr>
      </p:pic>
      <p:sp>
        <p:nvSpPr>
          <p:cNvPr id="8" name="TextBox 7">
            <a:extLst>
              <a:ext uri="{FF2B5EF4-FFF2-40B4-BE49-F238E27FC236}">
                <a16:creationId xmlns:a16="http://schemas.microsoft.com/office/drawing/2014/main" id="{C94460BA-6B06-609E-A890-7B441D456D09}"/>
              </a:ext>
            </a:extLst>
          </p:cNvPr>
          <p:cNvSpPr txBox="1"/>
          <p:nvPr/>
        </p:nvSpPr>
        <p:spPr>
          <a:xfrm>
            <a:off x="2733675" y="4059463"/>
            <a:ext cx="6610350" cy="2486578"/>
          </a:xfrm>
          <a:prstGeom prst="rect">
            <a:avLst/>
          </a:prstGeom>
          <a:noFill/>
        </p:spPr>
        <p:txBody>
          <a:bodyPr wrap="square">
            <a:spAutoFit/>
          </a:bodyPr>
          <a:lstStyle/>
          <a:p>
            <a:pPr marL="225743" indent="-225743" algn="just" defTabSz="722376">
              <a:spcAft>
                <a:spcPts val="600"/>
              </a:spcAft>
              <a:buFont typeface="Wingdings" panose="05000000000000000000" pitchFamily="2" charset="2"/>
              <a:buChar char="§"/>
            </a:pPr>
            <a:r>
              <a:rPr lang="en-US" sz="1106" b="1" kern="1200" dirty="0">
                <a:solidFill>
                  <a:srgbClr val="0070C0"/>
                </a:solidFill>
                <a:latin typeface="Times New Roman" panose="02020603050405020304" pitchFamily="18" charset="0"/>
                <a:ea typeface="+mn-ea"/>
                <a:cs typeface="Times New Roman" panose="02020603050405020304" pitchFamily="18" charset="0"/>
              </a:rPr>
              <a:t>Fraud Detection</a:t>
            </a:r>
            <a:r>
              <a:rPr lang="en-US" sz="1106" kern="1200" dirty="0">
                <a:solidFill>
                  <a:srgbClr val="1D2228"/>
                </a:solidFill>
                <a:latin typeface="Times New Roman" panose="02020603050405020304" pitchFamily="18" charset="0"/>
                <a:ea typeface="+mn-ea"/>
                <a:cs typeface="Times New Roman" panose="02020603050405020304" pitchFamily="18" charset="0"/>
              </a:rPr>
              <a:t>: Identifying suspicious activities in real-time.</a:t>
            </a:r>
          </a:p>
          <a:p>
            <a:pPr marL="225743" indent="-225743" algn="just" defTabSz="722376">
              <a:spcAft>
                <a:spcPts val="600"/>
              </a:spcAft>
              <a:buFont typeface="Wingdings" panose="05000000000000000000" pitchFamily="2" charset="2"/>
              <a:buChar char="§"/>
            </a:pPr>
            <a:r>
              <a:rPr lang="en-US" sz="1106" b="1" kern="1200" dirty="0">
                <a:solidFill>
                  <a:srgbClr val="0070C0"/>
                </a:solidFill>
                <a:latin typeface="Times New Roman" panose="02020603050405020304" pitchFamily="18" charset="0"/>
                <a:ea typeface="+mn-ea"/>
                <a:cs typeface="Times New Roman" panose="02020603050405020304" pitchFamily="18" charset="0"/>
              </a:rPr>
              <a:t>Risk Management</a:t>
            </a:r>
            <a:r>
              <a:rPr lang="en-US" sz="1106" kern="1200" dirty="0">
                <a:solidFill>
                  <a:srgbClr val="1D2228"/>
                </a:solidFill>
                <a:latin typeface="Times New Roman" panose="02020603050405020304" pitchFamily="18" charset="0"/>
                <a:ea typeface="+mn-ea"/>
                <a:cs typeface="Times New Roman" panose="02020603050405020304" pitchFamily="18" charset="0"/>
              </a:rPr>
              <a:t>: Predicting and managing financial risks.</a:t>
            </a:r>
          </a:p>
          <a:p>
            <a:pPr marL="225743" indent="-225743" algn="just" defTabSz="722376">
              <a:spcAft>
                <a:spcPts val="600"/>
              </a:spcAft>
              <a:buFont typeface="Wingdings" panose="05000000000000000000" pitchFamily="2" charset="2"/>
              <a:buChar char="§"/>
            </a:pPr>
            <a:r>
              <a:rPr lang="en-US" sz="1106" b="1" kern="1200" dirty="0">
                <a:solidFill>
                  <a:srgbClr val="0070C0"/>
                </a:solidFill>
                <a:latin typeface="Times New Roman" panose="02020603050405020304" pitchFamily="18" charset="0"/>
                <a:ea typeface="+mn-ea"/>
                <a:cs typeface="Times New Roman" panose="02020603050405020304" pitchFamily="18" charset="0"/>
              </a:rPr>
              <a:t>Algorithmic Trading</a:t>
            </a:r>
            <a:r>
              <a:rPr lang="en-US" sz="1106" kern="1200" dirty="0">
                <a:solidFill>
                  <a:srgbClr val="1D2228"/>
                </a:solidFill>
                <a:latin typeface="Times New Roman" panose="02020603050405020304" pitchFamily="18" charset="0"/>
                <a:ea typeface="+mn-ea"/>
                <a:cs typeface="Times New Roman" panose="02020603050405020304" pitchFamily="18" charset="0"/>
              </a:rPr>
              <a:t>: Executing trades based on data analysis.</a:t>
            </a:r>
          </a:p>
          <a:p>
            <a:pPr marL="225743" indent="-225743" algn="just" defTabSz="722376">
              <a:spcAft>
                <a:spcPts val="600"/>
              </a:spcAft>
              <a:buFont typeface="Wingdings" panose="05000000000000000000" pitchFamily="2" charset="2"/>
              <a:buChar char="§"/>
            </a:pPr>
            <a:r>
              <a:rPr lang="en-US" sz="1106" b="1" kern="1200" dirty="0">
                <a:solidFill>
                  <a:srgbClr val="0070C0"/>
                </a:solidFill>
                <a:latin typeface="Times New Roman" panose="02020603050405020304" pitchFamily="18" charset="0"/>
                <a:ea typeface="+mn-ea"/>
                <a:cs typeface="Times New Roman" panose="02020603050405020304" pitchFamily="18" charset="0"/>
              </a:rPr>
              <a:t>Customer Service: </a:t>
            </a:r>
            <a:r>
              <a:rPr lang="en-US" sz="1106" kern="1200" dirty="0">
                <a:solidFill>
                  <a:srgbClr val="1D2228"/>
                </a:solidFill>
                <a:latin typeface="Times New Roman" panose="02020603050405020304" pitchFamily="18" charset="0"/>
                <a:ea typeface="+mn-ea"/>
                <a:cs typeface="Times New Roman" panose="02020603050405020304" pitchFamily="18" charset="0"/>
              </a:rPr>
              <a:t>Using chatbots for customer inquiries.</a:t>
            </a:r>
          </a:p>
          <a:p>
            <a:pPr marL="225743" indent="-225743" algn="just" defTabSz="722376">
              <a:spcAft>
                <a:spcPts val="600"/>
              </a:spcAft>
              <a:buFont typeface="Wingdings" panose="05000000000000000000" pitchFamily="2" charset="2"/>
              <a:buChar char="§"/>
            </a:pPr>
            <a:r>
              <a:rPr lang="en-US" sz="1106" b="1" kern="1200" dirty="0">
                <a:solidFill>
                  <a:srgbClr val="0070C0"/>
                </a:solidFill>
                <a:latin typeface="Times New Roman" panose="02020603050405020304" pitchFamily="18" charset="0"/>
                <a:ea typeface="+mn-ea"/>
                <a:cs typeface="Times New Roman" panose="02020603050405020304" pitchFamily="18" charset="0"/>
              </a:rPr>
              <a:t>Credit Scoring</a:t>
            </a:r>
            <a:r>
              <a:rPr lang="en-US" sz="1106" kern="1200" dirty="0">
                <a:solidFill>
                  <a:srgbClr val="1D2228"/>
                </a:solidFill>
                <a:latin typeface="Times New Roman" panose="02020603050405020304" pitchFamily="18" charset="0"/>
                <a:ea typeface="+mn-ea"/>
                <a:cs typeface="Times New Roman" panose="02020603050405020304" pitchFamily="18" charset="0"/>
              </a:rPr>
              <a:t>: Evaluating creditworthiness using diverse data.</a:t>
            </a:r>
          </a:p>
          <a:p>
            <a:pPr marL="225743" indent="-225743" algn="just" defTabSz="722376">
              <a:spcAft>
                <a:spcPts val="600"/>
              </a:spcAft>
              <a:buFont typeface="Wingdings" panose="05000000000000000000" pitchFamily="2" charset="2"/>
              <a:buChar char="§"/>
            </a:pPr>
            <a:r>
              <a:rPr lang="en-US" sz="1106" b="1" kern="1200" dirty="0">
                <a:solidFill>
                  <a:srgbClr val="0070C0"/>
                </a:solidFill>
                <a:latin typeface="Times New Roman" panose="02020603050405020304" pitchFamily="18" charset="0"/>
                <a:ea typeface="+mn-ea"/>
                <a:cs typeface="Times New Roman" panose="02020603050405020304" pitchFamily="18" charset="0"/>
              </a:rPr>
              <a:t>Portfolio Management</a:t>
            </a:r>
            <a:r>
              <a:rPr lang="en-US" sz="1106" kern="1200" dirty="0">
                <a:solidFill>
                  <a:srgbClr val="1D2228"/>
                </a:solidFill>
                <a:latin typeface="Times New Roman" panose="02020603050405020304" pitchFamily="18" charset="0"/>
                <a:ea typeface="+mn-ea"/>
                <a:cs typeface="Times New Roman" panose="02020603050405020304" pitchFamily="18" charset="0"/>
              </a:rPr>
              <a:t>: Robo-advisors for personalized investment advice.</a:t>
            </a:r>
          </a:p>
          <a:p>
            <a:pPr marL="225743" indent="-225743" algn="just" defTabSz="722376">
              <a:spcAft>
                <a:spcPts val="600"/>
              </a:spcAft>
              <a:buFont typeface="Wingdings" panose="05000000000000000000" pitchFamily="2" charset="2"/>
              <a:buChar char="§"/>
            </a:pPr>
            <a:r>
              <a:rPr lang="en-US" sz="1106" b="1" kern="1200" dirty="0">
                <a:solidFill>
                  <a:srgbClr val="0070C0"/>
                </a:solidFill>
                <a:latin typeface="Times New Roman" panose="02020603050405020304" pitchFamily="18" charset="0"/>
                <a:ea typeface="+mn-ea"/>
                <a:cs typeface="Times New Roman" panose="02020603050405020304" pitchFamily="18" charset="0"/>
              </a:rPr>
              <a:t>Financial Forecasting</a:t>
            </a:r>
            <a:r>
              <a:rPr lang="en-US" sz="1106" kern="1200" dirty="0">
                <a:solidFill>
                  <a:srgbClr val="1D2228"/>
                </a:solidFill>
                <a:latin typeface="Times New Roman" panose="02020603050405020304" pitchFamily="18" charset="0"/>
                <a:ea typeface="+mn-ea"/>
                <a:cs typeface="Times New Roman" panose="02020603050405020304" pitchFamily="18" charset="0"/>
              </a:rPr>
              <a:t>: Predicting market trends and stock prices.</a:t>
            </a:r>
          </a:p>
          <a:p>
            <a:pPr marL="225743" indent="-225743" algn="just" defTabSz="722376">
              <a:spcAft>
                <a:spcPts val="600"/>
              </a:spcAft>
              <a:buFont typeface="Wingdings" panose="05000000000000000000" pitchFamily="2" charset="2"/>
              <a:buChar char="§"/>
            </a:pPr>
            <a:r>
              <a:rPr lang="en-US" sz="1106" b="1" kern="1200" dirty="0">
                <a:solidFill>
                  <a:srgbClr val="0070C0"/>
                </a:solidFill>
                <a:latin typeface="Times New Roman" panose="02020603050405020304" pitchFamily="18" charset="0"/>
                <a:ea typeface="+mn-ea"/>
                <a:cs typeface="Times New Roman" panose="02020603050405020304" pitchFamily="18" charset="0"/>
              </a:rPr>
              <a:t>Regulatory Compliance</a:t>
            </a:r>
            <a:r>
              <a:rPr lang="en-US" sz="1106" kern="1200" dirty="0">
                <a:solidFill>
                  <a:srgbClr val="1D2228"/>
                </a:solidFill>
                <a:latin typeface="Times New Roman" panose="02020603050405020304" pitchFamily="18" charset="0"/>
                <a:ea typeface="+mn-ea"/>
                <a:cs typeface="Times New Roman" panose="02020603050405020304" pitchFamily="18" charset="0"/>
              </a:rPr>
              <a:t>: Automating compliance and reporting.</a:t>
            </a:r>
          </a:p>
          <a:p>
            <a:pPr marL="225743" indent="-225743" algn="just" defTabSz="722376">
              <a:spcAft>
                <a:spcPts val="600"/>
              </a:spcAft>
              <a:buFont typeface="Wingdings" panose="05000000000000000000" pitchFamily="2" charset="2"/>
              <a:buChar char="§"/>
            </a:pPr>
            <a:r>
              <a:rPr lang="en-US" sz="1106" b="1" kern="1200" dirty="0">
                <a:solidFill>
                  <a:srgbClr val="0070C0"/>
                </a:solidFill>
                <a:latin typeface="Times New Roman" panose="02020603050405020304" pitchFamily="18" charset="0"/>
                <a:ea typeface="+mn-ea"/>
                <a:cs typeface="Times New Roman" panose="02020603050405020304" pitchFamily="18" charset="0"/>
              </a:rPr>
              <a:t>Insurance</a:t>
            </a:r>
            <a:r>
              <a:rPr lang="en-US" sz="1106" kern="1200" dirty="0">
                <a:solidFill>
                  <a:srgbClr val="1D2228"/>
                </a:solidFill>
                <a:latin typeface="Times New Roman" panose="02020603050405020304" pitchFamily="18" charset="0"/>
                <a:ea typeface="+mn-ea"/>
                <a:cs typeface="Times New Roman" panose="02020603050405020304" pitchFamily="18" charset="0"/>
              </a:rPr>
              <a:t>: Assessing risks and detecting fraudulent claims.</a:t>
            </a:r>
          </a:p>
          <a:p>
            <a:pPr marL="225743" indent="-225743" algn="just" defTabSz="722376">
              <a:spcAft>
                <a:spcPts val="600"/>
              </a:spcAft>
              <a:buFont typeface="Wingdings" panose="05000000000000000000" pitchFamily="2" charset="2"/>
              <a:buChar char="§"/>
            </a:pPr>
            <a:r>
              <a:rPr lang="en-US" sz="1106" b="1" kern="1200" dirty="0">
                <a:solidFill>
                  <a:srgbClr val="0070C0"/>
                </a:solidFill>
                <a:latin typeface="Times New Roman" panose="02020603050405020304" pitchFamily="18" charset="0"/>
                <a:ea typeface="+mn-ea"/>
                <a:cs typeface="Times New Roman" panose="02020603050405020304" pitchFamily="18" charset="0"/>
              </a:rPr>
              <a:t>Personalized Financial Planning</a:t>
            </a:r>
            <a:r>
              <a:rPr lang="en-US" sz="1106" kern="1200" dirty="0">
                <a:solidFill>
                  <a:srgbClr val="1D2228"/>
                </a:solidFill>
                <a:latin typeface="Times New Roman" panose="02020603050405020304" pitchFamily="18" charset="0"/>
                <a:ea typeface="+mn-ea"/>
                <a:cs typeface="Times New Roman" panose="02020603050405020304" pitchFamily="18" charset="0"/>
              </a:rPr>
              <a:t>: Providing tailored financial advice</a:t>
            </a:r>
            <a:r>
              <a:rPr lang="en-US" sz="1106" kern="1200" dirty="0">
                <a:solidFill>
                  <a:srgbClr val="1D2228"/>
                </a:solidFill>
                <a:latin typeface="Helvetica Neue"/>
                <a:ea typeface="+mn-ea"/>
                <a:cs typeface="+mn-cs"/>
              </a:rPr>
              <a:t>.</a:t>
            </a:r>
            <a:endParaRPr lang="en-US" sz="1400" i="0" dirty="0">
              <a:solidFill>
                <a:srgbClr val="1D2228"/>
              </a:solidFill>
              <a:effectLst/>
              <a:latin typeface="Helvetica Neue"/>
            </a:endParaRPr>
          </a:p>
        </p:txBody>
      </p:sp>
      <p:sp>
        <p:nvSpPr>
          <p:cNvPr id="10" name="TextBox 9">
            <a:extLst>
              <a:ext uri="{FF2B5EF4-FFF2-40B4-BE49-F238E27FC236}">
                <a16:creationId xmlns:a16="http://schemas.microsoft.com/office/drawing/2014/main" id="{445B8D10-376C-118B-97AF-B5E4047761CC}"/>
              </a:ext>
            </a:extLst>
          </p:cNvPr>
          <p:cNvSpPr txBox="1"/>
          <p:nvPr/>
        </p:nvSpPr>
        <p:spPr>
          <a:xfrm>
            <a:off x="3207895" y="3749476"/>
            <a:ext cx="4243967" cy="286873"/>
          </a:xfrm>
          <a:prstGeom prst="rect">
            <a:avLst/>
          </a:prstGeom>
          <a:noFill/>
        </p:spPr>
        <p:txBody>
          <a:bodyPr wrap="square" rtlCol="0">
            <a:spAutoFit/>
          </a:bodyPr>
          <a:lstStyle/>
          <a:p>
            <a:pPr algn="ctr" defTabSz="722376">
              <a:spcBef>
                <a:spcPct val="0"/>
              </a:spcBef>
              <a:spcAft>
                <a:spcPts val="600"/>
              </a:spcAft>
            </a:pPr>
            <a:r>
              <a:rPr lang="en-US" sz="1264" b="1" kern="1200" dirty="0">
                <a:solidFill>
                  <a:srgbClr val="0070C0"/>
                </a:solidFill>
                <a:latin typeface="Times New Roman" panose="02020603050405020304" pitchFamily="18" charset="0"/>
                <a:ea typeface="+mj-ea"/>
                <a:cs typeface="Times New Roman" panose="02020603050405020304" pitchFamily="18" charset="0"/>
              </a:rPr>
              <a:t>Applications of AI in Finance </a:t>
            </a:r>
            <a:endParaRPr lang="en-GB" sz="1600" b="1" dirty="0">
              <a:solidFill>
                <a:srgbClr val="0070C0"/>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251417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83999-F743-4C07-BB7A-41FDCF974D2B}"/>
              </a:ext>
            </a:extLst>
          </p:cNvPr>
          <p:cNvSpPr>
            <a:spLocks noGrp="1"/>
          </p:cNvSpPr>
          <p:nvPr>
            <p:ph type="title"/>
          </p:nvPr>
        </p:nvSpPr>
        <p:spPr>
          <a:xfrm>
            <a:off x="469879" y="242844"/>
            <a:ext cx="9996894" cy="636045"/>
          </a:xfrm>
        </p:spPr>
        <p:txBody>
          <a:bodyPr/>
          <a:lstStyle/>
          <a:p>
            <a:r>
              <a:rPr lang="en-GB" sz="2400" b="1" dirty="0">
                <a:solidFill>
                  <a:srgbClr val="0070C0"/>
                </a:solidFill>
              </a:rPr>
              <a:t>Data Wrangling, Exploration and Preparation</a:t>
            </a:r>
            <a:endParaRPr lang="en-US" sz="2400" b="1" dirty="0">
              <a:solidFill>
                <a:srgbClr val="0070C0"/>
              </a:solidFill>
            </a:endParaRPr>
          </a:p>
        </p:txBody>
      </p:sp>
      <p:sp>
        <p:nvSpPr>
          <p:cNvPr id="3" name="Slide Number Placeholder 2">
            <a:extLst>
              <a:ext uri="{FF2B5EF4-FFF2-40B4-BE49-F238E27FC236}">
                <a16:creationId xmlns:a16="http://schemas.microsoft.com/office/drawing/2014/main" id="{05692C6D-8A0A-42B8-9584-36902FECE38B}"/>
              </a:ext>
            </a:extLst>
          </p:cNvPr>
          <p:cNvSpPr>
            <a:spLocks noGrp="1"/>
          </p:cNvSpPr>
          <p:nvPr>
            <p:ph type="sldNum" sz="quarter" idx="11"/>
          </p:nvPr>
        </p:nvSpPr>
        <p:spPr/>
        <p:txBody>
          <a:bodyPr/>
          <a:lstStyle/>
          <a:p>
            <a:fld id="{21F90BE8-D879-4F46-ACF9-7BCC67DCFB75}" type="slidenum">
              <a:rPr lang="fr-FR" smtClean="0"/>
              <a:pPr/>
              <a:t>11</a:t>
            </a:fld>
            <a:endParaRPr lang="fr-FR"/>
          </a:p>
        </p:txBody>
      </p:sp>
      <p:sp>
        <p:nvSpPr>
          <p:cNvPr id="5" name="Content Placeholder 2">
            <a:extLst>
              <a:ext uri="{FF2B5EF4-FFF2-40B4-BE49-F238E27FC236}">
                <a16:creationId xmlns:a16="http://schemas.microsoft.com/office/drawing/2014/main" id="{B70BBE3B-8B91-3957-EE0E-D7885C0B5341}"/>
              </a:ext>
            </a:extLst>
          </p:cNvPr>
          <p:cNvSpPr txBox="1">
            <a:spLocks/>
          </p:cNvSpPr>
          <p:nvPr/>
        </p:nvSpPr>
        <p:spPr bwMode="auto">
          <a:xfrm>
            <a:off x="652520" y="839681"/>
            <a:ext cx="9544096" cy="86507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196850" indent="-196850" algn="l" rtl="0" fontAlgn="base">
              <a:spcBef>
                <a:spcPct val="100000"/>
              </a:spcBef>
              <a:spcAft>
                <a:spcPct val="0"/>
              </a:spcAft>
              <a:buBlip>
                <a:blip r:embed="rId2"/>
              </a:buBlip>
              <a:defRPr b="1">
                <a:solidFill>
                  <a:schemeClr val="tx1"/>
                </a:solidFill>
                <a:latin typeface="+mn-lt"/>
                <a:ea typeface="+mn-ea"/>
                <a:cs typeface="+mn-cs"/>
              </a:defRPr>
            </a:lvl1pPr>
            <a:lvl2pPr marL="533400" indent="-157163" algn="l" rtl="0" fontAlgn="base">
              <a:spcBef>
                <a:spcPct val="20000"/>
              </a:spcBef>
              <a:spcAft>
                <a:spcPct val="0"/>
              </a:spcAft>
              <a:buFont typeface="Wingdings" pitchFamily="2" charset="2"/>
              <a:buChar char="§"/>
              <a:defRPr sz="1600">
                <a:solidFill>
                  <a:schemeClr val="tx1"/>
                </a:solidFill>
                <a:latin typeface="+mn-lt"/>
              </a:defRPr>
            </a:lvl2pPr>
            <a:lvl3pPr marL="855663" indent="-142875" algn="l" rtl="0" fontAlgn="base">
              <a:spcBef>
                <a:spcPct val="20000"/>
              </a:spcBef>
              <a:spcAft>
                <a:spcPct val="0"/>
              </a:spcAft>
              <a:buFont typeface="Wingdings" pitchFamily="2" charset="2"/>
              <a:buChar char="§"/>
              <a:defRPr sz="1400">
                <a:solidFill>
                  <a:schemeClr val="tx1"/>
                </a:solidFill>
                <a:latin typeface="+mn-lt"/>
              </a:defRPr>
            </a:lvl3pPr>
            <a:lvl4pPr marL="1112838" indent="-144463" algn="l" rtl="0" fontAlgn="base">
              <a:spcBef>
                <a:spcPct val="20000"/>
              </a:spcBef>
              <a:spcAft>
                <a:spcPct val="0"/>
              </a:spcAft>
              <a:buFont typeface="Wingdings" pitchFamily="2" charset="2"/>
              <a:buChar char="§"/>
              <a:defRPr sz="1400">
                <a:solidFill>
                  <a:schemeClr val="tx1"/>
                </a:solidFill>
                <a:latin typeface="+mn-lt"/>
              </a:defRPr>
            </a:lvl4pPr>
            <a:lvl5pPr marL="1350963" indent="-163513" algn="l" rtl="0" fontAlgn="base">
              <a:spcBef>
                <a:spcPct val="20000"/>
              </a:spcBef>
              <a:spcAft>
                <a:spcPct val="0"/>
              </a:spcAft>
              <a:buFont typeface="Wingdings" pitchFamily="2" charset="2"/>
              <a:buChar char="§"/>
              <a:defRPr sz="1400">
                <a:solidFill>
                  <a:schemeClr val="tx1"/>
                </a:solidFill>
                <a:latin typeface="+mn-lt"/>
              </a:defRPr>
            </a:lvl5pPr>
            <a:lvl6pPr marL="1808163" indent="-163513" algn="l" rtl="0" fontAlgn="base">
              <a:spcBef>
                <a:spcPct val="20000"/>
              </a:spcBef>
              <a:spcAft>
                <a:spcPct val="0"/>
              </a:spcAft>
              <a:buFont typeface="Wingdings" pitchFamily="2" charset="2"/>
              <a:buChar char="§"/>
              <a:defRPr sz="1400">
                <a:solidFill>
                  <a:schemeClr val="tx1"/>
                </a:solidFill>
                <a:latin typeface="+mn-lt"/>
              </a:defRPr>
            </a:lvl6pPr>
            <a:lvl7pPr marL="2265363" indent="-163513" algn="l" rtl="0" fontAlgn="base">
              <a:spcBef>
                <a:spcPct val="20000"/>
              </a:spcBef>
              <a:spcAft>
                <a:spcPct val="0"/>
              </a:spcAft>
              <a:buFont typeface="Wingdings" pitchFamily="2" charset="2"/>
              <a:buChar char="§"/>
              <a:defRPr sz="1400">
                <a:solidFill>
                  <a:schemeClr val="tx1"/>
                </a:solidFill>
                <a:latin typeface="+mn-lt"/>
              </a:defRPr>
            </a:lvl7pPr>
            <a:lvl8pPr marL="2722563" indent="-163513" algn="l" rtl="0" fontAlgn="base">
              <a:spcBef>
                <a:spcPct val="20000"/>
              </a:spcBef>
              <a:spcAft>
                <a:spcPct val="0"/>
              </a:spcAft>
              <a:buFont typeface="Wingdings" pitchFamily="2" charset="2"/>
              <a:buChar char="§"/>
              <a:defRPr sz="1400">
                <a:solidFill>
                  <a:schemeClr val="tx1"/>
                </a:solidFill>
                <a:latin typeface="+mn-lt"/>
              </a:defRPr>
            </a:lvl8pPr>
            <a:lvl9pPr marL="3179763" indent="-163513" algn="l" rtl="0" fontAlgn="base">
              <a:spcBef>
                <a:spcPct val="20000"/>
              </a:spcBef>
              <a:spcAft>
                <a:spcPct val="0"/>
              </a:spcAft>
              <a:buFont typeface="Wingdings" pitchFamily="2" charset="2"/>
              <a:buChar char="§"/>
              <a:defRPr sz="1400">
                <a:solidFill>
                  <a:schemeClr val="tx1"/>
                </a:solidFill>
                <a:latin typeface="+mn-lt"/>
              </a:defRPr>
            </a:lvl9pPr>
          </a:lstStyle>
          <a:p>
            <a:pPr marL="0" indent="0" algn="just">
              <a:lnSpc>
                <a:spcPct val="107000"/>
              </a:lnSpc>
              <a:spcAft>
                <a:spcPts val="800"/>
              </a:spcAft>
              <a:buNone/>
            </a:pPr>
            <a:r>
              <a:rPr lang="en-US" sz="1800" b="1" dirty="0">
                <a:solidFill>
                  <a:srgbClr val="0D0D0D"/>
                </a:solidFill>
                <a:effectLst/>
                <a:latin typeface="Times New Roman" panose="02020603050405020304" pitchFamily="18" charset="0"/>
                <a:ea typeface="Aptos" panose="020B0004020202020204" pitchFamily="34" charset="0"/>
                <a:cs typeface="Times New Roman" panose="02020603050405020304" pitchFamily="18" charset="0"/>
              </a:rPr>
              <a:t>Features Correlation Map</a:t>
            </a:r>
            <a:endParaRPr lang="en-GB" sz="18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ts val="2200"/>
              </a:lnSpc>
              <a:spcBef>
                <a:spcPct val="20000"/>
              </a:spcBef>
              <a:buNone/>
            </a:pPr>
            <a:r>
              <a:rPr lang="en-US" sz="1400" b="0" dirty="0">
                <a:solidFill>
                  <a:srgbClr val="0D0D0D"/>
                </a:solidFill>
                <a:effectLst/>
                <a:latin typeface="Times New Roman" panose="02020603050405020304" pitchFamily="18" charset="0"/>
                <a:ea typeface="Aptos" panose="020B0004020202020204" pitchFamily="34" charset="0"/>
                <a:cs typeface="Times New Roman" panose="02020603050405020304" pitchFamily="18" charset="0"/>
              </a:rPr>
              <a:t> </a:t>
            </a:r>
            <a:endParaRPr lang="en-GB" sz="1400" b="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lnSpc>
                <a:spcPts val="2200"/>
              </a:lnSpc>
              <a:spcBef>
                <a:spcPct val="20000"/>
              </a:spcBef>
              <a:buNone/>
            </a:pPr>
            <a:endParaRPr kumimoji="0" lang="en-US" sz="1400" i="1" u="none" strike="noStrike" kern="0" cap="none" spc="0" normalizeH="0" baseline="0" noProof="0" dirty="0">
              <a:ln>
                <a:noFill/>
              </a:ln>
              <a:solidFill>
                <a:srgbClr val="4D4D4D"/>
              </a:solidFill>
              <a:effectLst/>
              <a:uLnTx/>
              <a:uFillTx/>
              <a:latin typeface="Arial"/>
              <a:ea typeface="+mn-ea"/>
              <a:cs typeface="+mn-cs"/>
            </a:endParaRPr>
          </a:p>
        </p:txBody>
      </p:sp>
      <p:pic>
        <p:nvPicPr>
          <p:cNvPr id="4" name="Picture 3">
            <a:extLst>
              <a:ext uri="{FF2B5EF4-FFF2-40B4-BE49-F238E27FC236}">
                <a16:creationId xmlns:a16="http://schemas.microsoft.com/office/drawing/2014/main" id="{99A14365-3120-F727-32EF-EBD2880EC2C8}"/>
              </a:ext>
            </a:extLst>
          </p:cNvPr>
          <p:cNvPicPr>
            <a:picLocks noChangeAspect="1"/>
          </p:cNvPicPr>
          <p:nvPr/>
        </p:nvPicPr>
        <p:blipFill>
          <a:blip r:embed="rId3"/>
          <a:stretch>
            <a:fillRect/>
          </a:stretch>
        </p:blipFill>
        <p:spPr>
          <a:xfrm>
            <a:off x="20423" y="1293177"/>
            <a:ext cx="7551256" cy="5156806"/>
          </a:xfrm>
          <a:prstGeom prst="rect">
            <a:avLst/>
          </a:prstGeom>
        </p:spPr>
      </p:pic>
      <p:sp>
        <p:nvSpPr>
          <p:cNvPr id="6" name="Content Placeholder 2">
            <a:extLst>
              <a:ext uri="{FF2B5EF4-FFF2-40B4-BE49-F238E27FC236}">
                <a16:creationId xmlns:a16="http://schemas.microsoft.com/office/drawing/2014/main" id="{79D784B6-A3BD-B3E0-A33D-2E84E0FCDCB1}"/>
              </a:ext>
            </a:extLst>
          </p:cNvPr>
          <p:cNvSpPr txBox="1">
            <a:spLocks/>
          </p:cNvSpPr>
          <p:nvPr/>
        </p:nvSpPr>
        <p:spPr bwMode="auto">
          <a:xfrm>
            <a:off x="7837948" y="1045338"/>
            <a:ext cx="3801825" cy="204210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196850" indent="-196850" algn="l" rtl="0" fontAlgn="base">
              <a:spcBef>
                <a:spcPct val="100000"/>
              </a:spcBef>
              <a:spcAft>
                <a:spcPct val="0"/>
              </a:spcAft>
              <a:buBlip>
                <a:blip r:embed="rId2"/>
              </a:buBlip>
              <a:defRPr b="1">
                <a:solidFill>
                  <a:schemeClr val="tx1"/>
                </a:solidFill>
                <a:latin typeface="+mn-lt"/>
                <a:ea typeface="+mn-ea"/>
                <a:cs typeface="+mn-cs"/>
              </a:defRPr>
            </a:lvl1pPr>
            <a:lvl2pPr marL="533400" indent="-157163" algn="l" rtl="0" fontAlgn="base">
              <a:spcBef>
                <a:spcPct val="20000"/>
              </a:spcBef>
              <a:spcAft>
                <a:spcPct val="0"/>
              </a:spcAft>
              <a:buFont typeface="Wingdings" pitchFamily="2" charset="2"/>
              <a:buChar char="§"/>
              <a:defRPr sz="1600">
                <a:solidFill>
                  <a:schemeClr val="tx1"/>
                </a:solidFill>
                <a:latin typeface="+mn-lt"/>
              </a:defRPr>
            </a:lvl2pPr>
            <a:lvl3pPr marL="855663" indent="-142875" algn="l" rtl="0" fontAlgn="base">
              <a:spcBef>
                <a:spcPct val="20000"/>
              </a:spcBef>
              <a:spcAft>
                <a:spcPct val="0"/>
              </a:spcAft>
              <a:buFont typeface="Wingdings" pitchFamily="2" charset="2"/>
              <a:buChar char="§"/>
              <a:defRPr sz="1400">
                <a:solidFill>
                  <a:schemeClr val="tx1"/>
                </a:solidFill>
                <a:latin typeface="+mn-lt"/>
              </a:defRPr>
            </a:lvl3pPr>
            <a:lvl4pPr marL="1112838" indent="-144463" algn="l" rtl="0" fontAlgn="base">
              <a:spcBef>
                <a:spcPct val="20000"/>
              </a:spcBef>
              <a:spcAft>
                <a:spcPct val="0"/>
              </a:spcAft>
              <a:buFont typeface="Wingdings" pitchFamily="2" charset="2"/>
              <a:buChar char="§"/>
              <a:defRPr sz="1400">
                <a:solidFill>
                  <a:schemeClr val="tx1"/>
                </a:solidFill>
                <a:latin typeface="+mn-lt"/>
              </a:defRPr>
            </a:lvl4pPr>
            <a:lvl5pPr marL="1350963" indent="-163513" algn="l" rtl="0" fontAlgn="base">
              <a:spcBef>
                <a:spcPct val="20000"/>
              </a:spcBef>
              <a:spcAft>
                <a:spcPct val="0"/>
              </a:spcAft>
              <a:buFont typeface="Wingdings" pitchFamily="2" charset="2"/>
              <a:buChar char="§"/>
              <a:defRPr sz="1400">
                <a:solidFill>
                  <a:schemeClr val="tx1"/>
                </a:solidFill>
                <a:latin typeface="+mn-lt"/>
              </a:defRPr>
            </a:lvl5pPr>
            <a:lvl6pPr marL="1808163" indent="-163513" algn="l" rtl="0" fontAlgn="base">
              <a:spcBef>
                <a:spcPct val="20000"/>
              </a:spcBef>
              <a:spcAft>
                <a:spcPct val="0"/>
              </a:spcAft>
              <a:buFont typeface="Wingdings" pitchFamily="2" charset="2"/>
              <a:buChar char="§"/>
              <a:defRPr sz="1400">
                <a:solidFill>
                  <a:schemeClr val="tx1"/>
                </a:solidFill>
                <a:latin typeface="+mn-lt"/>
              </a:defRPr>
            </a:lvl6pPr>
            <a:lvl7pPr marL="2265363" indent="-163513" algn="l" rtl="0" fontAlgn="base">
              <a:spcBef>
                <a:spcPct val="20000"/>
              </a:spcBef>
              <a:spcAft>
                <a:spcPct val="0"/>
              </a:spcAft>
              <a:buFont typeface="Wingdings" pitchFamily="2" charset="2"/>
              <a:buChar char="§"/>
              <a:defRPr sz="1400">
                <a:solidFill>
                  <a:schemeClr val="tx1"/>
                </a:solidFill>
                <a:latin typeface="+mn-lt"/>
              </a:defRPr>
            </a:lvl7pPr>
            <a:lvl8pPr marL="2722563" indent="-163513" algn="l" rtl="0" fontAlgn="base">
              <a:spcBef>
                <a:spcPct val="20000"/>
              </a:spcBef>
              <a:spcAft>
                <a:spcPct val="0"/>
              </a:spcAft>
              <a:buFont typeface="Wingdings" pitchFamily="2" charset="2"/>
              <a:buChar char="§"/>
              <a:defRPr sz="1400">
                <a:solidFill>
                  <a:schemeClr val="tx1"/>
                </a:solidFill>
                <a:latin typeface="+mn-lt"/>
              </a:defRPr>
            </a:lvl8pPr>
            <a:lvl9pPr marL="3179763" indent="-163513" algn="l" rtl="0" fontAlgn="base">
              <a:spcBef>
                <a:spcPct val="20000"/>
              </a:spcBef>
              <a:spcAft>
                <a:spcPct val="0"/>
              </a:spcAft>
              <a:buFont typeface="Wingdings" pitchFamily="2" charset="2"/>
              <a:buChar char="§"/>
              <a:defRPr sz="1400">
                <a:solidFill>
                  <a:schemeClr val="tx1"/>
                </a:solidFill>
                <a:latin typeface="+mn-lt"/>
              </a:defRPr>
            </a:lvl9pPr>
          </a:lstStyle>
          <a:p>
            <a:pPr marL="0" indent="0">
              <a:lnSpc>
                <a:spcPct val="107000"/>
              </a:lnSpc>
              <a:spcAft>
                <a:spcPts val="800"/>
              </a:spcAft>
              <a:buNone/>
            </a:pPr>
            <a:r>
              <a:rPr lang="en-US" sz="1800" dirty="0">
                <a:solidFill>
                  <a:srgbClr val="0D0D0D"/>
                </a:solidFill>
                <a:effectLst/>
                <a:latin typeface="Times New Roman" panose="02020603050405020304" pitchFamily="18" charset="0"/>
                <a:ea typeface="Aptos" panose="020B0004020202020204" pitchFamily="34" charset="0"/>
                <a:cs typeface="Times New Roman" panose="02020603050405020304" pitchFamily="18" charset="0"/>
              </a:rPr>
              <a:t>Standardization: </a:t>
            </a:r>
          </a:p>
          <a:p>
            <a:pPr marL="0" indent="0">
              <a:lnSpc>
                <a:spcPct val="107000"/>
              </a:lnSpc>
              <a:spcAft>
                <a:spcPts val="800"/>
              </a:spcAft>
              <a:buNone/>
            </a:pPr>
            <a:r>
              <a:rPr lang="en-US" sz="1400" b="0" dirty="0">
                <a:solidFill>
                  <a:srgbClr val="0D0D0D"/>
                </a:solidFill>
                <a:effectLst/>
                <a:latin typeface="Times New Roman" panose="02020603050405020304" pitchFamily="18" charset="0"/>
                <a:ea typeface="Aptos" panose="020B0004020202020204" pitchFamily="34" charset="0"/>
                <a:cs typeface="Times New Roman" panose="02020603050405020304" pitchFamily="18" charset="0"/>
              </a:rPr>
              <a:t>The data was standardized using StandardScaler to ensure all features had a mean of 0 and a standard deviation of</a:t>
            </a:r>
            <a:r>
              <a:rPr lang="en-US" sz="1400" b="0" dirty="0">
                <a:solidFill>
                  <a:srgbClr val="0D0D0D"/>
                </a:solidFill>
                <a:latin typeface="Times New Roman" panose="02020603050405020304" pitchFamily="18" charset="0"/>
                <a:cs typeface="Times New Roman" panose="02020603050405020304" pitchFamily="18" charset="0"/>
              </a:rPr>
              <a:t> 1.</a:t>
            </a:r>
            <a:endParaRPr lang="en-GB" sz="1400" b="0" dirty="0">
              <a:solidFill>
                <a:srgbClr val="0D0D0D"/>
              </a:solidFill>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88D04E15-EBB3-DAA1-D5FE-9DB06B989AB7}"/>
              </a:ext>
            </a:extLst>
          </p:cNvPr>
          <p:cNvPicPr>
            <a:picLocks noChangeAspect="1"/>
          </p:cNvPicPr>
          <p:nvPr/>
        </p:nvPicPr>
        <p:blipFill>
          <a:blip r:embed="rId4"/>
          <a:stretch>
            <a:fillRect/>
          </a:stretch>
        </p:blipFill>
        <p:spPr>
          <a:xfrm>
            <a:off x="8950026" y="2554317"/>
            <a:ext cx="1047750" cy="704850"/>
          </a:xfrm>
          <a:prstGeom prst="rect">
            <a:avLst/>
          </a:prstGeom>
        </p:spPr>
      </p:pic>
    </p:spTree>
    <p:extLst>
      <p:ext uri="{BB962C8B-B14F-4D97-AF65-F5344CB8AC3E}">
        <p14:creationId xmlns:p14="http://schemas.microsoft.com/office/powerpoint/2010/main" val="1781823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83999-F743-4C07-BB7A-41FDCF974D2B}"/>
              </a:ext>
            </a:extLst>
          </p:cNvPr>
          <p:cNvSpPr>
            <a:spLocks noGrp="1"/>
          </p:cNvSpPr>
          <p:nvPr>
            <p:ph type="title"/>
          </p:nvPr>
        </p:nvSpPr>
        <p:spPr>
          <a:xfrm>
            <a:off x="469879" y="242844"/>
            <a:ext cx="9996894" cy="636045"/>
          </a:xfrm>
        </p:spPr>
        <p:txBody>
          <a:bodyPr/>
          <a:lstStyle/>
          <a:p>
            <a:r>
              <a:rPr lang="en-GB" sz="2400" b="1" dirty="0">
                <a:solidFill>
                  <a:srgbClr val="0070C0"/>
                </a:solidFill>
              </a:rPr>
              <a:t>Results</a:t>
            </a:r>
            <a:endParaRPr lang="en-US" sz="2400" b="1" dirty="0">
              <a:solidFill>
                <a:srgbClr val="0070C0"/>
              </a:solidFill>
            </a:endParaRPr>
          </a:p>
        </p:txBody>
      </p:sp>
      <p:sp>
        <p:nvSpPr>
          <p:cNvPr id="3" name="Slide Number Placeholder 2">
            <a:extLst>
              <a:ext uri="{FF2B5EF4-FFF2-40B4-BE49-F238E27FC236}">
                <a16:creationId xmlns:a16="http://schemas.microsoft.com/office/drawing/2014/main" id="{05692C6D-8A0A-42B8-9584-36902FECE38B}"/>
              </a:ext>
            </a:extLst>
          </p:cNvPr>
          <p:cNvSpPr>
            <a:spLocks noGrp="1"/>
          </p:cNvSpPr>
          <p:nvPr>
            <p:ph type="sldNum" sz="quarter" idx="11"/>
          </p:nvPr>
        </p:nvSpPr>
        <p:spPr/>
        <p:txBody>
          <a:bodyPr/>
          <a:lstStyle/>
          <a:p>
            <a:fld id="{21F90BE8-D879-4F46-ACF9-7BCC67DCFB75}" type="slidenum">
              <a:rPr lang="fr-FR" smtClean="0"/>
              <a:pPr/>
              <a:t>12</a:t>
            </a:fld>
            <a:endParaRPr lang="fr-FR"/>
          </a:p>
        </p:txBody>
      </p:sp>
      <p:sp>
        <p:nvSpPr>
          <p:cNvPr id="5" name="Content Placeholder 2">
            <a:extLst>
              <a:ext uri="{FF2B5EF4-FFF2-40B4-BE49-F238E27FC236}">
                <a16:creationId xmlns:a16="http://schemas.microsoft.com/office/drawing/2014/main" id="{B70BBE3B-8B91-3957-EE0E-D7885C0B5341}"/>
              </a:ext>
            </a:extLst>
          </p:cNvPr>
          <p:cNvSpPr txBox="1">
            <a:spLocks/>
          </p:cNvSpPr>
          <p:nvPr/>
        </p:nvSpPr>
        <p:spPr bwMode="auto">
          <a:xfrm>
            <a:off x="469879" y="683809"/>
            <a:ext cx="9544096" cy="86507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196850" indent="-196850" algn="l" rtl="0" fontAlgn="base">
              <a:spcBef>
                <a:spcPct val="100000"/>
              </a:spcBef>
              <a:spcAft>
                <a:spcPct val="0"/>
              </a:spcAft>
              <a:buBlip>
                <a:blip r:embed="rId2"/>
              </a:buBlip>
              <a:defRPr b="1">
                <a:solidFill>
                  <a:schemeClr val="tx1"/>
                </a:solidFill>
                <a:latin typeface="+mn-lt"/>
                <a:ea typeface="+mn-ea"/>
                <a:cs typeface="+mn-cs"/>
              </a:defRPr>
            </a:lvl1pPr>
            <a:lvl2pPr marL="533400" indent="-157163" algn="l" rtl="0" fontAlgn="base">
              <a:spcBef>
                <a:spcPct val="20000"/>
              </a:spcBef>
              <a:spcAft>
                <a:spcPct val="0"/>
              </a:spcAft>
              <a:buFont typeface="Wingdings" pitchFamily="2" charset="2"/>
              <a:buChar char="§"/>
              <a:defRPr sz="1600">
                <a:solidFill>
                  <a:schemeClr val="tx1"/>
                </a:solidFill>
                <a:latin typeface="+mn-lt"/>
              </a:defRPr>
            </a:lvl2pPr>
            <a:lvl3pPr marL="855663" indent="-142875" algn="l" rtl="0" fontAlgn="base">
              <a:spcBef>
                <a:spcPct val="20000"/>
              </a:spcBef>
              <a:spcAft>
                <a:spcPct val="0"/>
              </a:spcAft>
              <a:buFont typeface="Wingdings" pitchFamily="2" charset="2"/>
              <a:buChar char="§"/>
              <a:defRPr sz="1400">
                <a:solidFill>
                  <a:schemeClr val="tx1"/>
                </a:solidFill>
                <a:latin typeface="+mn-lt"/>
              </a:defRPr>
            </a:lvl3pPr>
            <a:lvl4pPr marL="1112838" indent="-144463" algn="l" rtl="0" fontAlgn="base">
              <a:spcBef>
                <a:spcPct val="20000"/>
              </a:spcBef>
              <a:spcAft>
                <a:spcPct val="0"/>
              </a:spcAft>
              <a:buFont typeface="Wingdings" pitchFamily="2" charset="2"/>
              <a:buChar char="§"/>
              <a:defRPr sz="1400">
                <a:solidFill>
                  <a:schemeClr val="tx1"/>
                </a:solidFill>
                <a:latin typeface="+mn-lt"/>
              </a:defRPr>
            </a:lvl4pPr>
            <a:lvl5pPr marL="1350963" indent="-163513" algn="l" rtl="0" fontAlgn="base">
              <a:spcBef>
                <a:spcPct val="20000"/>
              </a:spcBef>
              <a:spcAft>
                <a:spcPct val="0"/>
              </a:spcAft>
              <a:buFont typeface="Wingdings" pitchFamily="2" charset="2"/>
              <a:buChar char="§"/>
              <a:defRPr sz="1400">
                <a:solidFill>
                  <a:schemeClr val="tx1"/>
                </a:solidFill>
                <a:latin typeface="+mn-lt"/>
              </a:defRPr>
            </a:lvl5pPr>
            <a:lvl6pPr marL="1808163" indent="-163513" algn="l" rtl="0" fontAlgn="base">
              <a:spcBef>
                <a:spcPct val="20000"/>
              </a:spcBef>
              <a:spcAft>
                <a:spcPct val="0"/>
              </a:spcAft>
              <a:buFont typeface="Wingdings" pitchFamily="2" charset="2"/>
              <a:buChar char="§"/>
              <a:defRPr sz="1400">
                <a:solidFill>
                  <a:schemeClr val="tx1"/>
                </a:solidFill>
                <a:latin typeface="+mn-lt"/>
              </a:defRPr>
            </a:lvl6pPr>
            <a:lvl7pPr marL="2265363" indent="-163513" algn="l" rtl="0" fontAlgn="base">
              <a:spcBef>
                <a:spcPct val="20000"/>
              </a:spcBef>
              <a:spcAft>
                <a:spcPct val="0"/>
              </a:spcAft>
              <a:buFont typeface="Wingdings" pitchFamily="2" charset="2"/>
              <a:buChar char="§"/>
              <a:defRPr sz="1400">
                <a:solidFill>
                  <a:schemeClr val="tx1"/>
                </a:solidFill>
                <a:latin typeface="+mn-lt"/>
              </a:defRPr>
            </a:lvl7pPr>
            <a:lvl8pPr marL="2722563" indent="-163513" algn="l" rtl="0" fontAlgn="base">
              <a:spcBef>
                <a:spcPct val="20000"/>
              </a:spcBef>
              <a:spcAft>
                <a:spcPct val="0"/>
              </a:spcAft>
              <a:buFont typeface="Wingdings" pitchFamily="2" charset="2"/>
              <a:buChar char="§"/>
              <a:defRPr sz="1400">
                <a:solidFill>
                  <a:schemeClr val="tx1"/>
                </a:solidFill>
                <a:latin typeface="+mn-lt"/>
              </a:defRPr>
            </a:lvl8pPr>
            <a:lvl9pPr marL="3179763" indent="-163513" algn="l" rtl="0" fontAlgn="base">
              <a:spcBef>
                <a:spcPct val="20000"/>
              </a:spcBef>
              <a:spcAft>
                <a:spcPct val="0"/>
              </a:spcAft>
              <a:buFont typeface="Wingdings" pitchFamily="2" charset="2"/>
              <a:buChar char="§"/>
              <a:defRPr sz="1400">
                <a:solidFill>
                  <a:schemeClr val="tx1"/>
                </a:solidFill>
                <a:latin typeface="+mn-lt"/>
              </a:defRPr>
            </a:lvl9pPr>
          </a:lstStyle>
          <a:p>
            <a:pPr marL="0" indent="0">
              <a:lnSpc>
                <a:spcPts val="2200"/>
              </a:lnSpc>
              <a:spcBef>
                <a:spcPct val="20000"/>
              </a:spcBef>
              <a:buNone/>
            </a:pPr>
            <a:r>
              <a:rPr lang="en-US" sz="1400" b="0" dirty="0">
                <a:solidFill>
                  <a:srgbClr val="0D0D0D"/>
                </a:solidFill>
                <a:effectLst/>
                <a:latin typeface="Times New Roman" panose="02020603050405020304" pitchFamily="18" charset="0"/>
                <a:ea typeface="Aptos" panose="020B0004020202020204" pitchFamily="34" charset="0"/>
                <a:cs typeface="Times New Roman" panose="02020603050405020304" pitchFamily="18" charset="0"/>
              </a:rPr>
              <a:t> </a:t>
            </a:r>
            <a:endParaRPr lang="en-GB" sz="1400" b="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lnSpc>
                <a:spcPts val="2200"/>
              </a:lnSpc>
              <a:spcBef>
                <a:spcPct val="20000"/>
              </a:spcBef>
              <a:buNone/>
            </a:pPr>
            <a:endParaRPr kumimoji="0" lang="en-US" sz="1400" i="1" u="none" strike="noStrike" kern="0" cap="none" spc="0" normalizeH="0" baseline="0" noProof="0" dirty="0">
              <a:ln>
                <a:noFill/>
              </a:ln>
              <a:solidFill>
                <a:srgbClr val="4D4D4D"/>
              </a:solidFill>
              <a:effectLst/>
              <a:uLnTx/>
              <a:uFillTx/>
              <a:latin typeface="Arial"/>
              <a:ea typeface="+mn-ea"/>
              <a:cs typeface="+mn-cs"/>
            </a:endParaRPr>
          </a:p>
        </p:txBody>
      </p:sp>
      <p:graphicFrame>
        <p:nvGraphicFramePr>
          <p:cNvPr id="14" name="Table 9">
            <a:extLst>
              <a:ext uri="{FF2B5EF4-FFF2-40B4-BE49-F238E27FC236}">
                <a16:creationId xmlns:a16="http://schemas.microsoft.com/office/drawing/2014/main" id="{4D586B59-C515-F403-F02A-C98AFF3B2D84}"/>
              </a:ext>
            </a:extLst>
          </p:cNvPr>
          <p:cNvGraphicFramePr>
            <a:graphicFrameLocks noGrp="1"/>
          </p:cNvGraphicFramePr>
          <p:nvPr>
            <p:extLst>
              <p:ext uri="{D42A27DB-BD31-4B8C-83A1-F6EECF244321}">
                <p14:modId xmlns:p14="http://schemas.microsoft.com/office/powerpoint/2010/main" val="2737015339"/>
              </p:ext>
            </p:extLst>
          </p:nvPr>
        </p:nvGraphicFramePr>
        <p:xfrm>
          <a:off x="507008" y="1233408"/>
          <a:ext cx="3800907" cy="2346960"/>
        </p:xfrm>
        <a:graphic>
          <a:graphicData uri="http://schemas.openxmlformats.org/drawingml/2006/table">
            <a:tbl>
              <a:tblPr firstRow="1" bandRow="1">
                <a:tableStyleId>{3B4B98B0-60AC-42C2-AFA5-B58CD77FA1E5}</a:tableStyleId>
              </a:tblPr>
              <a:tblGrid>
                <a:gridCol w="1812431">
                  <a:extLst>
                    <a:ext uri="{9D8B030D-6E8A-4147-A177-3AD203B41FA5}">
                      <a16:colId xmlns:a16="http://schemas.microsoft.com/office/drawing/2014/main" val="2768894652"/>
                    </a:ext>
                  </a:extLst>
                </a:gridCol>
                <a:gridCol w="1988476">
                  <a:extLst>
                    <a:ext uri="{9D8B030D-6E8A-4147-A177-3AD203B41FA5}">
                      <a16:colId xmlns:a16="http://schemas.microsoft.com/office/drawing/2014/main" val="2319290819"/>
                    </a:ext>
                  </a:extLst>
                </a:gridCol>
              </a:tblGrid>
              <a:tr h="372448">
                <a:tc>
                  <a:txBody>
                    <a:bodyPr/>
                    <a:lstStyle/>
                    <a:p>
                      <a:r>
                        <a:rPr lang="en-US" sz="1400" dirty="0"/>
                        <a:t>Model</a:t>
                      </a:r>
                      <a:endParaRPr lang="en-GB"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Anomaly Detected</a:t>
                      </a:r>
                      <a:endParaRPr lang="en-GB" sz="1400" dirty="0"/>
                    </a:p>
                    <a:p>
                      <a:endParaRPr lang="en-GB" sz="1400" dirty="0"/>
                    </a:p>
                  </a:txBody>
                  <a:tcPr/>
                </a:tc>
                <a:extLst>
                  <a:ext uri="{0D108BD9-81ED-4DB2-BD59-A6C34878D82A}">
                    <a16:rowId xmlns:a16="http://schemas.microsoft.com/office/drawing/2014/main" val="872246389"/>
                  </a:ext>
                </a:extLst>
              </a:tr>
              <a:tr h="287418">
                <a:tc>
                  <a:txBody>
                    <a:bodyPr/>
                    <a:lstStyle/>
                    <a:p>
                      <a:r>
                        <a:rPr lang="en-GB" sz="1400" b="0" dirty="0">
                          <a:solidFill>
                            <a:srgbClr val="1D2228"/>
                          </a:solidFill>
                          <a:effectLst/>
                        </a:rPr>
                        <a:t>Isolation Forest</a:t>
                      </a:r>
                      <a:endParaRPr lang="en-GB" sz="1400" dirty="0"/>
                    </a:p>
                  </a:txBody>
                  <a:tcPr/>
                </a:tc>
                <a:tc>
                  <a:txBody>
                    <a:bodyPr/>
                    <a:lstStyle/>
                    <a:p>
                      <a:r>
                        <a:rPr lang="en-US" sz="1400" dirty="0"/>
                        <a:t>140</a:t>
                      </a:r>
                      <a:endParaRPr lang="en-GB" sz="1400" dirty="0"/>
                    </a:p>
                  </a:txBody>
                  <a:tcPr/>
                </a:tc>
                <a:extLst>
                  <a:ext uri="{0D108BD9-81ED-4DB2-BD59-A6C34878D82A}">
                    <a16:rowId xmlns:a16="http://schemas.microsoft.com/office/drawing/2014/main" val="2706662585"/>
                  </a:ext>
                </a:extLst>
              </a:tr>
              <a:tr h="287418">
                <a:tc>
                  <a:txBody>
                    <a:bodyPr/>
                    <a:lstStyle/>
                    <a:p>
                      <a:r>
                        <a:rPr lang="en-GB" sz="1400" b="0" dirty="0">
                          <a:solidFill>
                            <a:srgbClr val="1D2228"/>
                          </a:solidFill>
                          <a:effectLst/>
                        </a:rPr>
                        <a:t>LOF</a:t>
                      </a:r>
                      <a:endParaRPr lang="en-GB" sz="1400" dirty="0"/>
                    </a:p>
                  </a:txBody>
                  <a:tcPr/>
                </a:tc>
                <a:tc>
                  <a:txBody>
                    <a:bodyPr/>
                    <a:lstStyle/>
                    <a:p>
                      <a:r>
                        <a:rPr lang="en-US" sz="1400" dirty="0"/>
                        <a:t>11</a:t>
                      </a:r>
                      <a:endParaRPr lang="en-GB" sz="1400" dirty="0"/>
                    </a:p>
                  </a:txBody>
                  <a:tcPr/>
                </a:tc>
                <a:extLst>
                  <a:ext uri="{0D108BD9-81ED-4DB2-BD59-A6C34878D82A}">
                    <a16:rowId xmlns:a16="http://schemas.microsoft.com/office/drawing/2014/main" val="288623598"/>
                  </a:ext>
                </a:extLst>
              </a:tr>
              <a:tr h="182369">
                <a:tc>
                  <a:txBody>
                    <a:bodyPr/>
                    <a:lstStyle/>
                    <a:p>
                      <a:r>
                        <a:rPr lang="en-US" sz="1400" dirty="0"/>
                        <a:t>Autoencoders</a:t>
                      </a:r>
                      <a:endParaRPr lang="en-GB" sz="1400" dirty="0"/>
                    </a:p>
                  </a:txBody>
                  <a:tcPr/>
                </a:tc>
                <a:tc>
                  <a:txBody>
                    <a:bodyPr/>
                    <a:lstStyle/>
                    <a:p>
                      <a:r>
                        <a:rPr lang="en-US" sz="1400" dirty="0"/>
                        <a:t>140</a:t>
                      </a:r>
                      <a:endParaRPr lang="en-GB" sz="1400" dirty="0"/>
                    </a:p>
                  </a:txBody>
                  <a:tcPr/>
                </a:tc>
                <a:extLst>
                  <a:ext uri="{0D108BD9-81ED-4DB2-BD59-A6C34878D82A}">
                    <a16:rowId xmlns:a16="http://schemas.microsoft.com/office/drawing/2014/main" val="2504063589"/>
                  </a:ext>
                </a:extLst>
              </a:tr>
              <a:tr h="182369">
                <a:tc>
                  <a:txBody>
                    <a:bodyPr/>
                    <a:lstStyle/>
                    <a:p>
                      <a:r>
                        <a:rPr lang="en-GB" sz="1400" b="0" dirty="0">
                          <a:solidFill>
                            <a:srgbClr val="1D2228"/>
                          </a:solidFill>
                          <a:effectLst/>
                        </a:rPr>
                        <a:t>K-Means</a:t>
                      </a:r>
                      <a:endParaRPr lang="en-GB" sz="1400" dirty="0"/>
                    </a:p>
                  </a:txBody>
                  <a:tcPr/>
                </a:tc>
                <a:tc>
                  <a:txBody>
                    <a:bodyPr/>
                    <a:lstStyle/>
                    <a:p>
                      <a:r>
                        <a:rPr lang="en-US" sz="1400" dirty="0"/>
                        <a:t>140</a:t>
                      </a:r>
                      <a:endParaRPr lang="en-GB" sz="1400" dirty="0"/>
                    </a:p>
                  </a:txBody>
                  <a:tcPr/>
                </a:tc>
                <a:extLst>
                  <a:ext uri="{0D108BD9-81ED-4DB2-BD59-A6C34878D82A}">
                    <a16:rowId xmlns:a16="http://schemas.microsoft.com/office/drawing/2014/main" val="1214888982"/>
                  </a:ext>
                </a:extLst>
              </a:tr>
              <a:tr h="260714">
                <a:tc>
                  <a:txBody>
                    <a:bodyPr/>
                    <a:lstStyle/>
                    <a:p>
                      <a:r>
                        <a:rPr lang="en-GB" sz="1400" b="0" dirty="0">
                          <a:solidFill>
                            <a:srgbClr val="1D2228"/>
                          </a:solidFill>
                          <a:effectLst/>
                        </a:rPr>
                        <a:t>SCA-K-Means</a:t>
                      </a:r>
                      <a:endParaRPr lang="en-GB" sz="1400" dirty="0"/>
                    </a:p>
                  </a:txBody>
                  <a:tcPr/>
                </a:tc>
                <a:tc>
                  <a:txBody>
                    <a:bodyPr/>
                    <a:lstStyle/>
                    <a:p>
                      <a:r>
                        <a:rPr lang="en-US" sz="1400" dirty="0"/>
                        <a:t>49</a:t>
                      </a:r>
                      <a:endParaRPr lang="en-GB" sz="1400" dirty="0"/>
                    </a:p>
                  </a:txBody>
                  <a:tcPr/>
                </a:tc>
                <a:extLst>
                  <a:ext uri="{0D108BD9-81ED-4DB2-BD59-A6C34878D82A}">
                    <a16:rowId xmlns:a16="http://schemas.microsoft.com/office/drawing/2014/main" val="2326099911"/>
                  </a:ext>
                </a:extLst>
              </a:tr>
              <a:tr h="223383">
                <a:tc>
                  <a:txBody>
                    <a:bodyPr/>
                    <a:lstStyle/>
                    <a:p>
                      <a:r>
                        <a:rPr lang="en-GB" sz="1400" b="0" dirty="0">
                          <a:solidFill>
                            <a:srgbClr val="1D2228"/>
                          </a:solidFill>
                          <a:effectLst/>
                        </a:rPr>
                        <a:t>Ensemble</a:t>
                      </a:r>
                      <a:endParaRPr lang="en-GB" sz="1400" dirty="0"/>
                    </a:p>
                  </a:txBody>
                  <a:tcPr/>
                </a:tc>
                <a:tc>
                  <a:txBody>
                    <a:bodyPr/>
                    <a:lstStyle/>
                    <a:p>
                      <a:r>
                        <a:rPr lang="en-US" sz="1400" dirty="0"/>
                        <a:t>397</a:t>
                      </a:r>
                      <a:endParaRPr lang="en-GB" sz="1400" dirty="0"/>
                    </a:p>
                  </a:txBody>
                  <a:tcPr/>
                </a:tc>
                <a:extLst>
                  <a:ext uri="{0D108BD9-81ED-4DB2-BD59-A6C34878D82A}">
                    <a16:rowId xmlns:a16="http://schemas.microsoft.com/office/drawing/2014/main" val="3707180564"/>
                  </a:ext>
                </a:extLst>
              </a:tr>
            </a:tbl>
          </a:graphicData>
        </a:graphic>
      </p:graphicFrame>
      <p:graphicFrame>
        <p:nvGraphicFramePr>
          <p:cNvPr id="19" name="Object 18">
            <a:extLst>
              <a:ext uri="{FF2B5EF4-FFF2-40B4-BE49-F238E27FC236}">
                <a16:creationId xmlns:a16="http://schemas.microsoft.com/office/drawing/2014/main" id="{0DF03304-5F73-7914-CA09-E955E77FCBC0}"/>
              </a:ext>
            </a:extLst>
          </p:cNvPr>
          <p:cNvGraphicFramePr>
            <a:graphicFrameLocks noChangeAspect="1"/>
          </p:cNvGraphicFramePr>
          <p:nvPr>
            <p:extLst>
              <p:ext uri="{D42A27DB-BD31-4B8C-83A1-F6EECF244321}">
                <p14:modId xmlns:p14="http://schemas.microsoft.com/office/powerpoint/2010/main" val="1202358422"/>
              </p:ext>
            </p:extLst>
          </p:nvPr>
        </p:nvGraphicFramePr>
        <p:xfrm>
          <a:off x="5468938" y="1514475"/>
          <a:ext cx="6124575" cy="1914525"/>
        </p:xfrm>
        <a:graphic>
          <a:graphicData uri="http://schemas.openxmlformats.org/presentationml/2006/ole">
            <mc:AlternateContent xmlns:mc="http://schemas.openxmlformats.org/markup-compatibility/2006">
              <mc:Choice xmlns:v="urn:schemas-microsoft-com:vml" Requires="v">
                <p:oleObj name="Worksheet" r:id="rId3" imgW="6124687" imgH="1914386" progId="Excel.Sheet.12">
                  <p:embed/>
                </p:oleObj>
              </mc:Choice>
              <mc:Fallback>
                <p:oleObj name="Worksheet" r:id="rId3" imgW="6124687" imgH="1914386" progId="Excel.Sheet.12">
                  <p:embed/>
                  <p:pic>
                    <p:nvPicPr>
                      <p:cNvPr id="19" name="Object 18">
                        <a:extLst>
                          <a:ext uri="{FF2B5EF4-FFF2-40B4-BE49-F238E27FC236}">
                            <a16:creationId xmlns:a16="http://schemas.microsoft.com/office/drawing/2014/main" id="{0DF03304-5F73-7914-CA09-E955E77FCBC0}"/>
                          </a:ext>
                        </a:extLst>
                      </p:cNvPr>
                      <p:cNvPicPr/>
                      <p:nvPr/>
                    </p:nvPicPr>
                    <p:blipFill>
                      <a:blip r:embed="rId4"/>
                      <a:stretch>
                        <a:fillRect/>
                      </a:stretch>
                    </p:blipFill>
                    <p:spPr>
                      <a:xfrm>
                        <a:off x="5468938" y="1514475"/>
                        <a:ext cx="6124575" cy="1914525"/>
                      </a:xfrm>
                      <a:prstGeom prst="rect">
                        <a:avLst/>
                      </a:prstGeom>
                    </p:spPr>
                  </p:pic>
                </p:oleObj>
              </mc:Fallback>
            </mc:AlternateContent>
          </a:graphicData>
        </a:graphic>
      </p:graphicFrame>
    </p:spTree>
    <p:extLst>
      <p:ext uri="{BB962C8B-B14F-4D97-AF65-F5344CB8AC3E}">
        <p14:creationId xmlns:p14="http://schemas.microsoft.com/office/powerpoint/2010/main" val="107978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83999-F743-4C07-BB7A-41FDCF974D2B}"/>
              </a:ext>
            </a:extLst>
          </p:cNvPr>
          <p:cNvSpPr>
            <a:spLocks noGrp="1"/>
          </p:cNvSpPr>
          <p:nvPr>
            <p:ph type="title"/>
          </p:nvPr>
        </p:nvSpPr>
        <p:spPr>
          <a:xfrm>
            <a:off x="469879" y="242844"/>
            <a:ext cx="9996894" cy="636045"/>
          </a:xfrm>
        </p:spPr>
        <p:txBody>
          <a:bodyPr/>
          <a:lstStyle/>
          <a:p>
            <a:r>
              <a:rPr lang="en-GB" sz="2400" b="1" dirty="0">
                <a:solidFill>
                  <a:srgbClr val="0070C0"/>
                </a:solidFill>
              </a:rPr>
              <a:t>Explainable AI(xAI) with Permutation Importance </a:t>
            </a:r>
            <a:endParaRPr lang="en-US" sz="2400" b="1" dirty="0">
              <a:solidFill>
                <a:srgbClr val="0070C0"/>
              </a:solidFill>
            </a:endParaRPr>
          </a:p>
        </p:txBody>
      </p:sp>
      <p:sp>
        <p:nvSpPr>
          <p:cNvPr id="3" name="Slide Number Placeholder 2">
            <a:extLst>
              <a:ext uri="{FF2B5EF4-FFF2-40B4-BE49-F238E27FC236}">
                <a16:creationId xmlns:a16="http://schemas.microsoft.com/office/drawing/2014/main" id="{05692C6D-8A0A-42B8-9584-36902FECE38B}"/>
              </a:ext>
            </a:extLst>
          </p:cNvPr>
          <p:cNvSpPr>
            <a:spLocks noGrp="1"/>
          </p:cNvSpPr>
          <p:nvPr>
            <p:ph type="sldNum" sz="quarter" idx="11"/>
          </p:nvPr>
        </p:nvSpPr>
        <p:spPr/>
        <p:txBody>
          <a:bodyPr/>
          <a:lstStyle/>
          <a:p>
            <a:fld id="{21F90BE8-D879-4F46-ACF9-7BCC67DCFB75}" type="slidenum">
              <a:rPr lang="fr-FR" smtClean="0"/>
              <a:pPr/>
              <a:t>13</a:t>
            </a:fld>
            <a:endParaRPr lang="fr-FR"/>
          </a:p>
        </p:txBody>
      </p:sp>
      <p:graphicFrame>
        <p:nvGraphicFramePr>
          <p:cNvPr id="4" name="Table 3">
            <a:extLst>
              <a:ext uri="{FF2B5EF4-FFF2-40B4-BE49-F238E27FC236}">
                <a16:creationId xmlns:a16="http://schemas.microsoft.com/office/drawing/2014/main" id="{594C0A6A-6FAF-B596-BD33-08E1548D066E}"/>
              </a:ext>
            </a:extLst>
          </p:cNvPr>
          <p:cNvGraphicFramePr>
            <a:graphicFrameLocks noGrp="1"/>
          </p:cNvGraphicFramePr>
          <p:nvPr>
            <p:extLst>
              <p:ext uri="{D42A27DB-BD31-4B8C-83A1-F6EECF244321}">
                <p14:modId xmlns:p14="http://schemas.microsoft.com/office/powerpoint/2010/main" val="2565399128"/>
              </p:ext>
            </p:extLst>
          </p:nvPr>
        </p:nvGraphicFramePr>
        <p:xfrm>
          <a:off x="507008" y="878889"/>
          <a:ext cx="7851900" cy="2228088"/>
        </p:xfrm>
        <a:graphic>
          <a:graphicData uri="http://schemas.openxmlformats.org/drawingml/2006/table">
            <a:tbl>
              <a:tblPr firstRow="1" firstCol="1" bandRow="1">
                <a:tableStyleId>{8EC20E35-A176-4012-BC5E-935CFFF8708E}</a:tableStyleId>
              </a:tblPr>
              <a:tblGrid>
                <a:gridCol w="453574">
                  <a:extLst>
                    <a:ext uri="{9D8B030D-6E8A-4147-A177-3AD203B41FA5}">
                      <a16:colId xmlns:a16="http://schemas.microsoft.com/office/drawing/2014/main" val="2915094847"/>
                    </a:ext>
                  </a:extLst>
                </a:gridCol>
                <a:gridCol w="2771752">
                  <a:extLst>
                    <a:ext uri="{9D8B030D-6E8A-4147-A177-3AD203B41FA5}">
                      <a16:colId xmlns:a16="http://schemas.microsoft.com/office/drawing/2014/main" val="2821256617"/>
                    </a:ext>
                  </a:extLst>
                </a:gridCol>
                <a:gridCol w="3257285">
                  <a:extLst>
                    <a:ext uri="{9D8B030D-6E8A-4147-A177-3AD203B41FA5}">
                      <a16:colId xmlns:a16="http://schemas.microsoft.com/office/drawing/2014/main" val="256961466"/>
                    </a:ext>
                  </a:extLst>
                </a:gridCol>
                <a:gridCol w="1369289">
                  <a:extLst>
                    <a:ext uri="{9D8B030D-6E8A-4147-A177-3AD203B41FA5}">
                      <a16:colId xmlns:a16="http://schemas.microsoft.com/office/drawing/2014/main" val="2170823429"/>
                    </a:ext>
                  </a:extLst>
                </a:gridCol>
              </a:tblGrid>
              <a:tr h="0">
                <a:tc>
                  <a:txBody>
                    <a:bodyPr/>
                    <a:lstStyle/>
                    <a:p>
                      <a:pPr algn="just">
                        <a:lnSpc>
                          <a:spcPct val="107000"/>
                        </a:lnSpc>
                        <a:spcAft>
                          <a:spcPts val="800"/>
                        </a:spcAft>
                        <a:tabLst>
                          <a:tab pos="2971800" algn="ctr"/>
                        </a:tabLst>
                      </a:pPr>
                      <a:r>
                        <a:rPr lang="en-US" sz="1200">
                          <a:effectLst/>
                        </a:rPr>
                        <a:t>S/N</a:t>
                      </a:r>
                      <a:endParaRPr lang="en-GB" sz="1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tabLst>
                          <a:tab pos="2971800" algn="ctr"/>
                        </a:tabLst>
                      </a:pPr>
                      <a:r>
                        <a:rPr lang="en-US" sz="1200">
                          <a:effectLst/>
                        </a:rPr>
                        <a:t>Feature</a:t>
                      </a:r>
                      <a:endParaRPr lang="en-GB" sz="1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tabLst>
                          <a:tab pos="2971800" algn="ctr"/>
                        </a:tabLst>
                      </a:pPr>
                      <a:r>
                        <a:rPr lang="en-US" sz="1200">
                          <a:effectLst/>
                        </a:rPr>
                        <a:t>Condition</a:t>
                      </a:r>
                      <a:endParaRPr lang="en-GB" sz="1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tabLst>
                          <a:tab pos="2971800" algn="ctr"/>
                        </a:tabLst>
                      </a:pPr>
                      <a:r>
                        <a:rPr lang="en-US" sz="1200">
                          <a:effectLst/>
                        </a:rPr>
                        <a:t>Class</a:t>
                      </a:r>
                      <a:endParaRPr lang="en-GB" sz="1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57018281"/>
                  </a:ext>
                </a:extLst>
              </a:tr>
              <a:tr h="781685">
                <a:tc>
                  <a:txBody>
                    <a:bodyPr/>
                    <a:lstStyle/>
                    <a:p>
                      <a:pPr algn="just">
                        <a:lnSpc>
                          <a:spcPct val="107000"/>
                        </a:lnSpc>
                        <a:spcAft>
                          <a:spcPts val="800"/>
                        </a:spcAft>
                        <a:tabLst>
                          <a:tab pos="2971800" algn="ctr"/>
                        </a:tabLst>
                      </a:pPr>
                      <a:r>
                        <a:rPr lang="en-US" sz="1200">
                          <a:effectLst/>
                        </a:rPr>
                        <a:t>1</a:t>
                      </a:r>
                      <a:endParaRPr lang="en-GB" sz="1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tabLst>
                          <a:tab pos="2971800" algn="ctr"/>
                        </a:tabLst>
                      </a:pPr>
                      <a:r>
                        <a:rPr lang="en-US" sz="1200" dirty="0">
                          <a:effectLst/>
                        </a:rPr>
                        <a:t>Abn_PR</a:t>
                      </a:r>
                      <a:endParaRPr lang="en-GB" sz="1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342900" lvl="0" indent="-342900">
                        <a:lnSpc>
                          <a:spcPct val="107000"/>
                        </a:lnSpc>
                        <a:buFont typeface="+mj-lt"/>
                        <a:buAutoNum type="alphaLcPeriod"/>
                        <a:tabLst>
                          <a:tab pos="2971800" algn="ctr"/>
                        </a:tabLst>
                      </a:pPr>
                      <a:r>
                        <a:rPr lang="en-US" sz="1200" dirty="0">
                          <a:effectLst/>
                        </a:rPr>
                        <a:t>Dead stock, and</a:t>
                      </a:r>
                      <a:endParaRPr lang="en-GB" sz="1100" dirty="0">
                        <a:effectLst/>
                      </a:endParaRPr>
                    </a:p>
                    <a:p>
                      <a:pPr marL="342900" lvl="0" indent="-342900">
                        <a:lnSpc>
                          <a:spcPct val="107000"/>
                        </a:lnSpc>
                        <a:spcAft>
                          <a:spcPts val="800"/>
                        </a:spcAft>
                        <a:buFont typeface="+mj-lt"/>
                        <a:buAutoNum type="alphaLcPeriod"/>
                        <a:tabLst>
                          <a:tab pos="2971800" algn="ctr"/>
                        </a:tabLst>
                      </a:pPr>
                      <a:r>
                        <a:rPr lang="en-US" sz="1200" dirty="0">
                          <a:effectLst/>
                        </a:rPr>
                        <a:t>Net Purchase Requisition (PR) price is &gt;20,000USD</a:t>
                      </a:r>
                      <a:endParaRPr lang="en-GB" sz="1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tabLst>
                          <a:tab pos="2971800" algn="ctr"/>
                        </a:tabLst>
                      </a:pPr>
                      <a:r>
                        <a:rPr lang="en-US" sz="1200" dirty="0">
                          <a:solidFill>
                            <a:srgbClr val="C00000"/>
                          </a:solidFill>
                          <a:effectLst/>
                        </a:rPr>
                        <a:t>Abnormal</a:t>
                      </a:r>
                      <a:r>
                        <a:rPr lang="en-US" sz="1200" dirty="0">
                          <a:effectLst/>
                        </a:rPr>
                        <a:t> (otherwise normal)</a:t>
                      </a:r>
                      <a:endParaRPr lang="en-GB" sz="1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50919308"/>
                  </a:ext>
                </a:extLst>
              </a:tr>
              <a:tr h="0">
                <a:tc>
                  <a:txBody>
                    <a:bodyPr/>
                    <a:lstStyle/>
                    <a:p>
                      <a:pPr algn="just">
                        <a:lnSpc>
                          <a:spcPct val="107000"/>
                        </a:lnSpc>
                        <a:spcAft>
                          <a:spcPts val="800"/>
                        </a:spcAft>
                        <a:tabLst>
                          <a:tab pos="2971800" algn="ctr"/>
                        </a:tabLst>
                      </a:pPr>
                      <a:r>
                        <a:rPr lang="en-US" sz="1200" dirty="0">
                          <a:effectLst/>
                        </a:rPr>
                        <a:t>2</a:t>
                      </a:r>
                      <a:endParaRPr lang="en-GB" sz="1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tabLst>
                          <a:tab pos="2971800" algn="ctr"/>
                        </a:tabLst>
                      </a:pPr>
                      <a:r>
                        <a:rPr lang="en-US" sz="1200" dirty="0" err="1">
                          <a:effectLst/>
                        </a:rPr>
                        <a:t>Freq_purch</a:t>
                      </a:r>
                      <a:endParaRPr lang="en-GB" sz="1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342900" lvl="0" indent="-342900">
                        <a:lnSpc>
                          <a:spcPct val="107000"/>
                        </a:lnSpc>
                        <a:buFont typeface="+mj-lt"/>
                        <a:buAutoNum type="alphaLcPeriod"/>
                        <a:tabLst>
                          <a:tab pos="2971800" algn="ctr"/>
                        </a:tabLst>
                      </a:pPr>
                      <a:r>
                        <a:rPr lang="en-US" sz="1200" dirty="0">
                          <a:effectLst/>
                        </a:rPr>
                        <a:t>The requested quantity is &gt; twice the current stock quantity and </a:t>
                      </a:r>
                      <a:endParaRPr lang="en-GB" sz="1100" dirty="0">
                        <a:effectLst/>
                      </a:endParaRPr>
                    </a:p>
                    <a:p>
                      <a:pPr marL="342900" lvl="0" indent="-342900">
                        <a:lnSpc>
                          <a:spcPct val="107000"/>
                        </a:lnSpc>
                        <a:spcAft>
                          <a:spcPts val="800"/>
                        </a:spcAft>
                        <a:buFont typeface="+mj-lt"/>
                        <a:buAutoNum type="alphaLcPeriod"/>
                        <a:tabLst>
                          <a:tab pos="2971800" algn="ctr"/>
                        </a:tabLst>
                      </a:pPr>
                      <a:r>
                        <a:rPr lang="en-US" sz="1200" dirty="0">
                          <a:effectLst/>
                        </a:rPr>
                        <a:t>the net price on PO &gt;20,000 USD.</a:t>
                      </a:r>
                      <a:endParaRPr lang="en-GB" sz="1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tabLst>
                          <a:tab pos="2971800" algn="ctr"/>
                        </a:tabLst>
                      </a:pPr>
                      <a:r>
                        <a:rPr lang="en-US" sz="1200" dirty="0">
                          <a:solidFill>
                            <a:srgbClr val="C00000"/>
                          </a:solidFill>
                          <a:effectLst/>
                        </a:rPr>
                        <a:t>Abnormal</a:t>
                      </a:r>
                      <a:r>
                        <a:rPr lang="en-US" sz="1200" dirty="0">
                          <a:effectLst/>
                        </a:rPr>
                        <a:t> (otherwise normal)</a:t>
                      </a:r>
                      <a:endParaRPr lang="en-GB" sz="1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8665905"/>
                  </a:ext>
                </a:extLst>
              </a:tr>
              <a:tr h="0">
                <a:tc>
                  <a:txBody>
                    <a:bodyPr/>
                    <a:lstStyle/>
                    <a:p>
                      <a:pPr algn="just">
                        <a:lnSpc>
                          <a:spcPct val="107000"/>
                        </a:lnSpc>
                        <a:spcAft>
                          <a:spcPts val="800"/>
                        </a:spcAft>
                        <a:tabLst>
                          <a:tab pos="2971800" algn="ctr"/>
                        </a:tabLst>
                      </a:pPr>
                      <a:r>
                        <a:rPr lang="en-US" sz="1200">
                          <a:effectLst/>
                        </a:rPr>
                        <a:t>3</a:t>
                      </a:r>
                      <a:endParaRPr lang="en-GB" sz="1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tabLst>
                          <a:tab pos="2971800" algn="ctr"/>
                        </a:tabLst>
                      </a:pPr>
                      <a:r>
                        <a:rPr lang="en-US" sz="1200" dirty="0">
                          <a:effectLst/>
                        </a:rPr>
                        <a:t>Supplier Behavior</a:t>
                      </a:r>
                      <a:endParaRPr lang="en-GB" sz="1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2971800" algn="ctr"/>
                        </a:tabLst>
                      </a:pPr>
                      <a:r>
                        <a:rPr lang="en-US" sz="1200" dirty="0">
                          <a:effectLst/>
                        </a:rPr>
                        <a:t>Net price on Purchaser Order (PO) is &gt; the net price on the PR by more than 10% of net price on PR</a:t>
                      </a:r>
                      <a:endParaRPr lang="en-GB" sz="1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tabLst>
                          <a:tab pos="2971800" algn="ctr"/>
                        </a:tabLst>
                      </a:pPr>
                      <a:r>
                        <a:rPr lang="en-US" sz="1200" dirty="0">
                          <a:solidFill>
                            <a:srgbClr val="C00000"/>
                          </a:solidFill>
                          <a:effectLst/>
                        </a:rPr>
                        <a:t>Abnormal</a:t>
                      </a:r>
                      <a:endParaRPr lang="en-GB" sz="1100" dirty="0">
                        <a:solidFill>
                          <a:srgbClr val="C00000"/>
                        </a:solidFill>
                        <a:effectLst/>
                      </a:endParaRPr>
                    </a:p>
                    <a:p>
                      <a:pPr algn="just">
                        <a:lnSpc>
                          <a:spcPct val="107000"/>
                        </a:lnSpc>
                        <a:spcAft>
                          <a:spcPts val="800"/>
                        </a:spcAft>
                        <a:tabLst>
                          <a:tab pos="2971800" algn="ctr"/>
                        </a:tabLst>
                      </a:pPr>
                      <a:r>
                        <a:rPr lang="en-US" sz="1200" dirty="0">
                          <a:effectLst/>
                        </a:rPr>
                        <a:t>(otherwise, normal)</a:t>
                      </a:r>
                      <a:endParaRPr lang="en-GB" sz="1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21469631"/>
                  </a:ext>
                </a:extLst>
              </a:tr>
            </a:tbl>
          </a:graphicData>
        </a:graphic>
      </p:graphicFrame>
      <p:pic>
        <p:nvPicPr>
          <p:cNvPr id="6" name="Picture 5">
            <a:extLst>
              <a:ext uri="{FF2B5EF4-FFF2-40B4-BE49-F238E27FC236}">
                <a16:creationId xmlns:a16="http://schemas.microsoft.com/office/drawing/2014/main" id="{B38E91F8-2C83-C7A0-1941-A94670316C3C}"/>
              </a:ext>
            </a:extLst>
          </p:cNvPr>
          <p:cNvPicPr>
            <a:picLocks noChangeAspect="1"/>
          </p:cNvPicPr>
          <p:nvPr/>
        </p:nvPicPr>
        <p:blipFill>
          <a:blip r:embed="rId2"/>
          <a:stretch>
            <a:fillRect/>
          </a:stretch>
        </p:blipFill>
        <p:spPr>
          <a:xfrm>
            <a:off x="469879" y="3429001"/>
            <a:ext cx="5397521" cy="3020982"/>
          </a:xfrm>
          <a:prstGeom prst="rect">
            <a:avLst/>
          </a:prstGeom>
        </p:spPr>
      </p:pic>
      <p:sp>
        <p:nvSpPr>
          <p:cNvPr id="8" name="TextBox 7">
            <a:extLst>
              <a:ext uri="{FF2B5EF4-FFF2-40B4-BE49-F238E27FC236}">
                <a16:creationId xmlns:a16="http://schemas.microsoft.com/office/drawing/2014/main" id="{F2FC5419-54F9-0AEF-5FF4-87D362BF79A3}"/>
              </a:ext>
            </a:extLst>
          </p:cNvPr>
          <p:cNvSpPr txBox="1"/>
          <p:nvPr/>
        </p:nvSpPr>
        <p:spPr>
          <a:xfrm>
            <a:off x="5764808" y="3428999"/>
            <a:ext cx="6096000" cy="774315"/>
          </a:xfrm>
          <a:prstGeom prst="rect">
            <a:avLst/>
          </a:prstGeom>
          <a:noFill/>
        </p:spPr>
        <p:txBody>
          <a:bodyPr wrap="square">
            <a:spAutoFit/>
          </a:bodyPr>
          <a:lstStyle/>
          <a:p>
            <a:pPr>
              <a:lnSpc>
                <a:spcPct val="107000"/>
              </a:lnSpc>
              <a:spcAft>
                <a:spcPts val="800"/>
              </a:spcAft>
              <a:tabLst>
                <a:tab pos="2971800" algn="ctr"/>
              </a:tabLst>
            </a:pPr>
            <a:r>
              <a:rPr lang="en-US" sz="1400" dirty="0">
                <a:solidFill>
                  <a:srgbClr val="0D0D0D"/>
                </a:solidFill>
                <a:effectLst/>
                <a:latin typeface="Times New Roman" panose="02020603050405020304" pitchFamily="18" charset="0"/>
                <a:ea typeface="Aptos" panose="020B0004020202020204" pitchFamily="34" charset="0"/>
                <a:cs typeface="Times New Roman" panose="02020603050405020304" pitchFamily="18" charset="0"/>
              </a:rPr>
              <a:t>The graph below shows that the ‘</a:t>
            </a:r>
            <a:r>
              <a:rPr lang="en-US" sz="1400" b="1" dirty="0">
                <a:solidFill>
                  <a:srgbClr val="0D0D0D"/>
                </a:solidFill>
                <a:effectLst/>
                <a:latin typeface="Times New Roman" panose="02020603050405020304" pitchFamily="18" charset="0"/>
                <a:ea typeface="Aptos" panose="020B0004020202020204" pitchFamily="34" charset="0"/>
                <a:cs typeface="Times New Roman" panose="02020603050405020304" pitchFamily="18" charset="0"/>
              </a:rPr>
              <a:t>Abn_PR’ feature</a:t>
            </a:r>
            <a:r>
              <a:rPr lang="en-US" sz="1400" dirty="0">
                <a:solidFill>
                  <a:srgbClr val="0D0D0D"/>
                </a:solidFill>
                <a:effectLst/>
                <a:latin typeface="Times New Roman" panose="02020603050405020304" pitchFamily="18" charset="0"/>
                <a:ea typeface="Aptos" panose="020B0004020202020204" pitchFamily="34" charset="0"/>
                <a:cs typeface="Times New Roman" panose="02020603050405020304" pitchFamily="18" charset="0"/>
              </a:rPr>
              <a:t> has the highest effect on predicting anomalies in the dataset. This  is a featured engineer attributed in the dataset.</a:t>
            </a:r>
            <a:endParaRPr lang="en-GB" sz="14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126639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83999-F743-4C07-BB7A-41FDCF974D2B}"/>
              </a:ext>
            </a:extLst>
          </p:cNvPr>
          <p:cNvSpPr>
            <a:spLocks noGrp="1"/>
          </p:cNvSpPr>
          <p:nvPr>
            <p:ph type="title"/>
          </p:nvPr>
        </p:nvSpPr>
        <p:spPr>
          <a:xfrm>
            <a:off x="469879" y="242844"/>
            <a:ext cx="9985685" cy="741120"/>
          </a:xfrm>
        </p:spPr>
        <p:txBody>
          <a:bodyPr/>
          <a:lstStyle/>
          <a:p>
            <a:r>
              <a:rPr lang="en-GB" sz="2400" b="1" dirty="0">
                <a:solidFill>
                  <a:srgbClr val="0070C0"/>
                </a:solidFill>
              </a:rPr>
              <a:t>Model Evaluation</a:t>
            </a:r>
            <a:br>
              <a:rPr lang="en-GB" sz="2800" b="1" dirty="0">
                <a:solidFill>
                  <a:srgbClr val="0070C0"/>
                </a:solidFill>
              </a:rPr>
            </a:br>
            <a:r>
              <a:rPr lang="en-GB" sz="1400" b="1" dirty="0">
                <a:solidFill>
                  <a:schemeClr val="tx1"/>
                </a:solidFill>
                <a:latin typeface="Times New Roman" panose="02020603050405020304" pitchFamily="18" charset="0"/>
                <a:cs typeface="Times New Roman" panose="02020603050405020304" pitchFamily="18" charset="0"/>
              </a:rPr>
              <a:t>t-Distributed Stochastic Neighbour Embedding Plots</a:t>
            </a:r>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05692C6D-8A0A-42B8-9584-36902FECE38B}"/>
              </a:ext>
            </a:extLst>
          </p:cNvPr>
          <p:cNvSpPr>
            <a:spLocks noGrp="1"/>
          </p:cNvSpPr>
          <p:nvPr>
            <p:ph type="sldNum" sz="quarter" idx="11"/>
          </p:nvPr>
        </p:nvSpPr>
        <p:spPr/>
        <p:txBody>
          <a:bodyPr/>
          <a:lstStyle/>
          <a:p>
            <a:fld id="{21F90BE8-D879-4F46-ACF9-7BCC67DCFB75}" type="slidenum">
              <a:rPr lang="fr-FR" smtClean="0"/>
              <a:pPr/>
              <a:t>14</a:t>
            </a:fld>
            <a:endParaRPr lang="fr-FR"/>
          </a:p>
        </p:txBody>
      </p:sp>
      <p:pic>
        <p:nvPicPr>
          <p:cNvPr id="12" name="Picture 11">
            <a:extLst>
              <a:ext uri="{FF2B5EF4-FFF2-40B4-BE49-F238E27FC236}">
                <a16:creationId xmlns:a16="http://schemas.microsoft.com/office/drawing/2014/main" id="{679E543D-840B-D800-073E-B0981D0B199C}"/>
              </a:ext>
            </a:extLst>
          </p:cNvPr>
          <p:cNvPicPr>
            <a:picLocks noChangeAspect="1"/>
          </p:cNvPicPr>
          <p:nvPr/>
        </p:nvPicPr>
        <p:blipFill>
          <a:blip r:embed="rId2"/>
          <a:stretch>
            <a:fillRect/>
          </a:stretch>
        </p:blipFill>
        <p:spPr>
          <a:xfrm>
            <a:off x="1198931" y="983964"/>
            <a:ext cx="8451273" cy="2445036"/>
          </a:xfrm>
          <a:prstGeom prst="rect">
            <a:avLst/>
          </a:prstGeom>
        </p:spPr>
      </p:pic>
      <p:pic>
        <p:nvPicPr>
          <p:cNvPr id="13" name="Picture 12">
            <a:extLst>
              <a:ext uri="{FF2B5EF4-FFF2-40B4-BE49-F238E27FC236}">
                <a16:creationId xmlns:a16="http://schemas.microsoft.com/office/drawing/2014/main" id="{76D6E27F-69FC-919B-4428-4E48B9B5E262}"/>
              </a:ext>
            </a:extLst>
          </p:cNvPr>
          <p:cNvPicPr>
            <a:picLocks noChangeAspect="1"/>
          </p:cNvPicPr>
          <p:nvPr/>
        </p:nvPicPr>
        <p:blipFill>
          <a:blip r:embed="rId3"/>
          <a:stretch>
            <a:fillRect/>
          </a:stretch>
        </p:blipFill>
        <p:spPr>
          <a:xfrm>
            <a:off x="1376218" y="3648760"/>
            <a:ext cx="8451273" cy="2659676"/>
          </a:xfrm>
          <a:prstGeom prst="rect">
            <a:avLst/>
          </a:prstGeom>
        </p:spPr>
      </p:pic>
    </p:spTree>
    <p:extLst>
      <p:ext uri="{BB962C8B-B14F-4D97-AF65-F5344CB8AC3E}">
        <p14:creationId xmlns:p14="http://schemas.microsoft.com/office/powerpoint/2010/main" val="1694627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83999-F743-4C07-BB7A-41FDCF974D2B}"/>
              </a:ext>
            </a:extLst>
          </p:cNvPr>
          <p:cNvSpPr>
            <a:spLocks noGrp="1"/>
          </p:cNvSpPr>
          <p:nvPr>
            <p:ph type="title"/>
          </p:nvPr>
        </p:nvSpPr>
        <p:spPr>
          <a:xfrm>
            <a:off x="469879" y="242844"/>
            <a:ext cx="9996894" cy="636045"/>
          </a:xfrm>
        </p:spPr>
        <p:txBody>
          <a:bodyPr/>
          <a:lstStyle/>
          <a:p>
            <a:r>
              <a:rPr lang="en-GB" sz="2400" b="1" dirty="0">
                <a:solidFill>
                  <a:srgbClr val="0070C0"/>
                </a:solidFill>
              </a:rPr>
              <a:t>Model Evaluation</a:t>
            </a:r>
            <a:endParaRPr lang="en-US" sz="2400" b="1" dirty="0">
              <a:solidFill>
                <a:srgbClr val="0070C0"/>
              </a:solidFill>
            </a:endParaRPr>
          </a:p>
        </p:txBody>
      </p:sp>
      <p:sp>
        <p:nvSpPr>
          <p:cNvPr id="3" name="Slide Number Placeholder 2">
            <a:extLst>
              <a:ext uri="{FF2B5EF4-FFF2-40B4-BE49-F238E27FC236}">
                <a16:creationId xmlns:a16="http://schemas.microsoft.com/office/drawing/2014/main" id="{05692C6D-8A0A-42B8-9584-36902FECE38B}"/>
              </a:ext>
            </a:extLst>
          </p:cNvPr>
          <p:cNvSpPr>
            <a:spLocks noGrp="1"/>
          </p:cNvSpPr>
          <p:nvPr>
            <p:ph type="sldNum" sz="quarter" idx="11"/>
          </p:nvPr>
        </p:nvSpPr>
        <p:spPr/>
        <p:txBody>
          <a:bodyPr/>
          <a:lstStyle/>
          <a:p>
            <a:fld id="{21F90BE8-D879-4F46-ACF9-7BCC67DCFB75}" type="slidenum">
              <a:rPr lang="fr-FR" smtClean="0"/>
              <a:pPr/>
              <a:t>15</a:t>
            </a:fld>
            <a:endParaRPr lang="fr-FR"/>
          </a:p>
        </p:txBody>
      </p:sp>
      <p:sp>
        <p:nvSpPr>
          <p:cNvPr id="5" name="Content Placeholder 2">
            <a:extLst>
              <a:ext uri="{FF2B5EF4-FFF2-40B4-BE49-F238E27FC236}">
                <a16:creationId xmlns:a16="http://schemas.microsoft.com/office/drawing/2014/main" id="{B70BBE3B-8B91-3957-EE0E-D7885C0B5341}"/>
              </a:ext>
            </a:extLst>
          </p:cNvPr>
          <p:cNvSpPr txBox="1">
            <a:spLocks/>
          </p:cNvSpPr>
          <p:nvPr/>
        </p:nvSpPr>
        <p:spPr bwMode="auto">
          <a:xfrm>
            <a:off x="652520" y="839681"/>
            <a:ext cx="9544096" cy="86507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196850" indent="-196850" algn="l" rtl="0" fontAlgn="base">
              <a:spcBef>
                <a:spcPct val="100000"/>
              </a:spcBef>
              <a:spcAft>
                <a:spcPct val="0"/>
              </a:spcAft>
              <a:buBlip>
                <a:blip r:embed="rId2"/>
              </a:buBlip>
              <a:defRPr b="1">
                <a:solidFill>
                  <a:schemeClr val="tx1"/>
                </a:solidFill>
                <a:latin typeface="+mn-lt"/>
                <a:ea typeface="+mn-ea"/>
                <a:cs typeface="+mn-cs"/>
              </a:defRPr>
            </a:lvl1pPr>
            <a:lvl2pPr marL="533400" indent="-157163" algn="l" rtl="0" fontAlgn="base">
              <a:spcBef>
                <a:spcPct val="20000"/>
              </a:spcBef>
              <a:spcAft>
                <a:spcPct val="0"/>
              </a:spcAft>
              <a:buFont typeface="Wingdings" pitchFamily="2" charset="2"/>
              <a:buChar char="§"/>
              <a:defRPr sz="1600">
                <a:solidFill>
                  <a:schemeClr val="tx1"/>
                </a:solidFill>
                <a:latin typeface="+mn-lt"/>
              </a:defRPr>
            </a:lvl2pPr>
            <a:lvl3pPr marL="855663" indent="-142875" algn="l" rtl="0" fontAlgn="base">
              <a:spcBef>
                <a:spcPct val="20000"/>
              </a:spcBef>
              <a:spcAft>
                <a:spcPct val="0"/>
              </a:spcAft>
              <a:buFont typeface="Wingdings" pitchFamily="2" charset="2"/>
              <a:buChar char="§"/>
              <a:defRPr sz="1400">
                <a:solidFill>
                  <a:schemeClr val="tx1"/>
                </a:solidFill>
                <a:latin typeface="+mn-lt"/>
              </a:defRPr>
            </a:lvl3pPr>
            <a:lvl4pPr marL="1112838" indent="-144463" algn="l" rtl="0" fontAlgn="base">
              <a:spcBef>
                <a:spcPct val="20000"/>
              </a:spcBef>
              <a:spcAft>
                <a:spcPct val="0"/>
              </a:spcAft>
              <a:buFont typeface="Wingdings" pitchFamily="2" charset="2"/>
              <a:buChar char="§"/>
              <a:defRPr sz="1400">
                <a:solidFill>
                  <a:schemeClr val="tx1"/>
                </a:solidFill>
                <a:latin typeface="+mn-lt"/>
              </a:defRPr>
            </a:lvl4pPr>
            <a:lvl5pPr marL="1350963" indent="-163513" algn="l" rtl="0" fontAlgn="base">
              <a:spcBef>
                <a:spcPct val="20000"/>
              </a:spcBef>
              <a:spcAft>
                <a:spcPct val="0"/>
              </a:spcAft>
              <a:buFont typeface="Wingdings" pitchFamily="2" charset="2"/>
              <a:buChar char="§"/>
              <a:defRPr sz="1400">
                <a:solidFill>
                  <a:schemeClr val="tx1"/>
                </a:solidFill>
                <a:latin typeface="+mn-lt"/>
              </a:defRPr>
            </a:lvl5pPr>
            <a:lvl6pPr marL="1808163" indent="-163513" algn="l" rtl="0" fontAlgn="base">
              <a:spcBef>
                <a:spcPct val="20000"/>
              </a:spcBef>
              <a:spcAft>
                <a:spcPct val="0"/>
              </a:spcAft>
              <a:buFont typeface="Wingdings" pitchFamily="2" charset="2"/>
              <a:buChar char="§"/>
              <a:defRPr sz="1400">
                <a:solidFill>
                  <a:schemeClr val="tx1"/>
                </a:solidFill>
                <a:latin typeface="+mn-lt"/>
              </a:defRPr>
            </a:lvl6pPr>
            <a:lvl7pPr marL="2265363" indent="-163513" algn="l" rtl="0" fontAlgn="base">
              <a:spcBef>
                <a:spcPct val="20000"/>
              </a:spcBef>
              <a:spcAft>
                <a:spcPct val="0"/>
              </a:spcAft>
              <a:buFont typeface="Wingdings" pitchFamily="2" charset="2"/>
              <a:buChar char="§"/>
              <a:defRPr sz="1400">
                <a:solidFill>
                  <a:schemeClr val="tx1"/>
                </a:solidFill>
                <a:latin typeface="+mn-lt"/>
              </a:defRPr>
            </a:lvl7pPr>
            <a:lvl8pPr marL="2722563" indent="-163513" algn="l" rtl="0" fontAlgn="base">
              <a:spcBef>
                <a:spcPct val="20000"/>
              </a:spcBef>
              <a:spcAft>
                <a:spcPct val="0"/>
              </a:spcAft>
              <a:buFont typeface="Wingdings" pitchFamily="2" charset="2"/>
              <a:buChar char="§"/>
              <a:defRPr sz="1400">
                <a:solidFill>
                  <a:schemeClr val="tx1"/>
                </a:solidFill>
                <a:latin typeface="+mn-lt"/>
              </a:defRPr>
            </a:lvl8pPr>
            <a:lvl9pPr marL="3179763" indent="-163513" algn="l" rtl="0" fontAlgn="base">
              <a:spcBef>
                <a:spcPct val="20000"/>
              </a:spcBef>
              <a:spcAft>
                <a:spcPct val="0"/>
              </a:spcAft>
              <a:buFont typeface="Wingdings" pitchFamily="2" charset="2"/>
              <a:buChar char="§"/>
              <a:defRPr sz="1400">
                <a:solidFill>
                  <a:schemeClr val="tx1"/>
                </a:solidFill>
                <a:latin typeface="+mn-lt"/>
              </a:defRPr>
            </a:lvl9pPr>
          </a:lstStyle>
          <a:p>
            <a:pPr marL="0" indent="0">
              <a:lnSpc>
                <a:spcPts val="2200"/>
              </a:lnSpc>
              <a:spcBef>
                <a:spcPct val="20000"/>
              </a:spcBef>
              <a:buNone/>
            </a:pPr>
            <a:r>
              <a:rPr lang="en-US" sz="1400" b="0" dirty="0">
                <a:solidFill>
                  <a:srgbClr val="0D0D0D"/>
                </a:solidFill>
                <a:effectLst/>
                <a:latin typeface="Times New Roman" panose="02020603050405020304" pitchFamily="18" charset="0"/>
                <a:ea typeface="Aptos" panose="020B0004020202020204" pitchFamily="34" charset="0"/>
                <a:cs typeface="Times New Roman" panose="02020603050405020304" pitchFamily="18" charset="0"/>
              </a:rPr>
              <a:t> </a:t>
            </a:r>
            <a:endParaRPr lang="en-GB" sz="1400" b="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lnSpc>
                <a:spcPts val="2200"/>
              </a:lnSpc>
              <a:spcBef>
                <a:spcPct val="20000"/>
              </a:spcBef>
              <a:buNone/>
            </a:pPr>
            <a:endParaRPr kumimoji="0" lang="en-US" sz="1400" i="1" u="none" strike="noStrike" kern="0" cap="none" spc="0" normalizeH="0" baseline="0" noProof="0" dirty="0">
              <a:ln>
                <a:noFill/>
              </a:ln>
              <a:solidFill>
                <a:srgbClr val="4D4D4D"/>
              </a:solidFill>
              <a:effectLst/>
              <a:uLnTx/>
              <a:uFillTx/>
              <a:latin typeface="Arial"/>
              <a:ea typeface="+mn-ea"/>
              <a:cs typeface="+mn-cs"/>
            </a:endParaRPr>
          </a:p>
        </p:txBody>
      </p:sp>
      <p:sp>
        <p:nvSpPr>
          <p:cNvPr id="9" name="TextBox 8">
            <a:extLst>
              <a:ext uri="{FF2B5EF4-FFF2-40B4-BE49-F238E27FC236}">
                <a16:creationId xmlns:a16="http://schemas.microsoft.com/office/drawing/2014/main" id="{AACDF0C6-8D31-276D-C44D-862984C965D4}"/>
              </a:ext>
            </a:extLst>
          </p:cNvPr>
          <p:cNvSpPr txBox="1"/>
          <p:nvPr/>
        </p:nvSpPr>
        <p:spPr>
          <a:xfrm>
            <a:off x="199722" y="878889"/>
            <a:ext cx="5896278" cy="2154436"/>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To evaluate the performance of each anomaly detection method based on Separation, Cluster Formation, Density, and Overlap, you can create a table that summarizes these aspects. Here’s how you can create and interpret such a table:</a:t>
            </a:r>
          </a:p>
          <a:p>
            <a:pPr marL="285750" indent="-285750">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Separation: How well the anomalies are separated from normal points.</a:t>
            </a:r>
          </a:p>
          <a:p>
            <a:pPr marL="285750" indent="-285750">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Cluster Formation: How well the anomalies form distinct clusters.</a:t>
            </a:r>
          </a:p>
          <a:p>
            <a:pPr marL="285750" indent="-285750">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Density: How dense the clusters of anomalies are.</a:t>
            </a:r>
          </a:p>
          <a:p>
            <a:pPr marL="285750" indent="-285750">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Overlap: The amount of overlap between anomalies and normal points.</a:t>
            </a:r>
          </a:p>
          <a:p>
            <a:br>
              <a:rPr lang="en-US" dirty="0"/>
            </a:br>
            <a:endParaRPr lang="en-GB" dirty="0"/>
          </a:p>
        </p:txBody>
      </p:sp>
      <p:sp>
        <p:nvSpPr>
          <p:cNvPr id="6" name="TextBox 5">
            <a:extLst>
              <a:ext uri="{FF2B5EF4-FFF2-40B4-BE49-F238E27FC236}">
                <a16:creationId xmlns:a16="http://schemas.microsoft.com/office/drawing/2014/main" id="{710AEE91-10C7-6637-F055-168793BC1197}"/>
              </a:ext>
            </a:extLst>
          </p:cNvPr>
          <p:cNvSpPr txBox="1"/>
          <p:nvPr/>
        </p:nvSpPr>
        <p:spPr>
          <a:xfrm>
            <a:off x="219008" y="2761096"/>
            <a:ext cx="6089428" cy="2739211"/>
          </a:xfrm>
          <a:prstGeom prst="rect">
            <a:avLst/>
          </a:prstGeom>
          <a:noFill/>
        </p:spPr>
        <p:txBody>
          <a:bodyPr wrap="square">
            <a:spAutoFit/>
          </a:bodyPr>
          <a:lstStyle/>
          <a:p>
            <a:pPr algn="l"/>
            <a:br>
              <a:rPr lang="en-GB" b="0" i="0" dirty="0">
                <a:solidFill>
                  <a:srgbClr val="1D2228"/>
                </a:solidFill>
                <a:effectLst/>
                <a:latin typeface="Helvetica Neue"/>
              </a:rPr>
            </a:br>
            <a:r>
              <a:rPr lang="en-GB" sz="1400" b="0" i="0" dirty="0">
                <a:solidFill>
                  <a:srgbClr val="1D2228"/>
                </a:solidFill>
                <a:effectLst/>
                <a:latin typeface="Times New Roman" panose="02020603050405020304" pitchFamily="18" charset="0"/>
                <a:cs typeface="Times New Roman" panose="02020603050405020304" pitchFamily="18" charset="0"/>
              </a:rPr>
              <a:t>Explanation:</a:t>
            </a:r>
          </a:p>
          <a:p>
            <a:pPr marL="285750" indent="-285750" algn="l">
              <a:buFont typeface="Wingdings" panose="05000000000000000000" pitchFamily="2" charset="2"/>
              <a:buChar char="§"/>
            </a:pPr>
            <a:r>
              <a:rPr lang="en-GB" sz="1400" b="1" i="0" dirty="0">
                <a:solidFill>
                  <a:srgbClr val="1D2228"/>
                </a:solidFill>
                <a:effectLst/>
                <a:latin typeface="Times New Roman" panose="02020603050405020304" pitchFamily="18" charset="0"/>
                <a:cs typeface="Times New Roman" panose="02020603050405020304" pitchFamily="18" charset="0"/>
              </a:rPr>
              <a:t>Isolation Forest</a:t>
            </a:r>
            <a:r>
              <a:rPr lang="en-GB" sz="1400" b="0" i="0" dirty="0">
                <a:solidFill>
                  <a:srgbClr val="1D2228"/>
                </a:solidFill>
                <a:effectLst/>
                <a:latin typeface="Times New Roman" panose="02020603050405020304" pitchFamily="18" charset="0"/>
                <a:cs typeface="Times New Roman" panose="02020603050405020304" pitchFamily="18" charset="0"/>
              </a:rPr>
              <a:t>: Good at separating anomalies from normal points, but with some overlap and less distinct cluster formation.</a:t>
            </a:r>
          </a:p>
          <a:p>
            <a:pPr marL="285750" indent="-285750" algn="l">
              <a:buFont typeface="Wingdings" panose="05000000000000000000" pitchFamily="2" charset="2"/>
              <a:buChar char="§"/>
            </a:pPr>
            <a:r>
              <a:rPr lang="en-GB" sz="1400" b="1" i="0" dirty="0">
                <a:solidFill>
                  <a:srgbClr val="1D2228"/>
                </a:solidFill>
                <a:effectLst/>
                <a:latin typeface="Times New Roman" panose="02020603050405020304" pitchFamily="18" charset="0"/>
                <a:cs typeface="Times New Roman" panose="02020603050405020304" pitchFamily="18" charset="0"/>
              </a:rPr>
              <a:t>LOF</a:t>
            </a:r>
            <a:r>
              <a:rPr lang="en-GB" sz="1400" b="0" i="0" dirty="0">
                <a:solidFill>
                  <a:srgbClr val="1D2228"/>
                </a:solidFill>
                <a:effectLst/>
                <a:latin typeface="Times New Roman" panose="02020603050405020304" pitchFamily="18" charset="0"/>
                <a:cs typeface="Times New Roman" panose="02020603050405020304" pitchFamily="18" charset="0"/>
              </a:rPr>
              <a:t>: Moderate performance in all criteria.</a:t>
            </a:r>
          </a:p>
          <a:p>
            <a:pPr marL="285750" indent="-285750" algn="l">
              <a:buFont typeface="Wingdings" panose="05000000000000000000" pitchFamily="2" charset="2"/>
              <a:buChar char="§"/>
            </a:pPr>
            <a:r>
              <a:rPr lang="en-GB" sz="1400" b="1" i="0" dirty="0">
                <a:solidFill>
                  <a:srgbClr val="1D2228"/>
                </a:solidFill>
                <a:effectLst/>
                <a:latin typeface="Times New Roman" panose="02020603050405020304" pitchFamily="18" charset="0"/>
                <a:cs typeface="Times New Roman" panose="02020603050405020304" pitchFamily="18" charset="0"/>
              </a:rPr>
              <a:t>Autoencoder</a:t>
            </a:r>
            <a:r>
              <a:rPr lang="en-GB" sz="1400" b="0" i="0" dirty="0">
                <a:solidFill>
                  <a:srgbClr val="1D2228"/>
                </a:solidFill>
                <a:effectLst/>
                <a:latin typeface="Times New Roman" panose="02020603050405020304" pitchFamily="18" charset="0"/>
                <a:cs typeface="Times New Roman" panose="02020603050405020304" pitchFamily="18" charset="0"/>
              </a:rPr>
              <a:t>: Good separation and density, forming distinct clusters but with some overlap.</a:t>
            </a:r>
          </a:p>
          <a:p>
            <a:pPr marL="285750" indent="-285750" algn="l">
              <a:buFont typeface="Wingdings" panose="05000000000000000000" pitchFamily="2" charset="2"/>
              <a:buChar char="§"/>
            </a:pPr>
            <a:r>
              <a:rPr lang="en-GB" sz="1400" b="1" i="0" dirty="0">
                <a:solidFill>
                  <a:srgbClr val="1D2228"/>
                </a:solidFill>
                <a:effectLst/>
                <a:latin typeface="Times New Roman" panose="02020603050405020304" pitchFamily="18" charset="0"/>
                <a:cs typeface="Times New Roman" panose="02020603050405020304" pitchFamily="18" charset="0"/>
              </a:rPr>
              <a:t>K-Means</a:t>
            </a:r>
            <a:r>
              <a:rPr lang="en-GB" sz="1400" b="0" i="0" dirty="0">
                <a:solidFill>
                  <a:srgbClr val="1D2228"/>
                </a:solidFill>
                <a:effectLst/>
                <a:latin typeface="Times New Roman" panose="02020603050405020304" pitchFamily="18" charset="0"/>
                <a:cs typeface="Times New Roman" panose="02020603050405020304" pitchFamily="18" charset="0"/>
              </a:rPr>
              <a:t>: Good cluster formation but moderate in other aspects.</a:t>
            </a:r>
          </a:p>
          <a:p>
            <a:pPr marL="285750" indent="-285750" algn="l">
              <a:buFont typeface="Wingdings" panose="05000000000000000000" pitchFamily="2" charset="2"/>
              <a:buChar char="§"/>
            </a:pPr>
            <a:r>
              <a:rPr lang="en-GB" sz="1400" b="1" i="0" dirty="0">
                <a:solidFill>
                  <a:srgbClr val="1D2228"/>
                </a:solidFill>
                <a:effectLst/>
                <a:latin typeface="Times New Roman" panose="02020603050405020304" pitchFamily="18" charset="0"/>
                <a:cs typeface="Times New Roman" panose="02020603050405020304" pitchFamily="18" charset="0"/>
              </a:rPr>
              <a:t>SCA-K-Means</a:t>
            </a:r>
            <a:r>
              <a:rPr lang="en-GB" sz="1400" b="0" i="0" dirty="0">
                <a:solidFill>
                  <a:srgbClr val="1D2228"/>
                </a:solidFill>
                <a:effectLst/>
                <a:latin typeface="Times New Roman" panose="02020603050405020304" pitchFamily="18" charset="0"/>
                <a:cs typeface="Times New Roman" panose="02020603050405020304" pitchFamily="18" charset="0"/>
              </a:rPr>
              <a:t>: Excellent separation and density with minimal overlap, making it highly effective.</a:t>
            </a:r>
          </a:p>
          <a:p>
            <a:pPr marL="285750" indent="-285750" algn="l">
              <a:buFont typeface="Wingdings" panose="05000000000000000000" pitchFamily="2" charset="2"/>
              <a:buChar char="§"/>
            </a:pPr>
            <a:r>
              <a:rPr lang="en-GB" sz="1400" b="1" i="0" dirty="0">
                <a:solidFill>
                  <a:srgbClr val="1D2228"/>
                </a:solidFill>
                <a:effectLst/>
                <a:latin typeface="Times New Roman" panose="02020603050405020304" pitchFamily="18" charset="0"/>
                <a:cs typeface="Times New Roman" panose="02020603050405020304" pitchFamily="18" charset="0"/>
              </a:rPr>
              <a:t>Ensemble</a:t>
            </a:r>
            <a:r>
              <a:rPr lang="en-GB" sz="1400" b="0" i="0" dirty="0">
                <a:solidFill>
                  <a:srgbClr val="1D2228"/>
                </a:solidFill>
                <a:effectLst/>
                <a:latin typeface="Times New Roman" panose="02020603050405020304" pitchFamily="18" charset="0"/>
                <a:cs typeface="Times New Roman" panose="02020603050405020304" pitchFamily="18" charset="0"/>
              </a:rPr>
              <a:t>: Combines strengths of individual models, resulting in good overall performance.</a:t>
            </a:r>
          </a:p>
        </p:txBody>
      </p:sp>
      <p:pic>
        <p:nvPicPr>
          <p:cNvPr id="11" name="Picture 10">
            <a:extLst>
              <a:ext uri="{FF2B5EF4-FFF2-40B4-BE49-F238E27FC236}">
                <a16:creationId xmlns:a16="http://schemas.microsoft.com/office/drawing/2014/main" id="{D8CC6756-B71D-A2A6-3C98-4E1157F7F217}"/>
              </a:ext>
            </a:extLst>
          </p:cNvPr>
          <p:cNvPicPr>
            <a:picLocks noChangeAspect="1"/>
          </p:cNvPicPr>
          <p:nvPr/>
        </p:nvPicPr>
        <p:blipFill>
          <a:blip r:embed="rId3"/>
          <a:stretch>
            <a:fillRect/>
          </a:stretch>
        </p:blipFill>
        <p:spPr>
          <a:xfrm>
            <a:off x="6184549" y="1597726"/>
            <a:ext cx="5495925" cy="1608981"/>
          </a:xfrm>
          <a:prstGeom prst="rect">
            <a:avLst/>
          </a:prstGeom>
        </p:spPr>
      </p:pic>
    </p:spTree>
    <p:extLst>
      <p:ext uri="{BB962C8B-B14F-4D97-AF65-F5344CB8AC3E}">
        <p14:creationId xmlns:p14="http://schemas.microsoft.com/office/powerpoint/2010/main" val="2170809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5692C6D-8A0A-42B8-9584-36902FECE38B}"/>
              </a:ext>
            </a:extLst>
          </p:cNvPr>
          <p:cNvSpPr>
            <a:spLocks noGrp="1"/>
          </p:cNvSpPr>
          <p:nvPr>
            <p:ph type="sldNum" sz="quarter" idx="11"/>
          </p:nvPr>
        </p:nvSpPr>
        <p:spPr/>
        <p:txBody>
          <a:bodyPr/>
          <a:lstStyle/>
          <a:p>
            <a:fld id="{21F90BE8-D879-4F46-ACF9-7BCC67DCFB75}" type="slidenum">
              <a:rPr lang="fr-FR" smtClean="0"/>
              <a:pPr/>
              <a:t>16</a:t>
            </a:fld>
            <a:endParaRPr lang="fr-FR"/>
          </a:p>
        </p:txBody>
      </p:sp>
      <p:sp>
        <p:nvSpPr>
          <p:cNvPr id="6" name="Title 5">
            <a:extLst>
              <a:ext uri="{FF2B5EF4-FFF2-40B4-BE49-F238E27FC236}">
                <a16:creationId xmlns:a16="http://schemas.microsoft.com/office/drawing/2014/main" id="{63A918BC-3CE7-47EA-92C3-6F4B9E195151}"/>
              </a:ext>
            </a:extLst>
          </p:cNvPr>
          <p:cNvSpPr>
            <a:spLocks noGrp="1"/>
          </p:cNvSpPr>
          <p:nvPr>
            <p:ph type="title"/>
          </p:nvPr>
        </p:nvSpPr>
        <p:spPr>
          <a:xfrm>
            <a:off x="469879" y="242844"/>
            <a:ext cx="9574689" cy="533333"/>
          </a:xfrm>
        </p:spPr>
        <p:txBody>
          <a:bodyPr/>
          <a:lstStyle/>
          <a:p>
            <a:r>
              <a:rPr lang="en-US" sz="2400" b="1" dirty="0">
                <a:solidFill>
                  <a:srgbClr val="0070C0"/>
                </a:solidFill>
              </a:rPr>
              <a:t>Conclusion</a:t>
            </a:r>
            <a:br>
              <a:rPr lang="en-US" sz="2800" b="1" dirty="0">
                <a:solidFill>
                  <a:srgbClr val="0070C0"/>
                </a:solidFill>
              </a:rPr>
            </a:br>
            <a:endParaRPr lang="en-US" sz="1400" dirty="0">
              <a:latin typeface="Times New Roman" panose="02020603050405020304" pitchFamily="18" charset="0"/>
              <a:cs typeface="Times New Roman" panose="02020603050405020304" pitchFamily="18" charset="0"/>
            </a:endParaRPr>
          </a:p>
        </p:txBody>
      </p:sp>
      <p:sp>
        <p:nvSpPr>
          <p:cNvPr id="2" name="Title 5">
            <a:extLst>
              <a:ext uri="{FF2B5EF4-FFF2-40B4-BE49-F238E27FC236}">
                <a16:creationId xmlns:a16="http://schemas.microsoft.com/office/drawing/2014/main" id="{5A19135A-69AE-CD69-45A4-9B310A5DB912}"/>
              </a:ext>
            </a:extLst>
          </p:cNvPr>
          <p:cNvSpPr txBox="1">
            <a:spLocks/>
          </p:cNvSpPr>
          <p:nvPr/>
        </p:nvSpPr>
        <p:spPr>
          <a:xfrm>
            <a:off x="469879" y="1147652"/>
            <a:ext cx="10283847" cy="1437634"/>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3000" kern="1200" cap="none" baseline="0">
                <a:solidFill>
                  <a:schemeClr val="tx2"/>
                </a:solidFill>
                <a:latin typeface="+mj-lt"/>
                <a:ea typeface="+mj-ea"/>
                <a:cs typeface="+mj-cs"/>
              </a:defRPr>
            </a:lvl1pPr>
          </a:lstStyle>
          <a:p>
            <a:pPr algn="just"/>
            <a:r>
              <a:rPr lang="en-US" sz="1400" dirty="0">
                <a:solidFill>
                  <a:schemeClr val="tx1"/>
                </a:solidFill>
                <a:latin typeface="Times New Roman" panose="02020603050405020304" pitchFamily="18" charset="0"/>
                <a:ea typeface="+mn-ea"/>
                <a:cs typeface="Times New Roman" panose="02020603050405020304" pitchFamily="18" charset="0"/>
              </a:rPr>
              <a:t>The project aimed to developing a labeled dataset using various anomaly detection models, including Isolation Forest, Local Outlier Factor (LOF), Autoencoder, K-Means, and Sine Cosine Algorithm (SCA)-optimized K-Means, as well as an ensemble method. We  evaluated the models  based on criteria such as Separation, Cluster Formation, Density, and Overlap using T-SNE. Additionally, permutation importance was used to add an explainable AI component to our analysis. The business and stakeholders will now decide on the dataset that will be used to trained an AI-powered model to classify future Purchase Requisitions as normal or abnormal before creating a Purchased Order for external procurement. As a result, </a:t>
            </a:r>
            <a:r>
              <a:rPr lang="en-US" sz="1400">
                <a:solidFill>
                  <a:schemeClr val="tx1"/>
                </a:solidFill>
                <a:latin typeface="Times New Roman" panose="02020603050405020304" pitchFamily="18" charset="0"/>
                <a:ea typeface="+mn-ea"/>
                <a:cs typeface="Times New Roman" panose="02020603050405020304" pitchFamily="18" charset="0"/>
              </a:rPr>
              <a:t>the model will </a:t>
            </a:r>
            <a:r>
              <a:rPr lang="en-US" sz="1400" dirty="0">
                <a:solidFill>
                  <a:schemeClr val="tx1"/>
                </a:solidFill>
                <a:latin typeface="Times New Roman" panose="02020603050405020304" pitchFamily="18" charset="0"/>
                <a:ea typeface="+mn-ea"/>
                <a:cs typeface="Times New Roman" panose="02020603050405020304" pitchFamily="18" charset="0"/>
              </a:rPr>
              <a:t>aid to proactively manage risk in our procurement process.</a:t>
            </a:r>
          </a:p>
        </p:txBody>
      </p:sp>
    </p:spTree>
    <p:extLst>
      <p:ext uri="{BB962C8B-B14F-4D97-AF65-F5344CB8AC3E}">
        <p14:creationId xmlns:p14="http://schemas.microsoft.com/office/powerpoint/2010/main" val="637880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5692C6D-8A0A-42B8-9584-36902FECE38B}"/>
              </a:ext>
            </a:extLst>
          </p:cNvPr>
          <p:cNvSpPr>
            <a:spLocks noGrp="1"/>
          </p:cNvSpPr>
          <p:nvPr>
            <p:ph type="sldNum" sz="quarter" idx="11"/>
          </p:nvPr>
        </p:nvSpPr>
        <p:spPr/>
        <p:txBody>
          <a:bodyPr/>
          <a:lstStyle/>
          <a:p>
            <a:fld id="{21F90BE8-D879-4F46-ACF9-7BCC67DCFB75}" type="slidenum">
              <a:rPr lang="fr-FR" smtClean="0"/>
              <a:pPr/>
              <a:t>17</a:t>
            </a:fld>
            <a:endParaRPr lang="fr-FR"/>
          </a:p>
        </p:txBody>
      </p:sp>
      <p:sp>
        <p:nvSpPr>
          <p:cNvPr id="6" name="Title 5">
            <a:extLst>
              <a:ext uri="{FF2B5EF4-FFF2-40B4-BE49-F238E27FC236}">
                <a16:creationId xmlns:a16="http://schemas.microsoft.com/office/drawing/2014/main" id="{63A918BC-3CE7-47EA-92C3-6F4B9E195151}"/>
              </a:ext>
            </a:extLst>
          </p:cNvPr>
          <p:cNvSpPr>
            <a:spLocks noGrp="1"/>
          </p:cNvSpPr>
          <p:nvPr>
            <p:ph type="title"/>
          </p:nvPr>
        </p:nvSpPr>
        <p:spPr>
          <a:xfrm>
            <a:off x="469879" y="242844"/>
            <a:ext cx="9574689" cy="533333"/>
          </a:xfrm>
        </p:spPr>
        <p:txBody>
          <a:bodyPr/>
          <a:lstStyle/>
          <a:p>
            <a:r>
              <a:rPr lang="en-US" sz="2400" b="1" dirty="0">
                <a:solidFill>
                  <a:srgbClr val="0070C0"/>
                </a:solidFill>
              </a:rPr>
              <a:t>Next Steps</a:t>
            </a:r>
            <a:br>
              <a:rPr lang="en-US" sz="2800" b="1" dirty="0">
                <a:solidFill>
                  <a:srgbClr val="0070C0"/>
                </a:solidFill>
              </a:rPr>
            </a:br>
            <a:endParaRPr lang="en-US" sz="1400" dirty="0">
              <a:latin typeface="Times New Roman" panose="02020603050405020304" pitchFamily="18" charset="0"/>
              <a:cs typeface="Times New Roman" panose="02020603050405020304" pitchFamily="18" charset="0"/>
            </a:endParaRPr>
          </a:p>
        </p:txBody>
      </p:sp>
      <p:sp>
        <p:nvSpPr>
          <p:cNvPr id="2" name="Title 5">
            <a:extLst>
              <a:ext uri="{FF2B5EF4-FFF2-40B4-BE49-F238E27FC236}">
                <a16:creationId xmlns:a16="http://schemas.microsoft.com/office/drawing/2014/main" id="{5A19135A-69AE-CD69-45A4-9B310A5DB912}"/>
              </a:ext>
            </a:extLst>
          </p:cNvPr>
          <p:cNvSpPr txBox="1">
            <a:spLocks/>
          </p:cNvSpPr>
          <p:nvPr/>
        </p:nvSpPr>
        <p:spPr>
          <a:xfrm>
            <a:off x="469879" y="776177"/>
            <a:ext cx="10074296" cy="80497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3000" kern="1200" cap="none" baseline="0">
                <a:solidFill>
                  <a:schemeClr val="tx2"/>
                </a:solidFill>
                <a:latin typeface="+mj-lt"/>
                <a:ea typeface="+mj-ea"/>
                <a:cs typeface="+mj-cs"/>
              </a:defRPr>
            </a:lvl1pPr>
          </a:lstStyle>
          <a:p>
            <a:pPr marL="285750" indent="-285750">
              <a:buFont typeface="Arial" panose="020B0604020202020204" pitchFamily="34" charset="0"/>
              <a:buChar char="•"/>
            </a:pPr>
            <a:r>
              <a:rPr lang="en-US" sz="1400" dirty="0">
                <a:solidFill>
                  <a:srgbClr val="1D2228"/>
                </a:solidFill>
                <a:latin typeface="Times New Roman" panose="02020603050405020304" pitchFamily="18" charset="0"/>
                <a:cs typeface="Times New Roman" panose="02020603050405020304" pitchFamily="18" charset="0"/>
              </a:rPr>
              <a:t>Meet with stakeholders to decided on the most suitable dataset </a:t>
            </a:r>
          </a:p>
          <a:p>
            <a:pPr marL="285750" indent="-285750">
              <a:buFont typeface="Wingdings" panose="05000000000000000000" pitchFamily="2" charset="2"/>
              <a:buChar char="§"/>
            </a:pPr>
            <a:r>
              <a:rPr lang="en-US" sz="1400" dirty="0">
                <a:solidFill>
                  <a:srgbClr val="1D2228"/>
                </a:solidFill>
                <a:latin typeface="Times New Roman" panose="02020603050405020304" pitchFamily="18" charset="0"/>
                <a:cs typeface="Times New Roman" panose="02020603050405020304" pitchFamily="18" charset="0"/>
              </a:rPr>
              <a:t>Develop an AI-powered anomaly detection agent for proactive risk management in our procurement process.</a:t>
            </a:r>
          </a:p>
          <a:p>
            <a:pPr marL="285750" indent="-285750">
              <a:buFont typeface="Wingdings" panose="05000000000000000000" pitchFamily="2" charset="2"/>
              <a:buChar char="§"/>
            </a:pPr>
            <a:r>
              <a:rPr lang="en-US" sz="1400" dirty="0">
                <a:solidFill>
                  <a:srgbClr val="1D2228"/>
                </a:solidFill>
                <a:latin typeface="Times New Roman" panose="02020603050405020304" pitchFamily="18" charset="0"/>
                <a:cs typeface="Times New Roman" panose="02020603050405020304" pitchFamily="18" charset="0"/>
              </a:rPr>
              <a:t>The model will include an anomaly severity ranking score from which auditors will decide on the next action to take. </a:t>
            </a:r>
          </a:p>
          <a:p>
            <a:pPr marL="285750" indent="-285750">
              <a:buFont typeface="Wingdings" panose="05000000000000000000" pitchFamily="2" charset="2"/>
              <a:buChar char="§"/>
            </a:pPr>
            <a:endParaRPr lang="en-US" sz="1400" dirty="0">
              <a:solidFill>
                <a:srgbClr val="1D2228"/>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13902BB-6527-3138-F8CA-F605A2206C5A}"/>
              </a:ext>
            </a:extLst>
          </p:cNvPr>
          <p:cNvSpPr txBox="1"/>
          <p:nvPr/>
        </p:nvSpPr>
        <p:spPr>
          <a:xfrm>
            <a:off x="641328" y="2030958"/>
            <a:ext cx="11236347" cy="3952813"/>
          </a:xfrm>
          <a:prstGeom prst="rect">
            <a:avLst/>
          </a:prstGeom>
          <a:noFill/>
        </p:spPr>
        <p:txBody>
          <a:bodyPr wrap="square">
            <a:spAutoFit/>
          </a:bodyPr>
          <a:lstStyle/>
          <a:p>
            <a:pPr marL="457200" indent="-457200">
              <a:lnSpc>
                <a:spcPts val="1680"/>
              </a:lnSpc>
              <a:spcAft>
                <a:spcPts val="800"/>
              </a:spcAft>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a:t>
            </a:r>
            <a:r>
              <a:rPr lang="en-GB" sz="1400" dirty="0">
                <a:solidFill>
                  <a:srgbClr val="1D2228"/>
                </a:solidFill>
                <a:latin typeface="Times New Roman" panose="02020603050405020304" pitchFamily="18" charset="0"/>
                <a:ea typeface="+mj-ea"/>
                <a:cs typeface="Times New Roman" panose="02020603050405020304" pitchFamily="18" charset="0"/>
              </a:rPr>
              <a:t>1] </a:t>
            </a:r>
            <a:r>
              <a:rPr lang="en-GB" sz="1400" dirty="0">
                <a:latin typeface="Times New Roman" panose="02020603050405020304" pitchFamily="18" charset="0"/>
                <a:cs typeface="Times New Roman" panose="02020603050405020304" pitchFamily="18" charset="0"/>
              </a:rPr>
              <a:t>	Liu, F. T., Ting, K. M., &amp; Zhou, Z.-H, (2008). "Isolation Forest". In IEEE International Conference on Data Mining.</a:t>
            </a:r>
          </a:p>
          <a:p>
            <a:pPr marL="457200" indent="-457200">
              <a:lnSpc>
                <a:spcPts val="1680"/>
              </a:lnSpc>
              <a:spcAft>
                <a:spcPts val="800"/>
              </a:spcAft>
            </a:pPr>
            <a:r>
              <a:rPr lang="en-GB" sz="1400" dirty="0">
                <a:latin typeface="Times New Roman" panose="02020603050405020304" pitchFamily="18" charset="0"/>
                <a:cs typeface="Times New Roman" panose="02020603050405020304" pitchFamily="18" charset="0"/>
              </a:rPr>
              <a:t>[2]	Breunig, M. M., Kriegel, H.-P., Ng, R. T., &amp; Sander, J. (2000). "LOF: Identifying Density-Based Local Outliers". In Proceedings of the 2000 ACM SIGMOD International Conference on Management of Data.</a:t>
            </a:r>
          </a:p>
          <a:p>
            <a:pPr marL="457200" indent="-457200">
              <a:lnSpc>
                <a:spcPts val="1680"/>
              </a:lnSpc>
              <a:spcAft>
                <a:spcPts val="800"/>
              </a:spcAft>
            </a:pPr>
            <a:r>
              <a:rPr lang="en-GB" sz="1400" dirty="0">
                <a:latin typeface="Times New Roman" panose="02020603050405020304" pitchFamily="18" charset="0"/>
                <a:cs typeface="Times New Roman" panose="02020603050405020304" pitchFamily="18" charset="0"/>
              </a:rPr>
              <a:t>[3]	An, J., &amp; Cho, S. (2015). "Variational Autoencoder based Anomaly Detection using Reconstruction Probability". In Technical Report.</a:t>
            </a:r>
          </a:p>
          <a:p>
            <a:pPr marL="457200" indent="-457200">
              <a:lnSpc>
                <a:spcPts val="1680"/>
              </a:lnSpc>
              <a:spcAft>
                <a:spcPts val="800"/>
              </a:spcAft>
            </a:pPr>
            <a:r>
              <a:rPr lang="en-GB" sz="1400" dirty="0">
                <a:latin typeface="Times New Roman" panose="02020603050405020304" pitchFamily="18" charset="0"/>
                <a:cs typeface="Times New Roman" panose="02020603050405020304" pitchFamily="18" charset="0"/>
              </a:rPr>
              <a:t>[4]	Clustering-Based Anomaly Detection using K-Means. Fahim, A. M., Salem, A. M., Torkey, F. A., &amp; Ramadan, M. A. (2006). "An Efficient Enhanced K-means Clustering Algorithm". In Journal of Zhejiang University Science.</a:t>
            </a:r>
          </a:p>
          <a:p>
            <a:pPr marL="457200" indent="-457200">
              <a:lnSpc>
                <a:spcPts val="1680"/>
              </a:lnSpc>
              <a:spcAft>
                <a:spcPts val="800"/>
              </a:spcAft>
            </a:pPr>
            <a:r>
              <a:rPr lang="en-GB" sz="1400" dirty="0">
                <a:latin typeface="Times New Roman" panose="02020603050405020304" pitchFamily="18" charset="0"/>
                <a:cs typeface="Times New Roman" panose="02020603050405020304" pitchFamily="18" charset="0"/>
              </a:rPr>
              <a:t>[5] 	Sine Cosine Algorithm for Optimization. Mirjalili, S, (2016). "SCA: A Sine Cosine Algorithm for Solving Optimization Problems". In Knowledge-Based Systems.</a:t>
            </a:r>
          </a:p>
          <a:p>
            <a:pPr marL="457200" indent="-457200">
              <a:lnSpc>
                <a:spcPts val="1680"/>
              </a:lnSpc>
              <a:spcAft>
                <a:spcPts val="800"/>
              </a:spcAft>
            </a:pPr>
            <a:r>
              <a:rPr lang="en-GB" sz="1400" dirty="0">
                <a:latin typeface="Times New Roman" panose="02020603050405020304" pitchFamily="18" charset="0"/>
                <a:cs typeface="Times New Roman" panose="02020603050405020304" pitchFamily="18" charset="0"/>
              </a:rPr>
              <a:t>[6] 	Permutation Importance for Explainable AI. Breiman, L. (2001)."Random Forests". In Machine Learning.</a:t>
            </a:r>
          </a:p>
          <a:p>
            <a:pPr marL="457200" indent="-457200">
              <a:lnSpc>
                <a:spcPts val="1680"/>
              </a:lnSpc>
              <a:spcAft>
                <a:spcPts val="800"/>
              </a:spcAft>
            </a:pPr>
            <a:r>
              <a:rPr lang="en-GB" sz="1400" dirty="0">
                <a:latin typeface="Times New Roman" panose="02020603050405020304" pitchFamily="18" charset="0"/>
                <a:cs typeface="Times New Roman" panose="02020603050405020304" pitchFamily="18" charset="0"/>
              </a:rPr>
              <a:t>[7] 	t-Distributed Stochastic Neighbour Embedding (t-SNE).Van der Maaten, L., &amp; Hinton, G,(2008). "Visualizing Data using t-SNE". In Journal of Machine Learning Research.</a:t>
            </a:r>
          </a:p>
          <a:p>
            <a:pPr marL="457200" indent="-457200">
              <a:lnSpc>
                <a:spcPts val="1680"/>
              </a:lnSpc>
              <a:spcAft>
                <a:spcPts val="800"/>
              </a:spcAft>
            </a:pPr>
            <a:r>
              <a:rPr lang="en-GB" sz="1400" dirty="0">
                <a:latin typeface="Times New Roman" panose="02020603050405020304" pitchFamily="18" charset="0"/>
                <a:cs typeface="Times New Roman" panose="02020603050405020304" pitchFamily="18" charset="0"/>
              </a:rPr>
              <a:t>[8] 	Jonas Schnepf, Bernd Scheuermann, Paula Vetter.(2023 Analyzing Data Sets for ML-driven Fraud Detection in SAP Systems. IEEE Big Data.</a:t>
            </a:r>
          </a:p>
          <a:p>
            <a:pPr marL="457200" indent="-457200">
              <a:lnSpc>
                <a:spcPts val="1680"/>
              </a:lnSpc>
              <a:spcAft>
                <a:spcPts val="800"/>
              </a:spcAft>
            </a:pPr>
            <a:r>
              <a:rPr lang="en-GB" sz="1400" dirty="0">
                <a:latin typeface="Times New Roman" panose="02020603050405020304" pitchFamily="18" charset="0"/>
                <a:cs typeface="Times New Roman" panose="02020603050405020304" pitchFamily="18" charset="0"/>
              </a:rPr>
              <a:t>[9]      J. Tritscher, F. Gwinner, D. Schlör, A. Krause, and A. Hotho ,(2022).Open ERP System Data for Occupational Fraud Detection </a:t>
            </a:r>
            <a:r>
              <a:rPr lang="en-GB" sz="1400"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10.48550/arXiv.2206.04460</a:t>
            </a:r>
            <a:r>
              <a:rPr lang="en-GB" sz="1400" dirty="0">
                <a:latin typeface="Times New Roman" panose="02020603050405020304" pitchFamily="18" charset="0"/>
                <a:cs typeface="Times New Roman" panose="02020603050405020304" pitchFamily="18" charset="0"/>
              </a:rPr>
              <a:t>.  </a:t>
            </a:r>
          </a:p>
        </p:txBody>
      </p:sp>
      <p:sp>
        <p:nvSpPr>
          <p:cNvPr id="7" name="Title 5">
            <a:extLst>
              <a:ext uri="{FF2B5EF4-FFF2-40B4-BE49-F238E27FC236}">
                <a16:creationId xmlns:a16="http://schemas.microsoft.com/office/drawing/2014/main" id="{53BAA2BE-4068-B1D7-4016-0B396C899F0D}"/>
              </a:ext>
            </a:extLst>
          </p:cNvPr>
          <p:cNvSpPr txBox="1">
            <a:spLocks/>
          </p:cNvSpPr>
          <p:nvPr/>
        </p:nvSpPr>
        <p:spPr>
          <a:xfrm>
            <a:off x="507008" y="1514029"/>
            <a:ext cx="9574689" cy="53333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3000" kern="1200" cap="none" baseline="0">
                <a:solidFill>
                  <a:schemeClr val="tx2"/>
                </a:solidFill>
                <a:latin typeface="+mj-lt"/>
                <a:ea typeface="+mj-ea"/>
                <a:cs typeface="+mj-cs"/>
              </a:defRPr>
            </a:lvl1pPr>
          </a:lstStyle>
          <a:p>
            <a:r>
              <a:rPr lang="en-US" sz="2400" b="1" dirty="0">
                <a:solidFill>
                  <a:srgbClr val="0070C0"/>
                </a:solidFill>
              </a:rPr>
              <a:t>References</a:t>
            </a:r>
            <a:br>
              <a:rPr lang="en-US" sz="2800" b="1" dirty="0">
                <a:solidFill>
                  <a:srgbClr val="0070C0"/>
                </a:solidFill>
              </a:rPr>
            </a:b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7686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83999-F743-4C07-BB7A-41FDCF974D2B}"/>
              </a:ext>
            </a:extLst>
          </p:cNvPr>
          <p:cNvSpPr>
            <a:spLocks noGrp="1"/>
          </p:cNvSpPr>
          <p:nvPr>
            <p:ph type="title"/>
          </p:nvPr>
        </p:nvSpPr>
        <p:spPr>
          <a:xfrm>
            <a:off x="469879" y="242844"/>
            <a:ext cx="9720000" cy="1008000"/>
          </a:xfrm>
        </p:spPr>
        <p:txBody>
          <a:bodyPr anchor="ctr">
            <a:noAutofit/>
          </a:bodyPr>
          <a:lstStyle/>
          <a:p>
            <a:r>
              <a:rPr lang="en-GB" sz="9600" b="1" dirty="0">
                <a:solidFill>
                  <a:srgbClr val="0070C0"/>
                </a:solidFill>
              </a:rPr>
              <a:t>Thank you</a:t>
            </a:r>
            <a:endParaRPr lang="en-US" sz="9600" b="1" dirty="0">
              <a:solidFill>
                <a:srgbClr val="0070C0"/>
              </a:solidFill>
            </a:endParaRPr>
          </a:p>
        </p:txBody>
      </p:sp>
      <p:sp>
        <p:nvSpPr>
          <p:cNvPr id="3" name="Slide Number Placeholder 2">
            <a:extLst>
              <a:ext uri="{FF2B5EF4-FFF2-40B4-BE49-F238E27FC236}">
                <a16:creationId xmlns:a16="http://schemas.microsoft.com/office/drawing/2014/main" id="{05692C6D-8A0A-42B8-9584-36902FECE38B}"/>
              </a:ext>
            </a:extLst>
          </p:cNvPr>
          <p:cNvSpPr>
            <a:spLocks noGrp="1"/>
          </p:cNvSpPr>
          <p:nvPr>
            <p:ph type="sldNum" sz="quarter" idx="12"/>
          </p:nvPr>
        </p:nvSpPr>
        <p:spPr>
          <a:xfrm>
            <a:off x="219008" y="6449983"/>
            <a:ext cx="576000" cy="252000"/>
          </a:xfrm>
        </p:spPr>
        <p:txBody>
          <a:bodyPr anchor="ctr">
            <a:normAutofit/>
          </a:bodyPr>
          <a:lstStyle/>
          <a:p>
            <a:pPr>
              <a:spcAft>
                <a:spcPts val="600"/>
              </a:spcAft>
            </a:pPr>
            <a:fld id="{21F90BE8-D879-4F46-ACF9-7BCC67DCFB75}" type="slidenum">
              <a:rPr lang="fr-FR" smtClean="0"/>
              <a:pPr>
                <a:spcAft>
                  <a:spcPts val="600"/>
                </a:spcAft>
              </a:pPr>
              <a:t>18</a:t>
            </a:fld>
            <a:endParaRPr lang="fr-FR"/>
          </a:p>
        </p:txBody>
      </p:sp>
      <p:pic>
        <p:nvPicPr>
          <p:cNvPr id="9" name="Picture 8" descr="A close-up of a card&#10;&#10;Description automatically generated">
            <a:extLst>
              <a:ext uri="{FF2B5EF4-FFF2-40B4-BE49-F238E27FC236}">
                <a16:creationId xmlns:a16="http://schemas.microsoft.com/office/drawing/2014/main" id="{83258DF7-B960-7C76-B191-C491905D1F65}"/>
              </a:ext>
            </a:extLst>
          </p:cNvPr>
          <p:cNvPicPr>
            <a:picLocks noChangeAspect="1"/>
          </p:cNvPicPr>
          <p:nvPr/>
        </p:nvPicPr>
        <p:blipFill rotWithShape="1">
          <a:blip r:embed="rId3"/>
          <a:srcRect l="9578"/>
          <a:stretch/>
        </p:blipFill>
        <p:spPr>
          <a:xfrm>
            <a:off x="469879" y="1372351"/>
            <a:ext cx="11268000" cy="4860000"/>
          </a:xfrm>
          <a:prstGeom prst="rect">
            <a:avLst/>
          </a:prstGeom>
          <a:noFill/>
        </p:spPr>
      </p:pic>
    </p:spTree>
    <p:extLst>
      <p:ext uri="{BB962C8B-B14F-4D97-AF65-F5344CB8AC3E}">
        <p14:creationId xmlns:p14="http://schemas.microsoft.com/office/powerpoint/2010/main" val="3035786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A0081-8E4F-0CC7-E4AC-9A5BB2522955}"/>
              </a:ext>
            </a:extLst>
          </p:cNvPr>
          <p:cNvSpPr>
            <a:spLocks noGrp="1"/>
          </p:cNvSpPr>
          <p:nvPr>
            <p:ph type="title"/>
          </p:nvPr>
        </p:nvSpPr>
        <p:spPr/>
        <p:txBody>
          <a:bodyPr/>
          <a:lstStyle/>
          <a:p>
            <a:r>
              <a:rPr lang="en-US" sz="2400" b="1" dirty="0">
                <a:solidFill>
                  <a:srgbClr val="0070C0"/>
                </a:solidFill>
              </a:rPr>
              <a:t>Outline</a:t>
            </a:r>
            <a:endParaRPr lang="en-GB" sz="2400" dirty="0"/>
          </a:p>
        </p:txBody>
      </p:sp>
      <p:sp>
        <p:nvSpPr>
          <p:cNvPr id="3" name="Slide Number Placeholder 2">
            <a:extLst>
              <a:ext uri="{FF2B5EF4-FFF2-40B4-BE49-F238E27FC236}">
                <a16:creationId xmlns:a16="http://schemas.microsoft.com/office/drawing/2014/main" id="{2DB43560-EAC7-23A8-FC7C-EDC737C08F3E}"/>
              </a:ext>
            </a:extLst>
          </p:cNvPr>
          <p:cNvSpPr>
            <a:spLocks noGrp="1"/>
          </p:cNvSpPr>
          <p:nvPr>
            <p:ph type="sldNum" sz="quarter" idx="11"/>
          </p:nvPr>
        </p:nvSpPr>
        <p:spPr/>
        <p:txBody>
          <a:bodyPr/>
          <a:lstStyle/>
          <a:p>
            <a:fld id="{21F90BE8-D879-4F46-ACF9-7BCC67DCFB75}" type="slidenum">
              <a:rPr lang="fr-FR" smtClean="0"/>
              <a:pPr/>
              <a:t>2</a:t>
            </a:fld>
            <a:endParaRPr lang="fr-FR"/>
          </a:p>
        </p:txBody>
      </p:sp>
      <p:sp>
        <p:nvSpPr>
          <p:cNvPr id="4" name="Text Placeholder 3">
            <a:extLst>
              <a:ext uri="{FF2B5EF4-FFF2-40B4-BE49-F238E27FC236}">
                <a16:creationId xmlns:a16="http://schemas.microsoft.com/office/drawing/2014/main" id="{EF0F7BC4-F710-7922-3225-4764CA95187E}"/>
              </a:ext>
            </a:extLst>
          </p:cNvPr>
          <p:cNvSpPr>
            <a:spLocks noGrp="1"/>
          </p:cNvSpPr>
          <p:nvPr>
            <p:ph type="body" sz="quarter" idx="12"/>
          </p:nvPr>
        </p:nvSpPr>
        <p:spPr>
          <a:xfrm>
            <a:off x="585787" y="867569"/>
            <a:ext cx="11020425" cy="5122861"/>
          </a:xfrm>
        </p:spPr>
        <p:txBody>
          <a:bodyPr/>
          <a:lstStyle/>
          <a:p>
            <a:pPr>
              <a:lnSpc>
                <a:spcPct val="100000"/>
              </a:lnSpc>
              <a:spcBef>
                <a:spcPts val="1400"/>
              </a:spcBef>
              <a:buFont typeface="Wingdings" panose="05000000000000000000" pitchFamily="2" charset="2"/>
              <a:buChar char="§"/>
            </a:pPr>
            <a:r>
              <a:rPr lang="en-US" b="1" dirty="0">
                <a:solidFill>
                  <a:srgbClr val="0070C0"/>
                </a:solidFill>
                <a:latin typeface="Times New Roman" panose="02020603050405020304" pitchFamily="18" charset="0"/>
                <a:cs typeface="Times New Roman" panose="02020603050405020304" pitchFamily="18" charset="0"/>
              </a:rPr>
              <a:t>Executive Summary</a:t>
            </a:r>
          </a:p>
          <a:p>
            <a:pPr>
              <a:lnSpc>
                <a:spcPct val="100000"/>
              </a:lnSpc>
              <a:spcBef>
                <a:spcPts val="1400"/>
              </a:spcBef>
              <a:buFont typeface="Wingdings" panose="05000000000000000000" pitchFamily="2" charset="2"/>
              <a:buChar char="§"/>
            </a:pPr>
            <a:r>
              <a:rPr lang="en-US" b="1" dirty="0">
                <a:solidFill>
                  <a:srgbClr val="0070C0"/>
                </a:solidFill>
                <a:latin typeface="Times New Roman" panose="02020603050405020304" pitchFamily="18" charset="0"/>
                <a:cs typeface="Times New Roman" panose="02020603050405020304" pitchFamily="18" charset="0"/>
              </a:rPr>
              <a:t>Introduction</a:t>
            </a:r>
          </a:p>
          <a:p>
            <a:pPr>
              <a:lnSpc>
                <a:spcPct val="100000"/>
              </a:lnSpc>
              <a:spcBef>
                <a:spcPts val="1400"/>
              </a:spcBef>
              <a:buFont typeface="Wingdings" panose="05000000000000000000" pitchFamily="2" charset="2"/>
              <a:buChar char="§"/>
            </a:pPr>
            <a:r>
              <a:rPr lang="en-US" b="1" dirty="0">
                <a:solidFill>
                  <a:srgbClr val="0070C0"/>
                </a:solidFill>
                <a:latin typeface="Times New Roman" panose="02020603050405020304" pitchFamily="18" charset="0"/>
                <a:cs typeface="Times New Roman" panose="02020603050405020304" pitchFamily="18" charset="0"/>
              </a:rPr>
              <a:t>MRP Approval Process</a:t>
            </a:r>
          </a:p>
          <a:p>
            <a:pPr>
              <a:lnSpc>
                <a:spcPct val="100000"/>
              </a:lnSpc>
              <a:spcBef>
                <a:spcPts val="1400"/>
              </a:spcBef>
              <a:buFont typeface="Wingdings" panose="05000000000000000000" pitchFamily="2" charset="2"/>
              <a:buChar char="§"/>
            </a:pPr>
            <a:r>
              <a:rPr lang="en-US" b="1" dirty="0">
                <a:solidFill>
                  <a:srgbClr val="0070C0"/>
                </a:solidFill>
                <a:latin typeface="Times New Roman" panose="02020603050405020304" pitchFamily="18" charset="0"/>
                <a:cs typeface="Times New Roman" panose="02020603050405020304" pitchFamily="18" charset="0"/>
              </a:rPr>
              <a:t>Possible Anomaly Detection Scenarios</a:t>
            </a:r>
          </a:p>
          <a:p>
            <a:pPr>
              <a:lnSpc>
                <a:spcPct val="100000"/>
              </a:lnSpc>
              <a:spcBef>
                <a:spcPts val="1400"/>
              </a:spcBef>
              <a:buFont typeface="Wingdings" panose="05000000000000000000" pitchFamily="2" charset="2"/>
              <a:buChar char="§"/>
            </a:pPr>
            <a:r>
              <a:rPr lang="en-US" b="1" dirty="0">
                <a:solidFill>
                  <a:srgbClr val="0070C0"/>
                </a:solidFill>
                <a:latin typeface="Times New Roman" panose="02020603050405020304" pitchFamily="18" charset="0"/>
                <a:cs typeface="Times New Roman" panose="02020603050405020304" pitchFamily="18" charset="0"/>
              </a:rPr>
              <a:t>Methodology</a:t>
            </a:r>
          </a:p>
          <a:p>
            <a:pPr>
              <a:lnSpc>
                <a:spcPct val="100000"/>
              </a:lnSpc>
              <a:spcBef>
                <a:spcPts val="1400"/>
              </a:spcBef>
              <a:buFont typeface="Wingdings" panose="05000000000000000000" pitchFamily="2" charset="2"/>
              <a:buChar char="§"/>
            </a:pPr>
            <a:r>
              <a:rPr lang="en-US" b="1" dirty="0">
                <a:solidFill>
                  <a:srgbClr val="0070C0"/>
                </a:solidFill>
                <a:latin typeface="Times New Roman" panose="02020603050405020304" pitchFamily="18" charset="0"/>
                <a:cs typeface="Times New Roman" panose="02020603050405020304" pitchFamily="18" charset="0"/>
              </a:rPr>
              <a:t>Results</a:t>
            </a:r>
          </a:p>
          <a:p>
            <a:pPr>
              <a:spcBef>
                <a:spcPts val="1400"/>
              </a:spcBef>
              <a:buFont typeface="Wingdings" panose="05000000000000000000" pitchFamily="2" charset="2"/>
              <a:buChar char="§"/>
            </a:pPr>
            <a:r>
              <a:rPr lang="en-GB" b="1" dirty="0">
                <a:solidFill>
                  <a:srgbClr val="0070C0"/>
                </a:solidFill>
                <a:latin typeface="Times New Roman" panose="02020603050405020304" pitchFamily="18" charset="0"/>
                <a:cs typeface="Times New Roman" panose="02020603050405020304" pitchFamily="18" charset="0"/>
              </a:rPr>
              <a:t>Explainable AI(xAI): Feature Importance Analysis </a:t>
            </a:r>
            <a:endParaRPr lang="en-US" b="1" dirty="0">
              <a:solidFill>
                <a:srgbClr val="0070C0"/>
              </a:solidFill>
              <a:latin typeface="Times New Roman" panose="02020603050405020304" pitchFamily="18" charset="0"/>
              <a:cs typeface="Times New Roman" panose="02020603050405020304" pitchFamily="18" charset="0"/>
            </a:endParaRPr>
          </a:p>
          <a:p>
            <a:pPr>
              <a:lnSpc>
                <a:spcPct val="100000"/>
              </a:lnSpc>
              <a:spcBef>
                <a:spcPts val="1400"/>
              </a:spcBef>
              <a:buFont typeface="Wingdings" panose="05000000000000000000" pitchFamily="2" charset="2"/>
              <a:buChar char="§"/>
            </a:pPr>
            <a:r>
              <a:rPr lang="en-US" b="1" dirty="0">
                <a:solidFill>
                  <a:srgbClr val="0070C0"/>
                </a:solidFill>
                <a:latin typeface="Times New Roman" panose="02020603050405020304" pitchFamily="18" charset="0"/>
                <a:cs typeface="Times New Roman" panose="02020603050405020304" pitchFamily="18" charset="0"/>
              </a:rPr>
              <a:t>Model Evaluation</a:t>
            </a:r>
          </a:p>
          <a:p>
            <a:pPr>
              <a:lnSpc>
                <a:spcPct val="100000"/>
              </a:lnSpc>
              <a:spcBef>
                <a:spcPts val="1400"/>
              </a:spcBef>
              <a:buFont typeface="Wingdings" panose="05000000000000000000" pitchFamily="2" charset="2"/>
              <a:buChar char="§"/>
            </a:pPr>
            <a:r>
              <a:rPr lang="en-US" b="1" dirty="0">
                <a:solidFill>
                  <a:srgbClr val="0070C0"/>
                </a:solidFill>
                <a:latin typeface="Times New Roman" panose="02020603050405020304" pitchFamily="18" charset="0"/>
                <a:cs typeface="Times New Roman" panose="02020603050405020304" pitchFamily="18" charset="0"/>
              </a:rPr>
              <a:t>Conclusion</a:t>
            </a:r>
          </a:p>
          <a:p>
            <a:pPr>
              <a:lnSpc>
                <a:spcPct val="100000"/>
              </a:lnSpc>
              <a:spcBef>
                <a:spcPts val="1400"/>
              </a:spcBef>
              <a:buFont typeface="Wingdings" panose="05000000000000000000" pitchFamily="2" charset="2"/>
              <a:buChar char="§"/>
            </a:pPr>
            <a:r>
              <a:rPr lang="en-US" b="1" dirty="0">
                <a:solidFill>
                  <a:srgbClr val="0070C0"/>
                </a:solidFill>
                <a:latin typeface="Times New Roman" panose="02020603050405020304" pitchFamily="18" charset="0"/>
                <a:cs typeface="Times New Roman" panose="02020603050405020304" pitchFamily="18" charset="0"/>
              </a:rPr>
              <a:t>Next Steps</a:t>
            </a:r>
          </a:p>
          <a:p>
            <a:pPr>
              <a:lnSpc>
                <a:spcPct val="100000"/>
              </a:lnSpc>
              <a:spcBef>
                <a:spcPts val="1400"/>
              </a:spcBef>
              <a:buFont typeface="Wingdings" panose="05000000000000000000" pitchFamily="2" charset="2"/>
              <a:buChar char="§"/>
            </a:pPr>
            <a:r>
              <a:rPr lang="en-US" b="1" dirty="0">
                <a:solidFill>
                  <a:srgbClr val="0070C0"/>
                </a:solidFill>
                <a:latin typeface="Times New Roman" panose="02020603050405020304" pitchFamily="18" charset="0"/>
                <a:cs typeface="Times New Roman" panose="02020603050405020304" pitchFamily="18" charset="0"/>
              </a:rPr>
              <a:t>References</a:t>
            </a:r>
          </a:p>
          <a:p>
            <a:endParaRPr lang="en-GB" dirty="0"/>
          </a:p>
        </p:txBody>
      </p:sp>
    </p:spTree>
    <p:extLst>
      <p:ext uri="{BB962C8B-B14F-4D97-AF65-F5344CB8AC3E}">
        <p14:creationId xmlns:p14="http://schemas.microsoft.com/office/powerpoint/2010/main" val="1964598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83999-F743-4C07-BB7A-41FDCF974D2B}"/>
              </a:ext>
            </a:extLst>
          </p:cNvPr>
          <p:cNvSpPr>
            <a:spLocks noGrp="1"/>
          </p:cNvSpPr>
          <p:nvPr>
            <p:ph type="title"/>
          </p:nvPr>
        </p:nvSpPr>
        <p:spPr>
          <a:xfrm>
            <a:off x="469879" y="242844"/>
            <a:ext cx="9720000" cy="636045"/>
          </a:xfrm>
        </p:spPr>
        <p:txBody>
          <a:bodyPr/>
          <a:lstStyle/>
          <a:p>
            <a:r>
              <a:rPr lang="en-US" sz="2400" b="1" dirty="0">
                <a:solidFill>
                  <a:srgbClr val="0070C0"/>
                </a:solidFill>
              </a:rPr>
              <a:t>Executive Summary</a:t>
            </a:r>
          </a:p>
        </p:txBody>
      </p:sp>
      <p:sp>
        <p:nvSpPr>
          <p:cNvPr id="3" name="Slide Number Placeholder 2">
            <a:extLst>
              <a:ext uri="{FF2B5EF4-FFF2-40B4-BE49-F238E27FC236}">
                <a16:creationId xmlns:a16="http://schemas.microsoft.com/office/drawing/2014/main" id="{05692C6D-8A0A-42B8-9584-36902FECE38B}"/>
              </a:ext>
            </a:extLst>
          </p:cNvPr>
          <p:cNvSpPr>
            <a:spLocks noGrp="1"/>
          </p:cNvSpPr>
          <p:nvPr>
            <p:ph type="sldNum" sz="quarter" idx="11"/>
          </p:nvPr>
        </p:nvSpPr>
        <p:spPr/>
        <p:txBody>
          <a:bodyPr/>
          <a:lstStyle/>
          <a:p>
            <a:fld id="{21F90BE8-D879-4F46-ACF9-7BCC67DCFB75}" type="slidenum">
              <a:rPr lang="fr-FR" smtClean="0"/>
              <a:pPr/>
              <a:t>3</a:t>
            </a:fld>
            <a:endParaRPr lang="fr-FR"/>
          </a:p>
        </p:txBody>
      </p:sp>
      <p:sp>
        <p:nvSpPr>
          <p:cNvPr id="7" name="Content Placeholder 2">
            <a:extLst>
              <a:ext uri="{FF2B5EF4-FFF2-40B4-BE49-F238E27FC236}">
                <a16:creationId xmlns:a16="http://schemas.microsoft.com/office/drawing/2014/main" id="{BA93F398-9F9E-69D1-A4BA-49CDCC34738A}"/>
              </a:ext>
            </a:extLst>
          </p:cNvPr>
          <p:cNvSpPr txBox="1">
            <a:spLocks/>
          </p:cNvSpPr>
          <p:nvPr/>
        </p:nvSpPr>
        <p:spPr>
          <a:xfrm>
            <a:off x="4390" y="878889"/>
            <a:ext cx="10650978" cy="5627369"/>
          </a:xfrm>
          <a:prstGeom prst="rect">
            <a:avLst/>
          </a:prstGeom>
        </p:spPr>
        <p:txBody>
          <a:bodyPr/>
          <a:lstStyle>
            <a:lvl1pPr marL="180000" indent="-180000" algn="l" defTabSz="914400" rtl="0" eaLnBrk="1" latinLnBrk="0" hangingPunct="1">
              <a:lnSpc>
                <a:spcPct val="100000"/>
              </a:lnSpc>
              <a:spcBef>
                <a:spcPts val="600"/>
              </a:spcBef>
              <a:buFont typeface="Arial" panose="020B0604020202020204" pitchFamily="34" charset="0"/>
              <a:buChar char="•"/>
              <a:defRPr sz="2000" kern="1200">
                <a:solidFill>
                  <a:schemeClr val="tx1"/>
                </a:solidFill>
                <a:latin typeface="+mn-lt"/>
                <a:ea typeface="+mn-ea"/>
                <a:cs typeface="+mn-cs"/>
              </a:defRPr>
            </a:lvl1pPr>
            <a:lvl2pPr marL="360000" indent="-1800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540000" indent="-1800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3pPr>
            <a:lvl4pPr marL="720000" indent="-180000"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4pPr>
            <a:lvl5pPr marL="288000" indent="0" algn="l" defTabSz="914400" rtl="0" eaLnBrk="1" latinLnBrk="0" hangingPunct="1">
              <a:lnSpc>
                <a:spcPct val="100000"/>
              </a:lnSpc>
              <a:spcBef>
                <a:spcPts val="1300"/>
              </a:spcBef>
              <a:buFont typeface="Arial" panose="020B0604020202020204" pitchFamily="34" charset="0"/>
              <a:buNone/>
              <a:defRPr sz="1400" kern="1200">
                <a:solidFill>
                  <a:schemeClr val="tx1">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2200"/>
              </a:lnSpc>
              <a:buFont typeface="Arial" panose="020B0604020202020204" pitchFamily="34" charset="0"/>
              <a:buNone/>
            </a:pPr>
            <a:endParaRPr lang="en-US" sz="1600" dirty="0">
              <a:latin typeface="+mj-lt"/>
            </a:endParaRPr>
          </a:p>
          <a:p>
            <a:pPr marL="0" indent="0">
              <a:lnSpc>
                <a:spcPts val="2200"/>
              </a:lnSpc>
              <a:buFont typeface="Arial" panose="020B0604020202020204" pitchFamily="34" charset="0"/>
              <a:buNone/>
            </a:pPr>
            <a:endParaRPr lang="en-US" sz="1400" dirty="0">
              <a:solidFill>
                <a:srgbClr val="C00000"/>
              </a:solidFill>
              <a:latin typeface="+mj-lt"/>
            </a:endParaRPr>
          </a:p>
        </p:txBody>
      </p:sp>
      <p:sp>
        <p:nvSpPr>
          <p:cNvPr id="5" name="TextBox 4">
            <a:extLst>
              <a:ext uri="{FF2B5EF4-FFF2-40B4-BE49-F238E27FC236}">
                <a16:creationId xmlns:a16="http://schemas.microsoft.com/office/drawing/2014/main" id="{838FF0D2-71F4-19BF-681A-D3E146139C8C}"/>
              </a:ext>
            </a:extLst>
          </p:cNvPr>
          <p:cNvSpPr txBox="1"/>
          <p:nvPr/>
        </p:nvSpPr>
        <p:spPr>
          <a:xfrm>
            <a:off x="920920" y="1347239"/>
            <a:ext cx="8794579" cy="4560351"/>
          </a:xfrm>
          <a:prstGeom prst="rect">
            <a:avLst/>
          </a:prstGeom>
          <a:noFill/>
        </p:spPr>
        <p:txBody>
          <a:bodyPr wrap="square">
            <a:spAutoFit/>
          </a:bodyPr>
          <a:lstStyle/>
          <a:p>
            <a:pPr algn="just">
              <a:lnSpc>
                <a:spcPct val="107000"/>
              </a:lnSpc>
              <a:spcAft>
                <a:spcPts val="800"/>
              </a:spcAft>
            </a:pPr>
            <a:r>
              <a:rPr lang="en-US" sz="1600" dirty="0">
                <a:solidFill>
                  <a:srgbClr val="0D0D0D"/>
                </a:solidFill>
                <a:effectLst/>
                <a:latin typeface="Times New Roman" panose="02020603050405020304" pitchFamily="18" charset="0"/>
                <a:ea typeface="Aptos" panose="020B0004020202020204" pitchFamily="34" charset="0"/>
                <a:cs typeface="Times New Roman" panose="02020603050405020304" pitchFamily="18" charset="0"/>
              </a:rPr>
              <a:t>The company depends on efficient procurement processes to ensure operational continuity and cost-effectiveness. However, anomalies in procurement data, such as fraudulent transactions and irregular purchasing patterns, pose significant risks.</a:t>
            </a:r>
            <a:r>
              <a:rPr lang="en-US" sz="1600" b="0" i="0" dirty="0">
                <a:solidFill>
                  <a:srgbClr val="202124"/>
                </a:solidFill>
                <a:effectLst/>
                <a:latin typeface="Google Sans"/>
              </a:rPr>
              <a:t> </a:t>
            </a:r>
            <a:r>
              <a:rPr lang="en-US" sz="1600" dirty="0">
                <a:solidFill>
                  <a:srgbClr val="0D0D0D"/>
                </a:solidFill>
                <a:latin typeface="Times New Roman" panose="02020603050405020304" pitchFamily="18" charset="0"/>
                <a:cs typeface="Times New Roman" panose="02020603050405020304" pitchFamily="18" charset="0"/>
              </a:rPr>
              <a:t>Detecting these anomalies in a timely manner is crucial for mitigating such risks. As company seeks to streamline their processes, eliminate inefficiencies, and reduce risks, AI-leveraged automations have emerged as a game-changer in this area. This study explores </a:t>
            </a:r>
            <a:r>
              <a:rPr lang="en-US" sz="1600" dirty="0">
                <a:solidFill>
                  <a:srgbClr val="0D0D0D"/>
                </a:solidFill>
                <a:effectLst/>
                <a:latin typeface="Times New Roman" panose="02020603050405020304" pitchFamily="18" charset="0"/>
                <a:ea typeface="Aptos" panose="020B0004020202020204" pitchFamily="34" charset="0"/>
                <a:cs typeface="Times New Roman" panose="02020603050405020304" pitchFamily="18" charset="0"/>
              </a:rPr>
              <a:t>the application of unsupervised machine learning techniques to detect anomalies in procurement data from the UNISUP ERP system. Some data features were engineered based on subject matter expertise and company policies for best practices in procurement of stocked materials. We applied and compared several machine learning models to unlabeled dataset obtained from a combination of relevant procurement tables. To ensure a robust evaluation of the models in the prediction of anomalies on the unlabeled dataset, we utilized the time Distributed Stochastic Neighbor Embedding (t-SNE) visualizations to assess the clustering and separation of anomalies. The results showed that Isolation Forest, Sine Cosine Algorithm(SCA)-Optimized K-Means and Ensembled model provided the highest performance, with clear separation and minimal overlap of anomalies. Explainable AI (xAI) techniques, specifically permutation importance, were employed to identify key features influencing anomaly detection. The findings contribute to enhanced risk management and decision-making in procurement operations, supporting the company in maintaining the integrity of her procurement processes.</a:t>
            </a:r>
            <a:endParaRPr lang="en-GB" sz="16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55605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83999-F743-4C07-BB7A-41FDCF974D2B}"/>
              </a:ext>
            </a:extLst>
          </p:cNvPr>
          <p:cNvSpPr>
            <a:spLocks noGrp="1"/>
          </p:cNvSpPr>
          <p:nvPr>
            <p:ph type="title"/>
          </p:nvPr>
        </p:nvSpPr>
        <p:spPr>
          <a:xfrm>
            <a:off x="469879" y="242844"/>
            <a:ext cx="9720000" cy="636045"/>
          </a:xfrm>
        </p:spPr>
        <p:txBody>
          <a:bodyPr/>
          <a:lstStyle/>
          <a:p>
            <a:pPr algn="just">
              <a:lnSpc>
                <a:spcPct val="107000"/>
              </a:lnSpc>
              <a:spcAft>
                <a:spcPts val="800"/>
              </a:spcAft>
            </a:pPr>
            <a:r>
              <a:rPr lang="en-US" sz="2400" b="1" dirty="0">
                <a:solidFill>
                  <a:srgbClr val="0070C0"/>
                </a:solidFill>
              </a:rPr>
              <a:t>Introduction</a:t>
            </a:r>
            <a:endParaRPr lang="en-GB" sz="24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05692C6D-8A0A-42B8-9584-36902FECE38B}"/>
              </a:ext>
            </a:extLst>
          </p:cNvPr>
          <p:cNvSpPr>
            <a:spLocks noGrp="1"/>
          </p:cNvSpPr>
          <p:nvPr>
            <p:ph type="sldNum" sz="quarter" idx="11"/>
          </p:nvPr>
        </p:nvSpPr>
        <p:spPr/>
        <p:txBody>
          <a:bodyPr/>
          <a:lstStyle/>
          <a:p>
            <a:fld id="{21F90BE8-D879-4F46-ACF9-7BCC67DCFB75}" type="slidenum">
              <a:rPr lang="fr-FR" smtClean="0"/>
              <a:pPr/>
              <a:t>4</a:t>
            </a:fld>
            <a:endParaRPr lang="fr-FR"/>
          </a:p>
        </p:txBody>
      </p:sp>
      <p:sp>
        <p:nvSpPr>
          <p:cNvPr id="7" name="Content Placeholder 2">
            <a:extLst>
              <a:ext uri="{FF2B5EF4-FFF2-40B4-BE49-F238E27FC236}">
                <a16:creationId xmlns:a16="http://schemas.microsoft.com/office/drawing/2014/main" id="{BA93F398-9F9E-69D1-A4BA-49CDCC34738A}"/>
              </a:ext>
            </a:extLst>
          </p:cNvPr>
          <p:cNvSpPr txBox="1">
            <a:spLocks/>
          </p:cNvSpPr>
          <p:nvPr/>
        </p:nvSpPr>
        <p:spPr>
          <a:xfrm>
            <a:off x="4390" y="878889"/>
            <a:ext cx="10650978" cy="5627369"/>
          </a:xfrm>
          <a:prstGeom prst="rect">
            <a:avLst/>
          </a:prstGeom>
        </p:spPr>
        <p:txBody>
          <a:bodyPr/>
          <a:lstStyle>
            <a:lvl1pPr marL="180000" indent="-180000" algn="l" defTabSz="914400" rtl="0" eaLnBrk="1" latinLnBrk="0" hangingPunct="1">
              <a:lnSpc>
                <a:spcPct val="100000"/>
              </a:lnSpc>
              <a:spcBef>
                <a:spcPts val="600"/>
              </a:spcBef>
              <a:buFont typeface="Arial" panose="020B0604020202020204" pitchFamily="34" charset="0"/>
              <a:buChar char="•"/>
              <a:defRPr sz="2000" kern="1200">
                <a:solidFill>
                  <a:schemeClr val="tx1"/>
                </a:solidFill>
                <a:latin typeface="+mn-lt"/>
                <a:ea typeface="+mn-ea"/>
                <a:cs typeface="+mn-cs"/>
              </a:defRPr>
            </a:lvl1pPr>
            <a:lvl2pPr marL="360000" indent="-1800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540000" indent="-1800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3pPr>
            <a:lvl4pPr marL="720000" indent="-180000"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4pPr>
            <a:lvl5pPr marL="288000" indent="0" algn="l" defTabSz="914400" rtl="0" eaLnBrk="1" latinLnBrk="0" hangingPunct="1">
              <a:lnSpc>
                <a:spcPct val="100000"/>
              </a:lnSpc>
              <a:spcBef>
                <a:spcPts val="1300"/>
              </a:spcBef>
              <a:buFont typeface="Arial" panose="020B0604020202020204" pitchFamily="34" charset="0"/>
              <a:buNone/>
              <a:defRPr sz="1400" kern="1200">
                <a:solidFill>
                  <a:schemeClr val="tx1">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2200"/>
              </a:lnSpc>
              <a:buFont typeface="Arial" panose="020B0604020202020204" pitchFamily="34" charset="0"/>
              <a:buNone/>
            </a:pPr>
            <a:endParaRPr lang="en-US" sz="1600" dirty="0">
              <a:latin typeface="+mj-lt"/>
            </a:endParaRPr>
          </a:p>
          <a:p>
            <a:pPr marL="0" indent="0">
              <a:lnSpc>
                <a:spcPts val="2200"/>
              </a:lnSpc>
              <a:buFont typeface="Arial" panose="020B0604020202020204" pitchFamily="34" charset="0"/>
              <a:buNone/>
            </a:pPr>
            <a:endParaRPr lang="en-US" sz="1400" dirty="0">
              <a:solidFill>
                <a:srgbClr val="C00000"/>
              </a:solidFill>
              <a:latin typeface="+mj-lt"/>
            </a:endParaRPr>
          </a:p>
        </p:txBody>
      </p:sp>
      <p:sp>
        <p:nvSpPr>
          <p:cNvPr id="6" name="TextBox 5">
            <a:extLst>
              <a:ext uri="{FF2B5EF4-FFF2-40B4-BE49-F238E27FC236}">
                <a16:creationId xmlns:a16="http://schemas.microsoft.com/office/drawing/2014/main" id="{AF92035C-026F-88D7-A144-9852C4B876B9}"/>
              </a:ext>
            </a:extLst>
          </p:cNvPr>
          <p:cNvSpPr txBox="1"/>
          <p:nvPr/>
        </p:nvSpPr>
        <p:spPr>
          <a:xfrm>
            <a:off x="573036" y="1044684"/>
            <a:ext cx="10030195" cy="738664"/>
          </a:xfrm>
          <a:prstGeom prst="rect">
            <a:avLst/>
          </a:prstGeom>
          <a:noFill/>
        </p:spPr>
        <p:txBody>
          <a:bodyPr wrap="square">
            <a:spAutoFit/>
          </a:bodyPr>
          <a:lstStyle/>
          <a:p>
            <a:pPr marL="285750" indent="-285750" algn="just">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The objective of this work is to develop a labelled dataset using artificial intelligence. The dataset will be used to training models to predict future purchasing as normal or abnormal. The model will serve as intelligent control system and a handy tool for the auditor for procurement of stock materials thus, proactively preventing risk in procurement.</a:t>
            </a:r>
            <a:endParaRPr lang="en-GB" sz="1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924037C-C027-C4E1-B915-3946320CC0C3}"/>
              </a:ext>
            </a:extLst>
          </p:cNvPr>
          <p:cNvSpPr txBox="1"/>
          <p:nvPr/>
        </p:nvSpPr>
        <p:spPr>
          <a:xfrm>
            <a:off x="795008" y="1827981"/>
            <a:ext cx="6096000" cy="376385"/>
          </a:xfrm>
          <a:prstGeom prst="rect">
            <a:avLst/>
          </a:prstGeom>
          <a:noFill/>
        </p:spPr>
        <p:txBody>
          <a:bodyPr wrap="square">
            <a:spAutoFit/>
          </a:bodyPr>
          <a:lstStyle/>
          <a:p>
            <a:pPr algn="just">
              <a:lnSpc>
                <a:spcPct val="107000"/>
              </a:lnSpc>
              <a:spcAft>
                <a:spcPts val="800"/>
              </a:spcAft>
            </a:pPr>
            <a:r>
              <a:rPr lang="en-US" sz="1800" b="1" dirty="0">
                <a:solidFill>
                  <a:srgbClr val="0D0D0D"/>
                </a:solidFill>
                <a:effectLst/>
                <a:latin typeface="Times New Roman" panose="02020603050405020304" pitchFamily="18" charset="0"/>
                <a:ea typeface="Aptos" panose="020B0004020202020204" pitchFamily="34" charset="0"/>
                <a:cs typeface="Times New Roman" panose="02020603050405020304" pitchFamily="18" charset="0"/>
              </a:rPr>
              <a:t>Problem Statement:</a:t>
            </a:r>
            <a:endParaRPr lang="en-GB" sz="16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D7C34C8C-7DA5-2B1D-4FD5-1B3957B7EB97}"/>
              </a:ext>
            </a:extLst>
          </p:cNvPr>
          <p:cNvSpPr txBox="1"/>
          <p:nvPr/>
        </p:nvSpPr>
        <p:spPr>
          <a:xfrm>
            <a:off x="573036" y="2204366"/>
            <a:ext cx="9827492" cy="1600438"/>
          </a:xfrm>
          <a:prstGeom prst="rect">
            <a:avLst/>
          </a:prstGeom>
          <a:noFill/>
        </p:spPr>
        <p:txBody>
          <a:bodyPr wrap="square">
            <a:spAutoFit/>
          </a:bodyPr>
          <a:lstStyle/>
          <a:p>
            <a:pPr marL="285750" indent="-285750" algn="just">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The UNISUP system, generates vast amounts of procurement data, including purchasing transactions, material consumption history, material storage, and master data. Given the high dimensionality and complexity of this data, manual inspection for anomalies is impractical and inefficient. Traditional rule-based approaches are often inadequate, failing to adapt to evolving patterns and new types of anomalies.</a:t>
            </a:r>
          </a:p>
          <a:p>
            <a:pPr marL="285750" indent="-285750" algn="just">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To address these challenges, this project aims to apply and compare various unsupervised machine learning techniques for anomaly detection in UNISUP procurement data. The goal is to label the dataset for anomalies, enabling future prediction of out-of-sample purchasing data as normal or abnormal.</a:t>
            </a:r>
            <a:endParaRPr lang="en-GB" sz="1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AD4547B-08D7-D1AC-6FAA-9739F5C9EA82}"/>
              </a:ext>
            </a:extLst>
          </p:cNvPr>
          <p:cNvSpPr txBox="1"/>
          <p:nvPr/>
        </p:nvSpPr>
        <p:spPr>
          <a:xfrm>
            <a:off x="674387" y="3804804"/>
            <a:ext cx="9827492" cy="1815882"/>
          </a:xfrm>
          <a:prstGeom prst="rect">
            <a:avLst/>
          </a:prstGeom>
          <a:noFill/>
        </p:spPr>
        <p:txBody>
          <a:bodyPr wrap="square">
            <a:spAutoFit/>
          </a:bodyPr>
          <a:lstStyle/>
          <a:p>
            <a:pPr algn="just"/>
            <a:r>
              <a:rPr lang="en-US" sz="1400" dirty="0">
                <a:latin typeface="Times New Roman" panose="02020603050405020304" pitchFamily="18" charset="0"/>
                <a:cs typeface="Times New Roman" panose="02020603050405020304" pitchFamily="18" charset="0"/>
              </a:rPr>
              <a:t>Specifically, this project seeks to answer the following questions:</a:t>
            </a:r>
          </a:p>
          <a:p>
            <a:pPr algn="just"/>
            <a:endParaRPr lang="en-US" sz="1400" dirty="0"/>
          </a:p>
          <a:p>
            <a:pPr algn="just"/>
            <a:r>
              <a:rPr lang="en-US" sz="1400" b="1" dirty="0">
                <a:latin typeface="Times New Roman" panose="02020603050405020304" pitchFamily="18" charset="0"/>
                <a:cs typeface="Times New Roman" panose="02020603050405020304" pitchFamily="18" charset="0"/>
              </a:rPr>
              <a:t>1) Which unsupervised anomaly detection model provides the highest accuracy and reliability in identifying anomalies in SAP ERP procurement data?</a:t>
            </a:r>
          </a:p>
          <a:p>
            <a:pPr algn="just"/>
            <a:r>
              <a:rPr lang="en-US" sz="1400" b="1" dirty="0">
                <a:latin typeface="Times New Roman" panose="02020603050405020304" pitchFamily="18" charset="0"/>
                <a:cs typeface="Times New Roman" panose="02020603050405020304" pitchFamily="18" charset="0"/>
              </a:rPr>
              <a:t>2) How can t-SNE visualization be utilized to effectively evaluate the clustering and separation of anomalies detected by each model?</a:t>
            </a:r>
          </a:p>
          <a:p>
            <a:pPr algn="just"/>
            <a:r>
              <a:rPr lang="en-US" sz="1400" b="1" dirty="0">
                <a:latin typeface="Times New Roman" panose="02020603050405020304" pitchFamily="18" charset="0"/>
                <a:cs typeface="Times New Roman" panose="02020603050405020304" pitchFamily="18" charset="0"/>
              </a:rPr>
              <a:t>3) What are the key features influencing the detection of anomalies, and how can Explainable AI techniques, such as permutation importance, enhance the interpretability of the results?</a:t>
            </a:r>
          </a:p>
        </p:txBody>
      </p:sp>
    </p:spTree>
    <p:extLst>
      <p:ext uri="{BB962C8B-B14F-4D97-AF65-F5344CB8AC3E}">
        <p14:creationId xmlns:p14="http://schemas.microsoft.com/office/powerpoint/2010/main" val="3212889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5692C6D-8A0A-42B8-9584-36902FECE38B}"/>
              </a:ext>
            </a:extLst>
          </p:cNvPr>
          <p:cNvSpPr>
            <a:spLocks noGrp="1"/>
          </p:cNvSpPr>
          <p:nvPr>
            <p:ph type="sldNum" sz="quarter" idx="11"/>
          </p:nvPr>
        </p:nvSpPr>
        <p:spPr/>
        <p:txBody>
          <a:bodyPr/>
          <a:lstStyle/>
          <a:p>
            <a:fld id="{21F90BE8-D879-4F46-ACF9-7BCC67DCFB75}" type="slidenum">
              <a:rPr lang="fr-FR" smtClean="0"/>
              <a:pPr/>
              <a:t>5</a:t>
            </a:fld>
            <a:endParaRPr lang="fr-FR"/>
          </a:p>
        </p:txBody>
      </p:sp>
      <p:sp>
        <p:nvSpPr>
          <p:cNvPr id="7" name="Content Placeholder 2">
            <a:extLst>
              <a:ext uri="{FF2B5EF4-FFF2-40B4-BE49-F238E27FC236}">
                <a16:creationId xmlns:a16="http://schemas.microsoft.com/office/drawing/2014/main" id="{BA93F398-9F9E-69D1-A4BA-49CDCC34738A}"/>
              </a:ext>
            </a:extLst>
          </p:cNvPr>
          <p:cNvSpPr txBox="1">
            <a:spLocks/>
          </p:cNvSpPr>
          <p:nvPr/>
        </p:nvSpPr>
        <p:spPr>
          <a:xfrm>
            <a:off x="4390" y="878889"/>
            <a:ext cx="10650978" cy="5627369"/>
          </a:xfrm>
          <a:prstGeom prst="rect">
            <a:avLst/>
          </a:prstGeom>
        </p:spPr>
        <p:txBody>
          <a:bodyPr/>
          <a:lstStyle>
            <a:lvl1pPr marL="180000" indent="-180000" algn="l" defTabSz="914400" rtl="0" eaLnBrk="1" latinLnBrk="0" hangingPunct="1">
              <a:lnSpc>
                <a:spcPct val="100000"/>
              </a:lnSpc>
              <a:spcBef>
                <a:spcPts val="600"/>
              </a:spcBef>
              <a:buFont typeface="Arial" panose="020B0604020202020204" pitchFamily="34" charset="0"/>
              <a:buChar char="•"/>
              <a:defRPr sz="2000" kern="1200">
                <a:solidFill>
                  <a:schemeClr val="tx1"/>
                </a:solidFill>
                <a:latin typeface="+mn-lt"/>
                <a:ea typeface="+mn-ea"/>
                <a:cs typeface="+mn-cs"/>
              </a:defRPr>
            </a:lvl1pPr>
            <a:lvl2pPr marL="360000" indent="-1800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540000" indent="-1800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3pPr>
            <a:lvl4pPr marL="720000" indent="-180000"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4pPr>
            <a:lvl5pPr marL="288000" indent="0" algn="l" defTabSz="914400" rtl="0" eaLnBrk="1" latinLnBrk="0" hangingPunct="1">
              <a:lnSpc>
                <a:spcPct val="100000"/>
              </a:lnSpc>
              <a:spcBef>
                <a:spcPts val="1300"/>
              </a:spcBef>
              <a:buFont typeface="Arial" panose="020B0604020202020204" pitchFamily="34" charset="0"/>
              <a:buNone/>
              <a:defRPr sz="1400" kern="1200">
                <a:solidFill>
                  <a:schemeClr val="tx1">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2200"/>
              </a:lnSpc>
              <a:buFont typeface="Arial" panose="020B0604020202020204" pitchFamily="34" charset="0"/>
              <a:buNone/>
            </a:pPr>
            <a:endParaRPr lang="en-US" sz="1600" dirty="0">
              <a:latin typeface="+mj-lt"/>
            </a:endParaRPr>
          </a:p>
          <a:p>
            <a:pPr marL="0" indent="0">
              <a:lnSpc>
                <a:spcPts val="2200"/>
              </a:lnSpc>
              <a:buFont typeface="Arial" panose="020B0604020202020204" pitchFamily="34" charset="0"/>
              <a:buNone/>
            </a:pPr>
            <a:endParaRPr lang="en-US" sz="1400" dirty="0">
              <a:solidFill>
                <a:srgbClr val="C00000"/>
              </a:solidFill>
              <a:latin typeface="+mj-lt"/>
            </a:endParaRPr>
          </a:p>
        </p:txBody>
      </p:sp>
      <p:sp>
        <p:nvSpPr>
          <p:cNvPr id="13" name="Titre 2">
            <a:extLst>
              <a:ext uri="{FF2B5EF4-FFF2-40B4-BE49-F238E27FC236}">
                <a16:creationId xmlns:a16="http://schemas.microsoft.com/office/drawing/2014/main" id="{5ED06EC0-2E37-9743-DB1C-4774CAE900C0}"/>
              </a:ext>
            </a:extLst>
          </p:cNvPr>
          <p:cNvSpPr>
            <a:spLocks noGrp="1"/>
          </p:cNvSpPr>
          <p:nvPr>
            <p:ph type="title"/>
          </p:nvPr>
        </p:nvSpPr>
        <p:spPr>
          <a:xfrm>
            <a:off x="507008" y="179133"/>
            <a:ext cx="9755929" cy="699756"/>
          </a:xfrm>
        </p:spPr>
        <p:txBody>
          <a:bodyPr>
            <a:noAutofit/>
          </a:bodyPr>
          <a:lstStyle/>
          <a:p>
            <a:r>
              <a:rPr lang="en-US" sz="2400" b="1" dirty="0">
                <a:solidFill>
                  <a:srgbClr val="0070C0"/>
                </a:solidFill>
              </a:rPr>
              <a:t>MRP Approval Process</a:t>
            </a:r>
          </a:p>
        </p:txBody>
      </p:sp>
      <p:pic>
        <p:nvPicPr>
          <p:cNvPr id="17" name="Picture 16">
            <a:extLst>
              <a:ext uri="{FF2B5EF4-FFF2-40B4-BE49-F238E27FC236}">
                <a16:creationId xmlns:a16="http://schemas.microsoft.com/office/drawing/2014/main" id="{C3060461-5572-CA45-CE66-838854B96D82}"/>
              </a:ext>
            </a:extLst>
          </p:cNvPr>
          <p:cNvPicPr>
            <a:picLocks noChangeAspect="1"/>
          </p:cNvPicPr>
          <p:nvPr/>
        </p:nvPicPr>
        <p:blipFill>
          <a:blip r:embed="rId2"/>
          <a:stretch>
            <a:fillRect/>
          </a:stretch>
        </p:blipFill>
        <p:spPr>
          <a:xfrm>
            <a:off x="1657350" y="878889"/>
            <a:ext cx="8605587" cy="5707648"/>
          </a:xfrm>
          <a:prstGeom prst="rect">
            <a:avLst/>
          </a:prstGeom>
        </p:spPr>
      </p:pic>
    </p:spTree>
    <p:extLst>
      <p:ext uri="{BB962C8B-B14F-4D97-AF65-F5344CB8AC3E}">
        <p14:creationId xmlns:p14="http://schemas.microsoft.com/office/powerpoint/2010/main" val="299373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83999-F743-4C07-BB7A-41FDCF974D2B}"/>
              </a:ext>
            </a:extLst>
          </p:cNvPr>
          <p:cNvSpPr>
            <a:spLocks noGrp="1"/>
          </p:cNvSpPr>
          <p:nvPr>
            <p:ph type="title"/>
          </p:nvPr>
        </p:nvSpPr>
        <p:spPr>
          <a:xfrm>
            <a:off x="469879" y="242844"/>
            <a:ext cx="9720000" cy="636045"/>
          </a:xfrm>
        </p:spPr>
        <p:txBody>
          <a:bodyPr/>
          <a:lstStyle/>
          <a:p>
            <a:pPr algn="just">
              <a:lnSpc>
                <a:spcPct val="107000"/>
              </a:lnSpc>
              <a:spcAft>
                <a:spcPts val="800"/>
              </a:spcAft>
            </a:pPr>
            <a:r>
              <a:rPr lang="en-US" sz="2400" b="1" dirty="0">
                <a:solidFill>
                  <a:srgbClr val="0070C0"/>
                </a:solidFill>
              </a:rPr>
              <a:t>Possible Anomaly Detection Scenarios</a:t>
            </a:r>
            <a:endParaRPr lang="en-GB" sz="24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05692C6D-8A0A-42B8-9584-36902FECE38B}"/>
              </a:ext>
            </a:extLst>
          </p:cNvPr>
          <p:cNvSpPr>
            <a:spLocks noGrp="1"/>
          </p:cNvSpPr>
          <p:nvPr>
            <p:ph type="sldNum" sz="quarter" idx="11"/>
          </p:nvPr>
        </p:nvSpPr>
        <p:spPr/>
        <p:txBody>
          <a:bodyPr/>
          <a:lstStyle/>
          <a:p>
            <a:fld id="{21F90BE8-D879-4F46-ACF9-7BCC67DCFB75}" type="slidenum">
              <a:rPr lang="fr-FR" smtClean="0"/>
              <a:pPr/>
              <a:t>6</a:t>
            </a:fld>
            <a:endParaRPr lang="fr-FR"/>
          </a:p>
        </p:txBody>
      </p:sp>
      <p:sp>
        <p:nvSpPr>
          <p:cNvPr id="7" name="Content Placeholder 2">
            <a:extLst>
              <a:ext uri="{FF2B5EF4-FFF2-40B4-BE49-F238E27FC236}">
                <a16:creationId xmlns:a16="http://schemas.microsoft.com/office/drawing/2014/main" id="{BA93F398-9F9E-69D1-A4BA-49CDCC34738A}"/>
              </a:ext>
            </a:extLst>
          </p:cNvPr>
          <p:cNvSpPr txBox="1">
            <a:spLocks/>
          </p:cNvSpPr>
          <p:nvPr/>
        </p:nvSpPr>
        <p:spPr>
          <a:xfrm>
            <a:off x="4390" y="878889"/>
            <a:ext cx="10650978" cy="5627369"/>
          </a:xfrm>
          <a:prstGeom prst="rect">
            <a:avLst/>
          </a:prstGeom>
        </p:spPr>
        <p:txBody>
          <a:bodyPr/>
          <a:lstStyle>
            <a:lvl1pPr marL="180000" indent="-180000" algn="l" defTabSz="914400" rtl="0" eaLnBrk="1" latinLnBrk="0" hangingPunct="1">
              <a:lnSpc>
                <a:spcPct val="100000"/>
              </a:lnSpc>
              <a:spcBef>
                <a:spcPts val="600"/>
              </a:spcBef>
              <a:buFont typeface="Arial" panose="020B0604020202020204" pitchFamily="34" charset="0"/>
              <a:buChar char="•"/>
              <a:defRPr sz="2000" kern="1200">
                <a:solidFill>
                  <a:schemeClr val="tx1"/>
                </a:solidFill>
                <a:latin typeface="+mn-lt"/>
                <a:ea typeface="+mn-ea"/>
                <a:cs typeface="+mn-cs"/>
              </a:defRPr>
            </a:lvl1pPr>
            <a:lvl2pPr marL="360000" indent="-1800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540000" indent="-1800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3pPr>
            <a:lvl4pPr marL="720000" indent="-180000"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4pPr>
            <a:lvl5pPr marL="288000" indent="0" algn="l" defTabSz="914400" rtl="0" eaLnBrk="1" latinLnBrk="0" hangingPunct="1">
              <a:lnSpc>
                <a:spcPct val="100000"/>
              </a:lnSpc>
              <a:spcBef>
                <a:spcPts val="1300"/>
              </a:spcBef>
              <a:buFont typeface="Arial" panose="020B0604020202020204" pitchFamily="34" charset="0"/>
              <a:buNone/>
              <a:defRPr sz="1400" kern="1200">
                <a:solidFill>
                  <a:schemeClr val="tx1">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2200"/>
              </a:lnSpc>
              <a:buFont typeface="Arial" panose="020B0604020202020204" pitchFamily="34" charset="0"/>
              <a:buNone/>
            </a:pPr>
            <a:endParaRPr lang="en-US" sz="1600" dirty="0">
              <a:latin typeface="+mj-lt"/>
            </a:endParaRPr>
          </a:p>
          <a:p>
            <a:pPr marL="0" indent="0">
              <a:lnSpc>
                <a:spcPts val="2200"/>
              </a:lnSpc>
              <a:buFont typeface="Arial" panose="020B0604020202020204" pitchFamily="34" charset="0"/>
              <a:buNone/>
            </a:pPr>
            <a:endParaRPr lang="en-US" sz="1400" dirty="0">
              <a:solidFill>
                <a:srgbClr val="C00000"/>
              </a:solidFill>
              <a:latin typeface="+mj-lt"/>
            </a:endParaRPr>
          </a:p>
        </p:txBody>
      </p:sp>
      <p:graphicFrame>
        <p:nvGraphicFramePr>
          <p:cNvPr id="8" name="Table 8">
            <a:extLst>
              <a:ext uri="{FF2B5EF4-FFF2-40B4-BE49-F238E27FC236}">
                <a16:creationId xmlns:a16="http://schemas.microsoft.com/office/drawing/2014/main" id="{931D5E31-6E47-070A-23A0-87FD4436BEB9}"/>
              </a:ext>
            </a:extLst>
          </p:cNvPr>
          <p:cNvGraphicFramePr>
            <a:graphicFrameLocks noGrp="1"/>
          </p:cNvGraphicFramePr>
          <p:nvPr>
            <p:extLst>
              <p:ext uri="{D42A27DB-BD31-4B8C-83A1-F6EECF244321}">
                <p14:modId xmlns:p14="http://schemas.microsoft.com/office/powerpoint/2010/main" val="1329952894"/>
              </p:ext>
            </p:extLst>
          </p:nvPr>
        </p:nvGraphicFramePr>
        <p:xfrm>
          <a:off x="656216" y="726440"/>
          <a:ext cx="9999152" cy="5582920"/>
        </p:xfrm>
        <a:graphic>
          <a:graphicData uri="http://schemas.openxmlformats.org/drawingml/2006/table">
            <a:tbl>
              <a:tblPr firstRow="1" bandRow="1">
                <a:tableStyleId>{3B4B98B0-60AC-42C2-AFA5-B58CD77FA1E5}</a:tableStyleId>
              </a:tblPr>
              <a:tblGrid>
                <a:gridCol w="3159825">
                  <a:extLst>
                    <a:ext uri="{9D8B030D-6E8A-4147-A177-3AD203B41FA5}">
                      <a16:colId xmlns:a16="http://schemas.microsoft.com/office/drawing/2014/main" val="1053279406"/>
                    </a:ext>
                  </a:extLst>
                </a:gridCol>
                <a:gridCol w="3409921">
                  <a:extLst>
                    <a:ext uri="{9D8B030D-6E8A-4147-A177-3AD203B41FA5}">
                      <a16:colId xmlns:a16="http://schemas.microsoft.com/office/drawing/2014/main" val="183485917"/>
                    </a:ext>
                  </a:extLst>
                </a:gridCol>
                <a:gridCol w="3429406">
                  <a:extLst>
                    <a:ext uri="{9D8B030D-6E8A-4147-A177-3AD203B41FA5}">
                      <a16:colId xmlns:a16="http://schemas.microsoft.com/office/drawing/2014/main" val="3573783398"/>
                    </a:ext>
                  </a:extLst>
                </a:gridCol>
              </a:tblGrid>
              <a:tr h="370840">
                <a:tc>
                  <a:txBody>
                    <a:bodyPr/>
                    <a:lstStyle/>
                    <a:p>
                      <a:r>
                        <a:rPr lang="en-US" sz="1400" dirty="0">
                          <a:latin typeface="Times New Roman" panose="02020603050405020304" pitchFamily="18" charset="0"/>
                          <a:cs typeface="Times New Roman" panose="02020603050405020304" pitchFamily="18" charset="0"/>
                        </a:rPr>
                        <a:t>Scenario</a:t>
                      </a:r>
                      <a:endParaRPr lang="en-GB"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Detection</a:t>
                      </a:r>
                      <a:endParaRPr lang="en-GB"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Implication</a:t>
                      </a:r>
                      <a:endParaRPr lang="en-GB"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44564112"/>
                  </a:ext>
                </a:extLst>
              </a:tr>
              <a:tr h="370840">
                <a:tc>
                  <a:txBody>
                    <a:bodyPr/>
                    <a:lstStyle/>
                    <a:p>
                      <a:r>
                        <a:rPr lang="en-US" sz="1200" b="1" kern="1200" dirty="0">
                          <a:solidFill>
                            <a:schemeClr val="dk1"/>
                          </a:solidFill>
                          <a:effectLst/>
                          <a:latin typeface="Times New Roman" panose="02020603050405020304" pitchFamily="18" charset="0"/>
                          <a:cs typeface="Times New Roman" panose="02020603050405020304" pitchFamily="18" charset="0"/>
                        </a:rPr>
                        <a:t>Unusual Purchase Frequencies</a:t>
                      </a:r>
                      <a:endParaRPr lang="en-GB" sz="1200" b="1" dirty="0">
                        <a:latin typeface="Times New Roman" panose="02020603050405020304" pitchFamily="18" charset="0"/>
                        <a:cs typeface="Times New Roman" panose="02020603050405020304" pitchFamily="18" charset="0"/>
                      </a:endParaRPr>
                    </a:p>
                  </a:txBody>
                  <a:tcPr/>
                </a:tc>
                <a:tc>
                  <a:txBody>
                    <a:bodyPr/>
                    <a:lstStyle/>
                    <a:p>
                      <a:r>
                        <a:rPr lang="en-US" sz="1200" kern="1200" dirty="0">
                          <a:solidFill>
                            <a:schemeClr val="dk1"/>
                          </a:solidFill>
                          <a:effectLst/>
                          <a:latin typeface="Times New Roman" panose="02020603050405020304" pitchFamily="18" charset="0"/>
                          <a:cs typeface="Times New Roman" panose="02020603050405020304" pitchFamily="18" charset="0"/>
                        </a:rPr>
                        <a:t>Monitoring the frequency of orders against historical purchasing patterns can highlight anomalies.</a:t>
                      </a:r>
                      <a:endParaRPr lang="en-GB" sz="1200" dirty="0">
                        <a:latin typeface="Times New Roman" panose="02020603050405020304" pitchFamily="18" charset="0"/>
                        <a:cs typeface="Times New Roman" panose="02020603050405020304" pitchFamily="18" charset="0"/>
                      </a:endParaRPr>
                    </a:p>
                  </a:txBody>
                  <a:tcPr/>
                </a:tc>
                <a:tc>
                  <a:txBody>
                    <a:bodyPr/>
                    <a:lstStyle/>
                    <a:p>
                      <a:r>
                        <a:rPr lang="en-US" sz="1200" kern="1200" dirty="0">
                          <a:solidFill>
                            <a:schemeClr val="dk1"/>
                          </a:solidFill>
                          <a:effectLst/>
                          <a:latin typeface="Times New Roman" panose="02020603050405020304" pitchFamily="18" charset="0"/>
                          <a:cs typeface="Times New Roman" panose="02020603050405020304" pitchFamily="18" charset="0"/>
                        </a:rPr>
                        <a:t>Overfrequents ordering could indicate system errors, potential overstocking, or even fraudulent activities aiming to bypass approval thresholds.</a:t>
                      </a:r>
                      <a:endParaRPr lang="en-GB"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79948090"/>
                  </a:ext>
                </a:extLst>
              </a:tr>
              <a:tr h="370840">
                <a:tc>
                  <a:txBody>
                    <a:bodyPr/>
                    <a:lstStyle/>
                    <a:p>
                      <a:r>
                        <a:rPr lang="en-US" sz="1200" b="1" kern="1200" dirty="0">
                          <a:solidFill>
                            <a:schemeClr val="dk1"/>
                          </a:solidFill>
                          <a:effectLst/>
                          <a:latin typeface="Times New Roman" panose="02020603050405020304" pitchFamily="18" charset="0"/>
                          <a:cs typeface="Times New Roman" panose="02020603050405020304" pitchFamily="18" charset="0"/>
                        </a:rPr>
                        <a:t>Unexpected Supplier Changes</a:t>
                      </a:r>
                      <a:endParaRPr lang="en-GB" sz="1200" b="1" dirty="0">
                        <a:latin typeface="Times New Roman" panose="02020603050405020304" pitchFamily="18" charset="0"/>
                        <a:cs typeface="Times New Roman" panose="02020603050405020304" pitchFamily="18" charset="0"/>
                      </a:endParaRPr>
                    </a:p>
                  </a:txBody>
                  <a:tcPr/>
                </a:tc>
                <a:tc>
                  <a:txBody>
                    <a:bodyPr/>
                    <a:lstStyle/>
                    <a:p>
                      <a:r>
                        <a:rPr lang="en-US" sz="1200" kern="1200" dirty="0">
                          <a:solidFill>
                            <a:schemeClr val="dk1"/>
                          </a:solidFill>
                          <a:effectLst/>
                          <a:latin typeface="Times New Roman" panose="02020603050405020304" pitchFamily="18" charset="0"/>
                          <a:cs typeface="Times New Roman" panose="02020603050405020304" pitchFamily="18" charset="0"/>
                        </a:rPr>
                        <a:t>Analyzing procurement reports to identify new or rarely used suppliers.</a:t>
                      </a:r>
                      <a:endParaRPr lang="en-GB" sz="1200" dirty="0">
                        <a:latin typeface="Times New Roman" panose="02020603050405020304" pitchFamily="18" charset="0"/>
                        <a:cs typeface="Times New Roman" panose="02020603050405020304" pitchFamily="18" charset="0"/>
                      </a:endParaRPr>
                    </a:p>
                  </a:txBody>
                  <a:tcPr/>
                </a:tc>
                <a:tc>
                  <a:txBody>
                    <a:bodyPr/>
                    <a:lstStyle/>
                    <a:p>
                      <a:r>
                        <a:rPr lang="en-US" sz="1200" kern="1200" dirty="0">
                          <a:solidFill>
                            <a:schemeClr val="dk1"/>
                          </a:solidFill>
                          <a:effectLst/>
                          <a:latin typeface="Times New Roman" panose="02020603050405020304" pitchFamily="18" charset="0"/>
                          <a:cs typeface="Times New Roman" panose="02020603050405020304" pitchFamily="18" charset="0"/>
                        </a:rPr>
                        <a:t>Sudden changes without a clear rationale could suggest fraud, supplier kickbacks, or a lack of compliance with procurement policies</a:t>
                      </a:r>
                      <a:endParaRPr lang="en-GB"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67779245"/>
                  </a:ext>
                </a:extLst>
              </a:tr>
              <a:tr h="3966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dk1"/>
                          </a:solidFill>
                          <a:effectLst/>
                          <a:latin typeface="Times New Roman" panose="02020603050405020304" pitchFamily="18" charset="0"/>
                          <a:cs typeface="Times New Roman" panose="02020603050405020304" pitchFamily="18" charset="0"/>
                        </a:rPr>
                        <a:t>Non-standard Materials</a:t>
                      </a:r>
                      <a:endParaRPr lang="en-GB" sz="1200" b="1" kern="1200" dirty="0">
                        <a:solidFill>
                          <a:schemeClr val="dk1"/>
                        </a:solidFill>
                        <a:effectLst/>
                        <a:latin typeface="Times New Roman" panose="02020603050405020304" pitchFamily="18" charset="0"/>
                        <a:cs typeface="Times New Roman" panose="02020603050405020304" pitchFamily="18" charset="0"/>
                      </a:endParaRPr>
                    </a:p>
                    <a:p>
                      <a:endParaRPr lang="en-GB" sz="1200" b="1" dirty="0">
                        <a:latin typeface="Times New Roman" panose="02020603050405020304" pitchFamily="18" charset="0"/>
                        <a:cs typeface="Times New Roman" panose="02020603050405020304" pitchFamily="18" charset="0"/>
                      </a:endParaRPr>
                    </a:p>
                  </a:txBody>
                  <a:tcPr/>
                </a:tc>
                <a:tc>
                  <a:txBody>
                    <a:bodyPr/>
                    <a:lstStyle/>
                    <a:p>
                      <a:r>
                        <a:rPr lang="en-US" sz="1200" kern="1200" dirty="0">
                          <a:solidFill>
                            <a:schemeClr val="dk1"/>
                          </a:solidFill>
                          <a:effectLst/>
                          <a:latin typeface="Times New Roman" panose="02020603050405020304" pitchFamily="18" charset="0"/>
                          <a:cs typeface="Times New Roman" panose="02020603050405020304" pitchFamily="18" charset="0"/>
                        </a:rPr>
                        <a:t>Identifying orders for materials not typically used in the company’s operations.</a:t>
                      </a:r>
                      <a:endParaRPr lang="en-GB"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Times New Roman" panose="02020603050405020304" pitchFamily="18" charset="0"/>
                          <a:cs typeface="Times New Roman" panose="02020603050405020304" pitchFamily="18" charset="0"/>
                        </a:rPr>
                        <a:t>Ordering non-standard materials could signify errors, miscommunications, or potential misuse of company resources.</a:t>
                      </a:r>
                      <a:endParaRPr lang="en-GB" sz="1200" kern="1200" dirty="0">
                        <a:solidFill>
                          <a:schemeClr val="dk1"/>
                        </a:solidFill>
                        <a:effectLst/>
                        <a:latin typeface="Times New Roman" panose="02020603050405020304" pitchFamily="18" charset="0"/>
                        <a:cs typeface="Times New Roman" panose="02020603050405020304" pitchFamily="18" charset="0"/>
                      </a:endParaRPr>
                    </a:p>
                    <a:p>
                      <a:endParaRPr lang="en-GB"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22915845"/>
                  </a:ext>
                </a:extLst>
              </a:tr>
              <a:tr h="188835">
                <a:tc>
                  <a:txBody>
                    <a:bodyPr/>
                    <a:lstStyle/>
                    <a:p>
                      <a:r>
                        <a:rPr lang="en-US" sz="1200" b="1" kern="1200" dirty="0">
                          <a:solidFill>
                            <a:schemeClr val="dk1"/>
                          </a:solidFill>
                          <a:effectLst/>
                          <a:latin typeface="Times New Roman" panose="02020603050405020304" pitchFamily="18" charset="0"/>
                          <a:cs typeface="Times New Roman" panose="02020603050405020304" pitchFamily="18" charset="0"/>
                        </a:rPr>
                        <a:t>Price Anomalies</a:t>
                      </a:r>
                      <a:endParaRPr lang="en-GB" sz="1200" b="1" dirty="0">
                        <a:latin typeface="Times New Roman" panose="02020603050405020304" pitchFamily="18" charset="0"/>
                        <a:cs typeface="Times New Roman" panose="02020603050405020304" pitchFamily="18" charset="0"/>
                      </a:endParaRPr>
                    </a:p>
                  </a:txBody>
                  <a:tcPr/>
                </a:tc>
                <a:tc>
                  <a:txBody>
                    <a:bodyPr/>
                    <a:lstStyle/>
                    <a:p>
                      <a:r>
                        <a:rPr lang="en-US" sz="1200" kern="1200" dirty="0">
                          <a:solidFill>
                            <a:schemeClr val="dk1"/>
                          </a:solidFill>
                          <a:effectLst/>
                          <a:latin typeface="Times New Roman" panose="02020603050405020304" pitchFamily="18" charset="0"/>
                          <a:cs typeface="Times New Roman" panose="02020603050405020304" pitchFamily="18" charset="0"/>
                        </a:rPr>
                        <a:t>Comparing purchase prices to historical data, market rates, and contract prices.</a:t>
                      </a:r>
                      <a:endParaRPr lang="en-GB"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Times New Roman" panose="02020603050405020304" pitchFamily="18" charset="0"/>
                          <a:cs typeface="Times New Roman" panose="02020603050405020304" pitchFamily="18" charset="0"/>
                        </a:rPr>
                        <a:t>Significant deviations can indicate pricing errors, fraud, or market volatility. It necessitates thorough investigation to prevent financial losses.</a:t>
                      </a:r>
                      <a:endParaRPr lang="en-GB" sz="1200" kern="1200" dirty="0">
                        <a:solidFill>
                          <a:schemeClr val="dk1"/>
                        </a:solidFill>
                        <a:effectLst/>
                        <a:latin typeface="Times New Roman" panose="02020603050405020304" pitchFamily="18" charset="0"/>
                        <a:cs typeface="Times New Roman" panose="02020603050405020304" pitchFamily="18" charset="0"/>
                      </a:endParaRPr>
                    </a:p>
                    <a:p>
                      <a:endParaRPr lang="en-GB"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184015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dk1"/>
                          </a:solidFill>
                          <a:effectLst/>
                          <a:latin typeface="Times New Roman" panose="02020603050405020304" pitchFamily="18" charset="0"/>
                          <a:cs typeface="Times New Roman" panose="02020603050405020304" pitchFamily="18" charset="0"/>
                        </a:rPr>
                        <a:t>Budget Deviations</a:t>
                      </a:r>
                      <a:endParaRPr lang="en-GB" sz="1200" b="1" kern="1200" dirty="0">
                        <a:solidFill>
                          <a:schemeClr val="dk1"/>
                        </a:solidFill>
                        <a:effectLst/>
                        <a:latin typeface="Times New Roman" panose="02020603050405020304" pitchFamily="18" charset="0"/>
                        <a:cs typeface="Times New Roman" panose="02020603050405020304" pitchFamily="18" charset="0"/>
                      </a:endParaRPr>
                    </a:p>
                    <a:p>
                      <a:endParaRPr lang="en-GB" sz="1200" b="1" dirty="0">
                        <a:latin typeface="Times New Roman" panose="02020603050405020304" pitchFamily="18" charset="0"/>
                        <a:cs typeface="Times New Roman" panose="02020603050405020304" pitchFamily="18" charset="0"/>
                      </a:endParaRPr>
                    </a:p>
                  </a:txBody>
                  <a:tcPr/>
                </a:tc>
                <a:tc>
                  <a:txBody>
                    <a:bodyPr/>
                    <a:lstStyle/>
                    <a:p>
                      <a:r>
                        <a:rPr lang="en-US" sz="1200" kern="1200" dirty="0">
                          <a:solidFill>
                            <a:schemeClr val="dk1"/>
                          </a:solidFill>
                          <a:effectLst/>
                          <a:latin typeface="Times New Roman" panose="02020603050405020304" pitchFamily="18" charset="0"/>
                          <a:cs typeface="Times New Roman" panose="02020603050405020304" pitchFamily="18" charset="0"/>
                        </a:rPr>
                        <a:t>Comparing order values against departmental or project budgets.</a:t>
                      </a:r>
                      <a:endParaRPr lang="en-GB" sz="1200" dirty="0">
                        <a:latin typeface="Times New Roman" panose="02020603050405020304" pitchFamily="18" charset="0"/>
                        <a:cs typeface="Times New Roman" panose="02020603050405020304" pitchFamily="18" charset="0"/>
                      </a:endParaRPr>
                    </a:p>
                  </a:txBody>
                  <a:tcPr/>
                </a:tc>
                <a:tc>
                  <a:txBody>
                    <a:bodyPr/>
                    <a:lstStyle/>
                    <a:p>
                      <a:r>
                        <a:rPr lang="en-US" sz="1200" kern="1200" dirty="0">
                          <a:solidFill>
                            <a:schemeClr val="dk1"/>
                          </a:solidFill>
                          <a:effectLst/>
                          <a:latin typeface="Times New Roman" panose="02020603050405020304" pitchFamily="18" charset="0"/>
                          <a:cs typeface="Times New Roman" panose="02020603050405020304" pitchFamily="18" charset="0"/>
                        </a:rPr>
                        <a:t>Exceeding budgets without proper authorization can indicate a lack of financial control and oversight, leading to budgetary overruns and financial mismanagement</a:t>
                      </a:r>
                      <a:endParaRPr lang="en-GB"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680172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dk1"/>
                          </a:solidFill>
                          <a:effectLst/>
                          <a:latin typeface="Times New Roman" panose="02020603050405020304" pitchFamily="18" charset="0"/>
                          <a:cs typeface="Times New Roman" panose="02020603050405020304" pitchFamily="18" charset="0"/>
                        </a:rPr>
                        <a:t>Duplicate Orders</a:t>
                      </a:r>
                      <a:endParaRPr lang="en-GB" sz="1200" b="1" kern="1200" dirty="0">
                        <a:solidFill>
                          <a:schemeClr val="dk1"/>
                        </a:solidFill>
                        <a:effectLst/>
                        <a:latin typeface="Times New Roman" panose="02020603050405020304" pitchFamily="18" charset="0"/>
                        <a:cs typeface="Times New Roman" panose="02020603050405020304" pitchFamily="18" charset="0"/>
                      </a:endParaRPr>
                    </a:p>
                    <a:p>
                      <a:endParaRPr lang="en-GB" sz="1200" b="1" dirty="0">
                        <a:latin typeface="Times New Roman" panose="02020603050405020304" pitchFamily="18" charset="0"/>
                        <a:cs typeface="Times New Roman" panose="02020603050405020304" pitchFamily="18" charset="0"/>
                      </a:endParaRPr>
                    </a:p>
                  </a:txBody>
                  <a:tcPr/>
                </a:tc>
                <a:tc>
                  <a:txBody>
                    <a:bodyPr/>
                    <a:lstStyle/>
                    <a:p>
                      <a:r>
                        <a:rPr lang="en-US" sz="1200" kern="1200" dirty="0">
                          <a:solidFill>
                            <a:schemeClr val="dk1"/>
                          </a:solidFill>
                          <a:effectLst/>
                          <a:latin typeface="Times New Roman" panose="02020603050405020304" pitchFamily="18" charset="0"/>
                          <a:cs typeface="Times New Roman" panose="02020603050405020304" pitchFamily="18" charset="0"/>
                        </a:rPr>
                        <a:t>Identifying multiple orders for the same material within a short timeframe.</a:t>
                      </a:r>
                      <a:endParaRPr lang="en-GB" sz="1200" dirty="0">
                        <a:latin typeface="Times New Roman" panose="02020603050405020304" pitchFamily="18" charset="0"/>
                        <a:cs typeface="Times New Roman" panose="02020603050405020304" pitchFamily="18" charset="0"/>
                      </a:endParaRPr>
                    </a:p>
                  </a:txBody>
                  <a:tcPr/>
                </a:tc>
                <a:tc>
                  <a:txBody>
                    <a:bodyPr/>
                    <a:lstStyle/>
                    <a:p>
                      <a:r>
                        <a:rPr lang="en-US" sz="1200" kern="1200" dirty="0">
                          <a:solidFill>
                            <a:schemeClr val="dk1"/>
                          </a:solidFill>
                          <a:effectLst/>
                          <a:latin typeface="Times New Roman" panose="02020603050405020304" pitchFamily="18" charset="0"/>
                          <a:cs typeface="Times New Roman" panose="02020603050405020304" pitchFamily="18" charset="0"/>
                        </a:rPr>
                        <a:t>Duplicate orders can result in overstocking, increased holding costs, and potential waste. It might also indicate process inefficiencies or intentional fraud.</a:t>
                      </a:r>
                      <a:endParaRPr lang="en-GB"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6649969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dk1"/>
                          </a:solidFill>
                          <a:effectLst/>
                          <a:latin typeface="Times New Roman" panose="02020603050405020304" pitchFamily="18" charset="0"/>
                          <a:cs typeface="Times New Roman" panose="02020603050405020304" pitchFamily="18" charset="0"/>
                        </a:rPr>
                        <a:t>Rapid Stock Depletion</a:t>
                      </a:r>
                      <a:endParaRPr lang="en-GB" sz="1200" b="1" kern="1200" dirty="0">
                        <a:solidFill>
                          <a:schemeClr val="dk1"/>
                        </a:solidFill>
                        <a:effectLst/>
                        <a:latin typeface="Times New Roman" panose="02020603050405020304" pitchFamily="18" charset="0"/>
                        <a:cs typeface="Times New Roman" panose="02020603050405020304" pitchFamily="18" charset="0"/>
                      </a:endParaRPr>
                    </a:p>
                    <a:p>
                      <a:endParaRPr lang="en-GB" sz="1200" b="1" dirty="0">
                        <a:latin typeface="Times New Roman" panose="02020603050405020304" pitchFamily="18" charset="0"/>
                        <a:cs typeface="Times New Roman" panose="02020603050405020304" pitchFamily="18" charset="0"/>
                      </a:endParaRPr>
                    </a:p>
                  </a:txBody>
                  <a:tcPr/>
                </a:tc>
                <a:tc>
                  <a:txBody>
                    <a:bodyPr/>
                    <a:lstStyle/>
                    <a:p>
                      <a:r>
                        <a:rPr lang="en-US" sz="1200" kern="1200" dirty="0">
                          <a:solidFill>
                            <a:schemeClr val="dk1"/>
                          </a:solidFill>
                          <a:effectLst/>
                          <a:latin typeface="Times New Roman" panose="02020603050405020304" pitchFamily="18" charset="0"/>
                          <a:cs typeface="Times New Roman" panose="02020603050405020304" pitchFamily="18" charset="0"/>
                        </a:rPr>
                        <a:t>Monitoring inventory levels and turnover rates</a:t>
                      </a:r>
                      <a:endParaRPr lang="en-GB" sz="1200" dirty="0">
                        <a:latin typeface="Times New Roman" panose="02020603050405020304" pitchFamily="18" charset="0"/>
                        <a:cs typeface="Times New Roman" panose="02020603050405020304" pitchFamily="18" charset="0"/>
                      </a:endParaRPr>
                    </a:p>
                  </a:txBody>
                  <a:tcPr/>
                </a:tc>
                <a:tc>
                  <a:txBody>
                    <a:bodyPr/>
                    <a:lstStyle/>
                    <a:p>
                      <a:r>
                        <a:rPr lang="en-US" sz="1200" kern="1200" dirty="0">
                          <a:solidFill>
                            <a:schemeClr val="dk1"/>
                          </a:solidFill>
                          <a:effectLst/>
                          <a:latin typeface="Times New Roman" panose="02020603050405020304" pitchFamily="18" charset="0"/>
                          <a:cs typeface="Times New Roman" panose="02020603050405020304" pitchFamily="18" charset="0"/>
                        </a:rPr>
                        <a:t>Frequent reorders for materials that should not deplete quickly might suggest theft, poor inventory management, or errors in tracking systems</a:t>
                      </a:r>
                      <a:endParaRPr lang="en-GB"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91344862"/>
                  </a:ext>
                </a:extLst>
              </a:tr>
            </a:tbl>
          </a:graphicData>
        </a:graphic>
      </p:graphicFrame>
    </p:spTree>
    <p:extLst>
      <p:ext uri="{BB962C8B-B14F-4D97-AF65-F5344CB8AC3E}">
        <p14:creationId xmlns:p14="http://schemas.microsoft.com/office/powerpoint/2010/main" val="2908117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66F13E4-8EEF-B703-6D6D-A5FEE67AE1E3}"/>
              </a:ext>
            </a:extLst>
          </p:cNvPr>
          <p:cNvPicPr>
            <a:picLocks noChangeAspect="1"/>
          </p:cNvPicPr>
          <p:nvPr/>
        </p:nvPicPr>
        <p:blipFill>
          <a:blip r:embed="rId2"/>
          <a:stretch>
            <a:fillRect/>
          </a:stretch>
        </p:blipFill>
        <p:spPr>
          <a:xfrm>
            <a:off x="0" y="359096"/>
            <a:ext cx="6093760" cy="6139808"/>
          </a:xfrm>
          <a:prstGeom prst="rect">
            <a:avLst/>
          </a:prstGeom>
          <a:noFill/>
        </p:spPr>
      </p:pic>
      <p:sp>
        <p:nvSpPr>
          <p:cNvPr id="5" name="Content Placeholder 2">
            <a:extLst>
              <a:ext uri="{FF2B5EF4-FFF2-40B4-BE49-F238E27FC236}">
                <a16:creationId xmlns:a16="http://schemas.microsoft.com/office/drawing/2014/main" id="{B70BBE3B-8B91-3957-EE0E-D7885C0B5341}"/>
              </a:ext>
            </a:extLst>
          </p:cNvPr>
          <p:cNvSpPr txBox="1">
            <a:spLocks/>
          </p:cNvSpPr>
          <p:nvPr/>
        </p:nvSpPr>
        <p:spPr bwMode="auto">
          <a:xfrm>
            <a:off x="6361200" y="1371600"/>
            <a:ext cx="5472000" cy="4860000"/>
          </a:xfrm>
          <a:prstGeom prst="rect">
            <a:avLst/>
          </a:prstGeom>
        </p:spPr>
        <p:txBody>
          <a:bodyPr vert="horz" lIns="91440" tIns="45720" rIns="91440" bIns="45720" numCol="1" rtlCol="0" anchorCtr="0" compatLnSpc="1">
            <a:prstTxWarp prst="textNoShape">
              <a:avLst/>
            </a:prstTxWarp>
            <a:normAutofit/>
          </a:bodyPr>
          <a:lstStyle>
            <a:lvl1pPr marL="196850" indent="-196850" algn="l" rtl="0" fontAlgn="base">
              <a:spcBef>
                <a:spcPct val="100000"/>
              </a:spcBef>
              <a:spcAft>
                <a:spcPct val="0"/>
              </a:spcAft>
              <a:buBlip>
                <a:blip r:embed="rId3"/>
              </a:buBlip>
              <a:defRPr b="1">
                <a:solidFill>
                  <a:schemeClr val="tx1"/>
                </a:solidFill>
                <a:latin typeface="+mn-lt"/>
                <a:ea typeface="+mn-ea"/>
                <a:cs typeface="+mn-cs"/>
              </a:defRPr>
            </a:lvl1pPr>
            <a:lvl2pPr marL="533400" indent="-157163" algn="l" rtl="0" fontAlgn="base">
              <a:spcBef>
                <a:spcPct val="20000"/>
              </a:spcBef>
              <a:spcAft>
                <a:spcPct val="0"/>
              </a:spcAft>
              <a:buFont typeface="Wingdings" pitchFamily="2" charset="2"/>
              <a:buChar char="§"/>
              <a:defRPr sz="1600">
                <a:solidFill>
                  <a:schemeClr val="tx1"/>
                </a:solidFill>
                <a:latin typeface="+mn-lt"/>
              </a:defRPr>
            </a:lvl2pPr>
            <a:lvl3pPr marL="855663" indent="-142875" algn="l" rtl="0" fontAlgn="base">
              <a:spcBef>
                <a:spcPct val="20000"/>
              </a:spcBef>
              <a:spcAft>
                <a:spcPct val="0"/>
              </a:spcAft>
              <a:buFont typeface="Wingdings" pitchFamily="2" charset="2"/>
              <a:buChar char="§"/>
              <a:defRPr sz="1400">
                <a:solidFill>
                  <a:schemeClr val="tx1"/>
                </a:solidFill>
                <a:latin typeface="+mn-lt"/>
              </a:defRPr>
            </a:lvl3pPr>
            <a:lvl4pPr marL="1112838" indent="-144463" algn="l" rtl="0" fontAlgn="base">
              <a:spcBef>
                <a:spcPct val="20000"/>
              </a:spcBef>
              <a:spcAft>
                <a:spcPct val="0"/>
              </a:spcAft>
              <a:buFont typeface="Wingdings" pitchFamily="2" charset="2"/>
              <a:buChar char="§"/>
              <a:defRPr sz="1400">
                <a:solidFill>
                  <a:schemeClr val="tx1"/>
                </a:solidFill>
                <a:latin typeface="+mn-lt"/>
              </a:defRPr>
            </a:lvl4pPr>
            <a:lvl5pPr marL="1350963" indent="-163513" algn="l" rtl="0" fontAlgn="base">
              <a:spcBef>
                <a:spcPct val="20000"/>
              </a:spcBef>
              <a:spcAft>
                <a:spcPct val="0"/>
              </a:spcAft>
              <a:buFont typeface="Wingdings" pitchFamily="2" charset="2"/>
              <a:buChar char="§"/>
              <a:defRPr sz="1400">
                <a:solidFill>
                  <a:schemeClr val="tx1"/>
                </a:solidFill>
                <a:latin typeface="+mn-lt"/>
              </a:defRPr>
            </a:lvl5pPr>
            <a:lvl6pPr marL="1808163" indent="-163513" algn="l" rtl="0" fontAlgn="base">
              <a:spcBef>
                <a:spcPct val="20000"/>
              </a:spcBef>
              <a:spcAft>
                <a:spcPct val="0"/>
              </a:spcAft>
              <a:buFont typeface="Wingdings" pitchFamily="2" charset="2"/>
              <a:buChar char="§"/>
              <a:defRPr sz="1400">
                <a:solidFill>
                  <a:schemeClr val="tx1"/>
                </a:solidFill>
                <a:latin typeface="+mn-lt"/>
              </a:defRPr>
            </a:lvl6pPr>
            <a:lvl7pPr marL="2265363" indent="-163513" algn="l" rtl="0" fontAlgn="base">
              <a:spcBef>
                <a:spcPct val="20000"/>
              </a:spcBef>
              <a:spcAft>
                <a:spcPct val="0"/>
              </a:spcAft>
              <a:buFont typeface="Wingdings" pitchFamily="2" charset="2"/>
              <a:buChar char="§"/>
              <a:defRPr sz="1400">
                <a:solidFill>
                  <a:schemeClr val="tx1"/>
                </a:solidFill>
                <a:latin typeface="+mn-lt"/>
              </a:defRPr>
            </a:lvl7pPr>
            <a:lvl8pPr marL="2722563" indent="-163513" algn="l" rtl="0" fontAlgn="base">
              <a:spcBef>
                <a:spcPct val="20000"/>
              </a:spcBef>
              <a:spcAft>
                <a:spcPct val="0"/>
              </a:spcAft>
              <a:buFont typeface="Wingdings" pitchFamily="2" charset="2"/>
              <a:buChar char="§"/>
              <a:defRPr sz="1400">
                <a:solidFill>
                  <a:schemeClr val="tx1"/>
                </a:solidFill>
                <a:latin typeface="+mn-lt"/>
              </a:defRPr>
            </a:lvl8pPr>
            <a:lvl9pPr marL="3179763" indent="-163513" algn="l" rtl="0" fontAlgn="base">
              <a:spcBef>
                <a:spcPct val="20000"/>
              </a:spcBef>
              <a:spcAft>
                <a:spcPct val="0"/>
              </a:spcAft>
              <a:buFont typeface="Wingdings" pitchFamily="2" charset="2"/>
              <a:buChar char="§"/>
              <a:defRPr sz="1400">
                <a:solidFill>
                  <a:schemeClr val="tx1"/>
                </a:solidFill>
                <a:latin typeface="+mn-lt"/>
              </a:defRPr>
            </a:lvl9pPr>
          </a:lstStyle>
          <a:p>
            <a:pPr marL="0" indent="0">
              <a:spcBef>
                <a:spcPts val="600"/>
              </a:spcBef>
              <a:buNone/>
            </a:pPr>
            <a:r>
              <a:rPr lang="en-US" sz="1400" b="0" dirty="0">
                <a:effectLst/>
              </a:rPr>
              <a:t>We will be applying the Cross-Industry Process for Data Mining  (CRISP-DM) methodology.</a:t>
            </a:r>
            <a:endParaRPr kumimoji="0" lang="en-US" sz="1400" b="0" i="1" u="none" strike="noStrike" cap="none" spc="0" normalizeH="0" baseline="0" dirty="0">
              <a:ln>
                <a:noFill/>
              </a:ln>
              <a:effectLst/>
              <a:uLnTx/>
              <a:uFillTx/>
            </a:endParaRPr>
          </a:p>
        </p:txBody>
      </p:sp>
      <p:sp>
        <p:nvSpPr>
          <p:cNvPr id="19" name="Text Placeholder 3">
            <a:extLst>
              <a:ext uri="{FF2B5EF4-FFF2-40B4-BE49-F238E27FC236}">
                <a16:creationId xmlns:a16="http://schemas.microsoft.com/office/drawing/2014/main" id="{20FF6BC5-5F52-4F29-D71C-0783A3A61046}"/>
              </a:ext>
            </a:extLst>
          </p:cNvPr>
          <p:cNvSpPr>
            <a:spLocks noGrp="1"/>
          </p:cNvSpPr>
          <p:nvPr>
            <p:ph type="body" sz="quarter" idx="17"/>
          </p:nvPr>
        </p:nvSpPr>
        <p:spPr>
          <a:xfrm>
            <a:off x="825578" y="6523200"/>
            <a:ext cx="10800" cy="100800"/>
          </a:xfrm>
        </p:spPr>
        <p:txBody>
          <a:bodyPr/>
          <a:lstStyle/>
          <a:p>
            <a:endParaRPr lang="en-US"/>
          </a:p>
        </p:txBody>
      </p:sp>
      <p:sp>
        <p:nvSpPr>
          <p:cNvPr id="2" name="Title 1">
            <a:extLst>
              <a:ext uri="{FF2B5EF4-FFF2-40B4-BE49-F238E27FC236}">
                <a16:creationId xmlns:a16="http://schemas.microsoft.com/office/drawing/2014/main" id="{09383999-F743-4C07-BB7A-41FDCF974D2B}"/>
              </a:ext>
            </a:extLst>
          </p:cNvPr>
          <p:cNvSpPr>
            <a:spLocks noGrp="1"/>
          </p:cNvSpPr>
          <p:nvPr>
            <p:ph type="title"/>
          </p:nvPr>
        </p:nvSpPr>
        <p:spPr>
          <a:xfrm>
            <a:off x="6361199" y="242844"/>
            <a:ext cx="3960000" cy="1008000"/>
          </a:xfrm>
        </p:spPr>
        <p:txBody>
          <a:bodyPr vert="horz" lIns="91440" tIns="45720" rIns="91440" bIns="45720" rtlCol="0" anchor="t">
            <a:normAutofit/>
          </a:bodyPr>
          <a:lstStyle/>
          <a:p>
            <a:r>
              <a:rPr lang="en-US" b="1" kern="1200" cap="none" baseline="0" dirty="0">
                <a:solidFill>
                  <a:srgbClr val="0070C0"/>
                </a:solidFill>
                <a:latin typeface="+mj-lt"/>
                <a:ea typeface="+mj-ea"/>
                <a:cs typeface="+mj-cs"/>
              </a:rPr>
              <a:t>Project Methodology</a:t>
            </a:r>
          </a:p>
        </p:txBody>
      </p:sp>
      <p:sp>
        <p:nvSpPr>
          <p:cNvPr id="3" name="Slide Number Placeholder 2">
            <a:extLst>
              <a:ext uri="{FF2B5EF4-FFF2-40B4-BE49-F238E27FC236}">
                <a16:creationId xmlns:a16="http://schemas.microsoft.com/office/drawing/2014/main" id="{05692C6D-8A0A-42B8-9584-36902FECE38B}"/>
              </a:ext>
            </a:extLst>
          </p:cNvPr>
          <p:cNvSpPr>
            <a:spLocks noGrp="1"/>
          </p:cNvSpPr>
          <p:nvPr>
            <p:ph type="sldNum" sz="quarter" idx="20"/>
          </p:nvPr>
        </p:nvSpPr>
        <p:spPr>
          <a:xfrm>
            <a:off x="219008" y="6449983"/>
            <a:ext cx="576000" cy="252000"/>
          </a:xfrm>
        </p:spPr>
        <p:txBody>
          <a:bodyPr vert="horz" lIns="91440" tIns="45720" rIns="91440" bIns="45720" rtlCol="0" anchor="ctr">
            <a:normAutofit/>
          </a:bodyPr>
          <a:lstStyle/>
          <a:p>
            <a:pPr>
              <a:spcAft>
                <a:spcPts val="600"/>
              </a:spcAft>
            </a:pPr>
            <a:fld id="{21F90BE8-D879-4F46-ACF9-7BCC67DCFB75}" type="slidenum">
              <a:rPr lang="en-US" smtClean="0"/>
              <a:pPr>
                <a:spcAft>
                  <a:spcPts val="600"/>
                </a:spcAft>
              </a:pPr>
              <a:t>7</a:t>
            </a:fld>
            <a:endParaRPr lang="en-US"/>
          </a:p>
        </p:txBody>
      </p:sp>
    </p:spTree>
    <p:extLst>
      <p:ext uri="{BB962C8B-B14F-4D97-AF65-F5344CB8AC3E}">
        <p14:creationId xmlns:p14="http://schemas.microsoft.com/office/powerpoint/2010/main" val="3719869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83999-F743-4C07-BB7A-41FDCF974D2B}"/>
              </a:ext>
            </a:extLst>
          </p:cNvPr>
          <p:cNvSpPr>
            <a:spLocks noGrp="1"/>
          </p:cNvSpPr>
          <p:nvPr>
            <p:ph type="title"/>
          </p:nvPr>
        </p:nvSpPr>
        <p:spPr>
          <a:xfrm>
            <a:off x="469879" y="242844"/>
            <a:ext cx="9996894" cy="636045"/>
          </a:xfrm>
        </p:spPr>
        <p:txBody>
          <a:bodyPr/>
          <a:lstStyle/>
          <a:p>
            <a:r>
              <a:rPr lang="en-GB" sz="2400" b="1" dirty="0">
                <a:solidFill>
                  <a:srgbClr val="0070C0"/>
                </a:solidFill>
              </a:rPr>
              <a:t>Project Methodology</a:t>
            </a:r>
            <a:endParaRPr lang="en-US" sz="2400" b="1" dirty="0">
              <a:solidFill>
                <a:srgbClr val="0070C0"/>
              </a:solidFill>
            </a:endParaRPr>
          </a:p>
        </p:txBody>
      </p:sp>
      <p:sp>
        <p:nvSpPr>
          <p:cNvPr id="3" name="Slide Number Placeholder 2">
            <a:extLst>
              <a:ext uri="{FF2B5EF4-FFF2-40B4-BE49-F238E27FC236}">
                <a16:creationId xmlns:a16="http://schemas.microsoft.com/office/drawing/2014/main" id="{05692C6D-8A0A-42B8-9584-36902FECE38B}"/>
              </a:ext>
            </a:extLst>
          </p:cNvPr>
          <p:cNvSpPr>
            <a:spLocks noGrp="1"/>
          </p:cNvSpPr>
          <p:nvPr>
            <p:ph type="sldNum" sz="quarter" idx="11"/>
          </p:nvPr>
        </p:nvSpPr>
        <p:spPr/>
        <p:txBody>
          <a:bodyPr/>
          <a:lstStyle/>
          <a:p>
            <a:fld id="{21F90BE8-D879-4F46-ACF9-7BCC67DCFB75}" type="slidenum">
              <a:rPr lang="fr-FR" smtClean="0"/>
              <a:pPr/>
              <a:t>8</a:t>
            </a:fld>
            <a:endParaRPr lang="fr-FR"/>
          </a:p>
        </p:txBody>
      </p:sp>
      <p:sp>
        <p:nvSpPr>
          <p:cNvPr id="5" name="Content Placeholder 2">
            <a:extLst>
              <a:ext uri="{FF2B5EF4-FFF2-40B4-BE49-F238E27FC236}">
                <a16:creationId xmlns:a16="http://schemas.microsoft.com/office/drawing/2014/main" id="{B70BBE3B-8B91-3957-EE0E-D7885C0B5341}"/>
              </a:ext>
            </a:extLst>
          </p:cNvPr>
          <p:cNvSpPr txBox="1">
            <a:spLocks/>
          </p:cNvSpPr>
          <p:nvPr/>
        </p:nvSpPr>
        <p:spPr bwMode="auto">
          <a:xfrm>
            <a:off x="507008" y="878889"/>
            <a:ext cx="9544096" cy="86507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196850" indent="-196850" algn="l" rtl="0" fontAlgn="base">
              <a:spcBef>
                <a:spcPct val="100000"/>
              </a:spcBef>
              <a:spcAft>
                <a:spcPct val="0"/>
              </a:spcAft>
              <a:buBlip>
                <a:blip r:embed="rId2"/>
              </a:buBlip>
              <a:defRPr b="1">
                <a:solidFill>
                  <a:schemeClr val="tx1"/>
                </a:solidFill>
                <a:latin typeface="+mn-lt"/>
                <a:ea typeface="+mn-ea"/>
                <a:cs typeface="+mn-cs"/>
              </a:defRPr>
            </a:lvl1pPr>
            <a:lvl2pPr marL="533400" indent="-157163" algn="l" rtl="0" fontAlgn="base">
              <a:spcBef>
                <a:spcPct val="20000"/>
              </a:spcBef>
              <a:spcAft>
                <a:spcPct val="0"/>
              </a:spcAft>
              <a:buFont typeface="Wingdings" pitchFamily="2" charset="2"/>
              <a:buChar char="§"/>
              <a:defRPr sz="1600">
                <a:solidFill>
                  <a:schemeClr val="tx1"/>
                </a:solidFill>
                <a:latin typeface="+mn-lt"/>
              </a:defRPr>
            </a:lvl2pPr>
            <a:lvl3pPr marL="855663" indent="-142875" algn="l" rtl="0" fontAlgn="base">
              <a:spcBef>
                <a:spcPct val="20000"/>
              </a:spcBef>
              <a:spcAft>
                <a:spcPct val="0"/>
              </a:spcAft>
              <a:buFont typeface="Wingdings" pitchFamily="2" charset="2"/>
              <a:buChar char="§"/>
              <a:defRPr sz="1400">
                <a:solidFill>
                  <a:schemeClr val="tx1"/>
                </a:solidFill>
                <a:latin typeface="+mn-lt"/>
              </a:defRPr>
            </a:lvl3pPr>
            <a:lvl4pPr marL="1112838" indent="-144463" algn="l" rtl="0" fontAlgn="base">
              <a:spcBef>
                <a:spcPct val="20000"/>
              </a:spcBef>
              <a:spcAft>
                <a:spcPct val="0"/>
              </a:spcAft>
              <a:buFont typeface="Wingdings" pitchFamily="2" charset="2"/>
              <a:buChar char="§"/>
              <a:defRPr sz="1400">
                <a:solidFill>
                  <a:schemeClr val="tx1"/>
                </a:solidFill>
                <a:latin typeface="+mn-lt"/>
              </a:defRPr>
            </a:lvl4pPr>
            <a:lvl5pPr marL="1350963" indent="-163513" algn="l" rtl="0" fontAlgn="base">
              <a:spcBef>
                <a:spcPct val="20000"/>
              </a:spcBef>
              <a:spcAft>
                <a:spcPct val="0"/>
              </a:spcAft>
              <a:buFont typeface="Wingdings" pitchFamily="2" charset="2"/>
              <a:buChar char="§"/>
              <a:defRPr sz="1400">
                <a:solidFill>
                  <a:schemeClr val="tx1"/>
                </a:solidFill>
                <a:latin typeface="+mn-lt"/>
              </a:defRPr>
            </a:lvl5pPr>
            <a:lvl6pPr marL="1808163" indent="-163513" algn="l" rtl="0" fontAlgn="base">
              <a:spcBef>
                <a:spcPct val="20000"/>
              </a:spcBef>
              <a:spcAft>
                <a:spcPct val="0"/>
              </a:spcAft>
              <a:buFont typeface="Wingdings" pitchFamily="2" charset="2"/>
              <a:buChar char="§"/>
              <a:defRPr sz="1400">
                <a:solidFill>
                  <a:schemeClr val="tx1"/>
                </a:solidFill>
                <a:latin typeface="+mn-lt"/>
              </a:defRPr>
            </a:lvl6pPr>
            <a:lvl7pPr marL="2265363" indent="-163513" algn="l" rtl="0" fontAlgn="base">
              <a:spcBef>
                <a:spcPct val="20000"/>
              </a:spcBef>
              <a:spcAft>
                <a:spcPct val="0"/>
              </a:spcAft>
              <a:buFont typeface="Wingdings" pitchFamily="2" charset="2"/>
              <a:buChar char="§"/>
              <a:defRPr sz="1400">
                <a:solidFill>
                  <a:schemeClr val="tx1"/>
                </a:solidFill>
                <a:latin typeface="+mn-lt"/>
              </a:defRPr>
            </a:lvl7pPr>
            <a:lvl8pPr marL="2722563" indent="-163513" algn="l" rtl="0" fontAlgn="base">
              <a:spcBef>
                <a:spcPct val="20000"/>
              </a:spcBef>
              <a:spcAft>
                <a:spcPct val="0"/>
              </a:spcAft>
              <a:buFont typeface="Wingdings" pitchFamily="2" charset="2"/>
              <a:buChar char="§"/>
              <a:defRPr sz="1400">
                <a:solidFill>
                  <a:schemeClr val="tx1"/>
                </a:solidFill>
                <a:latin typeface="+mn-lt"/>
              </a:defRPr>
            </a:lvl8pPr>
            <a:lvl9pPr marL="3179763" indent="-163513" algn="l" rtl="0" fontAlgn="base">
              <a:spcBef>
                <a:spcPct val="20000"/>
              </a:spcBef>
              <a:spcAft>
                <a:spcPct val="0"/>
              </a:spcAft>
              <a:buFont typeface="Wingdings" pitchFamily="2" charset="2"/>
              <a:buChar char="§"/>
              <a:defRPr sz="1400">
                <a:solidFill>
                  <a:schemeClr val="tx1"/>
                </a:solidFill>
                <a:latin typeface="+mn-lt"/>
              </a:defRPr>
            </a:lvl9pPr>
          </a:lstStyle>
          <a:p>
            <a:pPr marL="0" indent="0">
              <a:lnSpc>
                <a:spcPts val="2200"/>
              </a:lnSpc>
              <a:spcBef>
                <a:spcPct val="20000"/>
              </a:spcBef>
              <a:buNone/>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Data Acquisition and Understanding:</a:t>
            </a:r>
          </a:p>
          <a:p>
            <a:pPr marL="0" indent="0" algn="just">
              <a:lnSpc>
                <a:spcPts val="2200"/>
              </a:lnSpc>
              <a:spcBef>
                <a:spcPct val="20000"/>
              </a:spcBef>
              <a:buNone/>
            </a:pPr>
            <a:r>
              <a:rPr lang="en-US" sz="1400" b="0" dirty="0">
                <a:solidFill>
                  <a:srgbClr val="0D0D0D"/>
                </a:solidFill>
                <a:effectLst/>
                <a:latin typeface="Times New Roman" panose="02020603050405020304" pitchFamily="18" charset="0"/>
                <a:ea typeface="Aptos" panose="020B0004020202020204" pitchFamily="34" charset="0"/>
                <a:cs typeface="Times New Roman" panose="02020603050405020304" pitchFamily="18" charset="0"/>
              </a:rPr>
              <a:t>The data was collected using a combination of SAP tables that store purchasing transactions, material consumption history, material storage, and master data. These tables were integrated to create a comprehensive dataset for analysis.</a:t>
            </a:r>
            <a:endParaRPr lang="en-GB" sz="1400" b="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lnSpc>
                <a:spcPts val="2200"/>
              </a:lnSpc>
              <a:spcBef>
                <a:spcPct val="20000"/>
              </a:spcBef>
              <a:buNone/>
            </a:pPr>
            <a:endParaRPr kumimoji="0" lang="en-US" sz="1400" i="1" u="none" strike="noStrike" kern="0" cap="none" spc="0" normalizeH="0" baseline="0" noProof="0" dirty="0">
              <a:ln>
                <a:noFill/>
              </a:ln>
              <a:solidFill>
                <a:srgbClr val="4D4D4D"/>
              </a:solidFill>
              <a:effectLst/>
              <a:uLnTx/>
              <a:uFillTx/>
              <a:latin typeface="Arial"/>
              <a:ea typeface="+mn-ea"/>
              <a:cs typeface="+mn-cs"/>
            </a:endParaRPr>
          </a:p>
        </p:txBody>
      </p:sp>
      <p:pic>
        <p:nvPicPr>
          <p:cNvPr id="6" name="Picture 5">
            <a:extLst>
              <a:ext uri="{FF2B5EF4-FFF2-40B4-BE49-F238E27FC236}">
                <a16:creationId xmlns:a16="http://schemas.microsoft.com/office/drawing/2014/main" id="{FE3F31A3-8507-DB81-212A-201F521269D5}"/>
              </a:ext>
            </a:extLst>
          </p:cNvPr>
          <p:cNvPicPr>
            <a:picLocks noChangeAspect="1"/>
          </p:cNvPicPr>
          <p:nvPr/>
        </p:nvPicPr>
        <p:blipFill>
          <a:blip r:embed="rId3"/>
          <a:stretch>
            <a:fillRect/>
          </a:stretch>
        </p:blipFill>
        <p:spPr>
          <a:xfrm>
            <a:off x="507009" y="2075633"/>
            <a:ext cx="10799278" cy="3038409"/>
          </a:xfrm>
          <a:prstGeom prst="rect">
            <a:avLst/>
          </a:prstGeom>
        </p:spPr>
      </p:pic>
    </p:spTree>
    <p:extLst>
      <p:ext uri="{BB962C8B-B14F-4D97-AF65-F5344CB8AC3E}">
        <p14:creationId xmlns:p14="http://schemas.microsoft.com/office/powerpoint/2010/main" val="4068317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83999-F743-4C07-BB7A-41FDCF974D2B}"/>
              </a:ext>
            </a:extLst>
          </p:cNvPr>
          <p:cNvSpPr>
            <a:spLocks noGrp="1"/>
          </p:cNvSpPr>
          <p:nvPr>
            <p:ph type="title"/>
          </p:nvPr>
        </p:nvSpPr>
        <p:spPr>
          <a:xfrm>
            <a:off x="469879" y="242844"/>
            <a:ext cx="9996894" cy="636045"/>
          </a:xfrm>
        </p:spPr>
        <p:txBody>
          <a:bodyPr/>
          <a:lstStyle/>
          <a:p>
            <a:r>
              <a:rPr lang="en-GB" sz="2400" b="1" dirty="0">
                <a:solidFill>
                  <a:srgbClr val="0070C0"/>
                </a:solidFill>
              </a:rPr>
              <a:t>Project Methodology</a:t>
            </a:r>
            <a:endParaRPr lang="en-US" sz="2400" b="1" dirty="0">
              <a:solidFill>
                <a:srgbClr val="0070C0"/>
              </a:solidFill>
            </a:endParaRPr>
          </a:p>
        </p:txBody>
      </p:sp>
      <p:sp>
        <p:nvSpPr>
          <p:cNvPr id="3" name="Slide Number Placeholder 2">
            <a:extLst>
              <a:ext uri="{FF2B5EF4-FFF2-40B4-BE49-F238E27FC236}">
                <a16:creationId xmlns:a16="http://schemas.microsoft.com/office/drawing/2014/main" id="{05692C6D-8A0A-42B8-9584-36902FECE38B}"/>
              </a:ext>
            </a:extLst>
          </p:cNvPr>
          <p:cNvSpPr>
            <a:spLocks noGrp="1"/>
          </p:cNvSpPr>
          <p:nvPr>
            <p:ph type="sldNum" sz="quarter" idx="11"/>
          </p:nvPr>
        </p:nvSpPr>
        <p:spPr/>
        <p:txBody>
          <a:bodyPr/>
          <a:lstStyle/>
          <a:p>
            <a:fld id="{21F90BE8-D879-4F46-ACF9-7BCC67DCFB75}" type="slidenum">
              <a:rPr lang="fr-FR" smtClean="0"/>
              <a:pPr/>
              <a:t>9</a:t>
            </a:fld>
            <a:endParaRPr lang="fr-FR"/>
          </a:p>
        </p:txBody>
      </p:sp>
      <p:sp>
        <p:nvSpPr>
          <p:cNvPr id="5" name="Content Placeholder 2">
            <a:extLst>
              <a:ext uri="{FF2B5EF4-FFF2-40B4-BE49-F238E27FC236}">
                <a16:creationId xmlns:a16="http://schemas.microsoft.com/office/drawing/2014/main" id="{B70BBE3B-8B91-3957-EE0E-D7885C0B5341}"/>
              </a:ext>
            </a:extLst>
          </p:cNvPr>
          <p:cNvSpPr txBox="1">
            <a:spLocks/>
          </p:cNvSpPr>
          <p:nvPr/>
        </p:nvSpPr>
        <p:spPr bwMode="auto">
          <a:xfrm>
            <a:off x="469879" y="614621"/>
            <a:ext cx="9825084" cy="6277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196850" indent="-196850" algn="l" rtl="0" fontAlgn="base">
              <a:spcBef>
                <a:spcPct val="100000"/>
              </a:spcBef>
              <a:spcAft>
                <a:spcPct val="0"/>
              </a:spcAft>
              <a:buBlip>
                <a:blip r:embed="rId2"/>
              </a:buBlip>
              <a:defRPr b="1">
                <a:solidFill>
                  <a:schemeClr val="tx1"/>
                </a:solidFill>
                <a:latin typeface="+mn-lt"/>
                <a:ea typeface="+mn-ea"/>
                <a:cs typeface="+mn-cs"/>
              </a:defRPr>
            </a:lvl1pPr>
            <a:lvl2pPr marL="533400" indent="-157163" algn="l" rtl="0" fontAlgn="base">
              <a:spcBef>
                <a:spcPct val="20000"/>
              </a:spcBef>
              <a:spcAft>
                <a:spcPct val="0"/>
              </a:spcAft>
              <a:buFont typeface="Wingdings" pitchFamily="2" charset="2"/>
              <a:buChar char="§"/>
              <a:defRPr sz="1600">
                <a:solidFill>
                  <a:schemeClr val="tx1"/>
                </a:solidFill>
                <a:latin typeface="+mn-lt"/>
              </a:defRPr>
            </a:lvl2pPr>
            <a:lvl3pPr marL="855663" indent="-142875" algn="l" rtl="0" fontAlgn="base">
              <a:spcBef>
                <a:spcPct val="20000"/>
              </a:spcBef>
              <a:spcAft>
                <a:spcPct val="0"/>
              </a:spcAft>
              <a:buFont typeface="Wingdings" pitchFamily="2" charset="2"/>
              <a:buChar char="§"/>
              <a:defRPr sz="1400">
                <a:solidFill>
                  <a:schemeClr val="tx1"/>
                </a:solidFill>
                <a:latin typeface="+mn-lt"/>
              </a:defRPr>
            </a:lvl3pPr>
            <a:lvl4pPr marL="1112838" indent="-144463" algn="l" rtl="0" fontAlgn="base">
              <a:spcBef>
                <a:spcPct val="20000"/>
              </a:spcBef>
              <a:spcAft>
                <a:spcPct val="0"/>
              </a:spcAft>
              <a:buFont typeface="Wingdings" pitchFamily="2" charset="2"/>
              <a:buChar char="§"/>
              <a:defRPr sz="1400">
                <a:solidFill>
                  <a:schemeClr val="tx1"/>
                </a:solidFill>
                <a:latin typeface="+mn-lt"/>
              </a:defRPr>
            </a:lvl4pPr>
            <a:lvl5pPr marL="1350963" indent="-163513" algn="l" rtl="0" fontAlgn="base">
              <a:spcBef>
                <a:spcPct val="20000"/>
              </a:spcBef>
              <a:spcAft>
                <a:spcPct val="0"/>
              </a:spcAft>
              <a:buFont typeface="Wingdings" pitchFamily="2" charset="2"/>
              <a:buChar char="§"/>
              <a:defRPr sz="1400">
                <a:solidFill>
                  <a:schemeClr val="tx1"/>
                </a:solidFill>
                <a:latin typeface="+mn-lt"/>
              </a:defRPr>
            </a:lvl5pPr>
            <a:lvl6pPr marL="1808163" indent="-163513" algn="l" rtl="0" fontAlgn="base">
              <a:spcBef>
                <a:spcPct val="20000"/>
              </a:spcBef>
              <a:spcAft>
                <a:spcPct val="0"/>
              </a:spcAft>
              <a:buFont typeface="Wingdings" pitchFamily="2" charset="2"/>
              <a:buChar char="§"/>
              <a:defRPr sz="1400">
                <a:solidFill>
                  <a:schemeClr val="tx1"/>
                </a:solidFill>
                <a:latin typeface="+mn-lt"/>
              </a:defRPr>
            </a:lvl6pPr>
            <a:lvl7pPr marL="2265363" indent="-163513" algn="l" rtl="0" fontAlgn="base">
              <a:spcBef>
                <a:spcPct val="20000"/>
              </a:spcBef>
              <a:spcAft>
                <a:spcPct val="0"/>
              </a:spcAft>
              <a:buFont typeface="Wingdings" pitchFamily="2" charset="2"/>
              <a:buChar char="§"/>
              <a:defRPr sz="1400">
                <a:solidFill>
                  <a:schemeClr val="tx1"/>
                </a:solidFill>
                <a:latin typeface="+mn-lt"/>
              </a:defRPr>
            </a:lvl7pPr>
            <a:lvl8pPr marL="2722563" indent="-163513" algn="l" rtl="0" fontAlgn="base">
              <a:spcBef>
                <a:spcPct val="20000"/>
              </a:spcBef>
              <a:spcAft>
                <a:spcPct val="0"/>
              </a:spcAft>
              <a:buFont typeface="Wingdings" pitchFamily="2" charset="2"/>
              <a:buChar char="§"/>
              <a:defRPr sz="1400">
                <a:solidFill>
                  <a:schemeClr val="tx1"/>
                </a:solidFill>
                <a:latin typeface="+mn-lt"/>
              </a:defRPr>
            </a:lvl8pPr>
            <a:lvl9pPr marL="3179763" indent="-163513" algn="l" rtl="0" fontAlgn="base">
              <a:spcBef>
                <a:spcPct val="20000"/>
              </a:spcBef>
              <a:spcAft>
                <a:spcPct val="0"/>
              </a:spcAft>
              <a:buFont typeface="Wingdings" pitchFamily="2" charset="2"/>
              <a:buChar char="§"/>
              <a:defRPr sz="1400">
                <a:solidFill>
                  <a:schemeClr val="tx1"/>
                </a:solidFill>
                <a:latin typeface="+mn-lt"/>
              </a:defRPr>
            </a:lvl9pPr>
          </a:lstStyle>
          <a:p>
            <a:pPr marL="0" indent="0">
              <a:lnSpc>
                <a:spcPts val="2200"/>
              </a:lnSpc>
              <a:spcBef>
                <a:spcPct val="20000"/>
              </a:spcBef>
              <a:buNone/>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Machine Learning  Models</a:t>
            </a:r>
            <a:r>
              <a:rPr lang="en-GB"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b="0" dirty="0">
                <a:solidFill>
                  <a:srgbClr val="0D0D0D"/>
                </a:solidFill>
                <a:effectLst/>
                <a:latin typeface="Times New Roman" panose="02020603050405020304" pitchFamily="18" charset="0"/>
                <a:ea typeface="Aptos" panose="020B0004020202020204" pitchFamily="34" charset="0"/>
                <a:cs typeface="Times New Roman" panose="02020603050405020304" pitchFamily="18" charset="0"/>
              </a:rPr>
              <a:t>The dataset was subjected several unsupervised models are to label data points as normal or abnormal </a:t>
            </a:r>
            <a:endParaRPr lang="en-GB" sz="1400" b="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lnSpc>
                <a:spcPts val="2200"/>
              </a:lnSpc>
              <a:spcBef>
                <a:spcPct val="20000"/>
              </a:spcBef>
              <a:buNone/>
            </a:pPr>
            <a:endParaRPr kumimoji="0" lang="en-US" sz="1400" i="1" u="none" strike="noStrike" kern="0" cap="none" spc="0" normalizeH="0" baseline="0" noProof="0" dirty="0">
              <a:ln>
                <a:noFill/>
              </a:ln>
              <a:solidFill>
                <a:srgbClr val="4D4D4D"/>
              </a:solidFill>
              <a:effectLst/>
              <a:uLnTx/>
              <a:uFillTx/>
              <a:latin typeface="Arial"/>
              <a:ea typeface="+mn-ea"/>
              <a:cs typeface="+mn-cs"/>
            </a:endParaRPr>
          </a:p>
        </p:txBody>
      </p:sp>
      <p:pic>
        <p:nvPicPr>
          <p:cNvPr id="11" name="Picture 10">
            <a:extLst>
              <a:ext uri="{FF2B5EF4-FFF2-40B4-BE49-F238E27FC236}">
                <a16:creationId xmlns:a16="http://schemas.microsoft.com/office/drawing/2014/main" id="{A3A1772A-3369-CC5C-8C82-BC5EFA5E6C28}"/>
              </a:ext>
            </a:extLst>
          </p:cNvPr>
          <p:cNvPicPr>
            <a:picLocks noChangeAspect="1"/>
          </p:cNvPicPr>
          <p:nvPr/>
        </p:nvPicPr>
        <p:blipFill>
          <a:blip r:embed="rId3"/>
          <a:stretch>
            <a:fillRect/>
          </a:stretch>
        </p:blipFill>
        <p:spPr>
          <a:xfrm>
            <a:off x="2243137" y="4081653"/>
            <a:ext cx="7705725" cy="2505075"/>
          </a:xfrm>
          <a:prstGeom prst="rect">
            <a:avLst/>
          </a:prstGeom>
        </p:spPr>
      </p:pic>
      <p:sp>
        <p:nvSpPr>
          <p:cNvPr id="12" name="TextBox 11">
            <a:extLst>
              <a:ext uri="{FF2B5EF4-FFF2-40B4-BE49-F238E27FC236}">
                <a16:creationId xmlns:a16="http://schemas.microsoft.com/office/drawing/2014/main" id="{3AFCFFD9-97A0-C341-3674-7E607ED4A86D}"/>
              </a:ext>
            </a:extLst>
          </p:cNvPr>
          <p:cNvSpPr txBox="1"/>
          <p:nvPr/>
        </p:nvSpPr>
        <p:spPr>
          <a:xfrm>
            <a:off x="369480" y="5134977"/>
            <a:ext cx="1723185" cy="461665"/>
          </a:xfrm>
          <a:prstGeom prst="rect">
            <a:avLst/>
          </a:prstGeom>
          <a:noFill/>
        </p:spPr>
        <p:txBody>
          <a:bodyPr wrap="square" rtlCol="0">
            <a:spAutoFit/>
          </a:bodyPr>
          <a:lstStyle/>
          <a:p>
            <a:pPr algn="l"/>
            <a:r>
              <a:rPr lang="en-US" sz="1200" b="1" dirty="0">
                <a:latin typeface="Times New Roman" panose="02020603050405020304" pitchFamily="18" charset="0"/>
                <a:cs typeface="Times New Roman" panose="02020603050405020304" pitchFamily="18" charset="0"/>
              </a:rPr>
              <a:t>Reinforcement Learning</a:t>
            </a:r>
            <a:endParaRPr lang="en-GB" sz="1200" b="1"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870763A6-DE11-B4E0-4B0E-52292F830CD6}"/>
              </a:ext>
            </a:extLst>
          </p:cNvPr>
          <p:cNvPicPr>
            <a:picLocks noChangeAspect="1"/>
          </p:cNvPicPr>
          <p:nvPr/>
        </p:nvPicPr>
        <p:blipFill>
          <a:blip r:embed="rId4"/>
          <a:stretch>
            <a:fillRect/>
          </a:stretch>
        </p:blipFill>
        <p:spPr>
          <a:xfrm>
            <a:off x="1231072" y="1743959"/>
            <a:ext cx="5414963" cy="2151384"/>
          </a:xfrm>
          <a:prstGeom prst="rect">
            <a:avLst/>
          </a:prstGeom>
        </p:spPr>
      </p:pic>
      <p:pic>
        <p:nvPicPr>
          <p:cNvPr id="16" name="Picture 15">
            <a:extLst>
              <a:ext uri="{FF2B5EF4-FFF2-40B4-BE49-F238E27FC236}">
                <a16:creationId xmlns:a16="http://schemas.microsoft.com/office/drawing/2014/main" id="{B91764A3-10DD-089A-94D1-CDCF048EF4F0}"/>
              </a:ext>
            </a:extLst>
          </p:cNvPr>
          <p:cNvPicPr>
            <a:picLocks noChangeAspect="1"/>
          </p:cNvPicPr>
          <p:nvPr/>
        </p:nvPicPr>
        <p:blipFill>
          <a:blip r:embed="rId5"/>
          <a:stretch>
            <a:fillRect/>
          </a:stretch>
        </p:blipFill>
        <p:spPr>
          <a:xfrm>
            <a:off x="6953250" y="1669065"/>
            <a:ext cx="4505325" cy="2275437"/>
          </a:xfrm>
          <a:prstGeom prst="rect">
            <a:avLst/>
          </a:prstGeom>
        </p:spPr>
      </p:pic>
      <p:sp>
        <p:nvSpPr>
          <p:cNvPr id="18" name="Title 1">
            <a:extLst>
              <a:ext uri="{FF2B5EF4-FFF2-40B4-BE49-F238E27FC236}">
                <a16:creationId xmlns:a16="http://schemas.microsoft.com/office/drawing/2014/main" id="{E4460CB1-B420-36B5-5613-721EC7F8AA9D}"/>
              </a:ext>
            </a:extLst>
          </p:cNvPr>
          <p:cNvSpPr txBox="1">
            <a:spLocks/>
          </p:cNvSpPr>
          <p:nvPr/>
        </p:nvSpPr>
        <p:spPr>
          <a:xfrm>
            <a:off x="507008" y="1302021"/>
            <a:ext cx="9996894" cy="636045"/>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3000" kern="1200" cap="none" baseline="0">
                <a:solidFill>
                  <a:schemeClr val="tx2"/>
                </a:solidFill>
                <a:latin typeface="+mj-lt"/>
                <a:ea typeface="+mj-ea"/>
                <a:cs typeface="+mj-cs"/>
              </a:defRPr>
            </a:lvl1pPr>
          </a:lstStyle>
          <a:p>
            <a:r>
              <a:rPr lang="en-US" sz="1400" b="1" dirty="0">
                <a:solidFill>
                  <a:schemeClr val="tx1"/>
                </a:solidFill>
              </a:rPr>
              <a:t>S</a:t>
            </a:r>
            <a:r>
              <a:rPr lang="en-GB" sz="1400" b="1" dirty="0">
                <a:solidFill>
                  <a:schemeClr val="tx1"/>
                </a:solidFill>
              </a:rPr>
              <a:t>upervised Learning  					Unsupervised Learning </a:t>
            </a:r>
            <a:endParaRPr lang="en-US" sz="1400" b="1" dirty="0">
              <a:solidFill>
                <a:schemeClr val="tx1"/>
              </a:solidFill>
            </a:endParaRPr>
          </a:p>
          <a:p>
            <a:endParaRPr lang="en-US" sz="1400" b="1" dirty="0">
              <a:solidFill>
                <a:schemeClr val="tx1"/>
              </a:solidFill>
            </a:endParaRPr>
          </a:p>
        </p:txBody>
      </p:sp>
    </p:spTree>
    <p:extLst>
      <p:ext uri="{BB962C8B-B14F-4D97-AF65-F5344CB8AC3E}">
        <p14:creationId xmlns:p14="http://schemas.microsoft.com/office/powerpoint/2010/main" val="2731128468"/>
      </p:ext>
    </p:extLst>
  </p:cSld>
  <p:clrMapOvr>
    <a:masterClrMapping/>
  </p:clrMapOvr>
</p:sld>
</file>

<file path=ppt/theme/theme1.xml><?xml version="1.0" encoding="utf-8"?>
<a:theme xmlns:a="http://schemas.openxmlformats.org/drawingml/2006/main" name="TotalEnergies AA - Blue">
  <a:themeElements>
    <a:clrScheme name="TotalEnergies AA - Blue">
      <a:dk1>
        <a:srgbClr val="374649"/>
      </a:dk1>
      <a:lt1>
        <a:srgbClr val="FFFFFF"/>
      </a:lt1>
      <a:dk2>
        <a:srgbClr val="009CEA"/>
      </a:dk2>
      <a:lt2>
        <a:srgbClr val="FFFFFF"/>
      </a:lt2>
      <a:accent1>
        <a:srgbClr val="009CEA"/>
      </a:accent1>
      <a:accent2>
        <a:srgbClr val="ED0000"/>
      </a:accent2>
      <a:accent3>
        <a:srgbClr val="40A900"/>
      </a:accent3>
      <a:accent4>
        <a:srgbClr val="F66A00"/>
      </a:accent4>
      <a:accent5>
        <a:srgbClr val="009CEA"/>
      </a:accent5>
      <a:accent6>
        <a:srgbClr val="ED0000"/>
      </a:accent6>
      <a:hlink>
        <a:srgbClr val="374649"/>
      </a:hlink>
      <a:folHlink>
        <a:srgbClr val="009CE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dirty="0" smtClean="0"/>
        </a:defPPr>
      </a:lstStyle>
    </a:txDef>
  </a:objectDefaults>
  <a:extraClrSchemeLst/>
  <a:extLst>
    <a:ext uri="{05A4C25C-085E-4340-85A3-A5531E510DB2}">
      <thm15:themeFamily xmlns:thm15="http://schemas.microsoft.com/office/thememl/2012/main" name="Présentation33" id="{E1F3184A-9442-CD46-A404-CBA0B1DE0899}" vid="{01548978-7CDA-1644-83AE-3B2073EBD4B3}"/>
    </a:ext>
  </a:extLst>
</a:theme>
</file>

<file path=ppt/theme/theme2.xml><?xml version="1.0" encoding="utf-8"?>
<a:theme xmlns:a="http://schemas.openxmlformats.org/drawingml/2006/main" name="TotalEnergies AA - Red">
  <a:themeElements>
    <a:clrScheme name="TotalEnergies AA - Red">
      <a:dk1>
        <a:srgbClr val="374649"/>
      </a:dk1>
      <a:lt1>
        <a:srgbClr val="FFFFFF"/>
      </a:lt1>
      <a:dk2>
        <a:srgbClr val="ED0000"/>
      </a:dk2>
      <a:lt2>
        <a:srgbClr val="FFFFFF"/>
      </a:lt2>
      <a:accent1>
        <a:srgbClr val="009CEA"/>
      </a:accent1>
      <a:accent2>
        <a:srgbClr val="ED0000"/>
      </a:accent2>
      <a:accent3>
        <a:srgbClr val="40A900"/>
      </a:accent3>
      <a:accent4>
        <a:srgbClr val="F66A00"/>
      </a:accent4>
      <a:accent5>
        <a:srgbClr val="009CEA"/>
      </a:accent5>
      <a:accent6>
        <a:srgbClr val="ED0000"/>
      </a:accent6>
      <a:hlink>
        <a:srgbClr val="374649"/>
      </a:hlink>
      <a:folHlink>
        <a:srgbClr val="ED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dirty="0" smtClean="0"/>
        </a:defPPr>
      </a:lstStyle>
    </a:txDef>
  </a:objectDefaults>
  <a:extraClrSchemeLst/>
  <a:extLst>
    <a:ext uri="{05A4C25C-085E-4340-85A3-A5531E510DB2}">
      <thm15:themeFamily xmlns:thm15="http://schemas.microsoft.com/office/thememl/2012/main" name="Présentation33" id="{E1F3184A-9442-CD46-A404-CBA0B1DE0899}" vid="{7161938F-079F-C044-B033-40E749396F4E}"/>
    </a:ext>
  </a:extLst>
</a:theme>
</file>

<file path=ppt/theme/theme3.xml><?xml version="1.0" encoding="utf-8"?>
<a:theme xmlns:a="http://schemas.openxmlformats.org/drawingml/2006/main" name="TotalEnergies AA - Green">
  <a:themeElements>
    <a:clrScheme name="TotalEnergies AA - Green">
      <a:dk1>
        <a:srgbClr val="374649"/>
      </a:dk1>
      <a:lt1>
        <a:srgbClr val="FFFFFF"/>
      </a:lt1>
      <a:dk2>
        <a:srgbClr val="40A900"/>
      </a:dk2>
      <a:lt2>
        <a:srgbClr val="FFFFFF"/>
      </a:lt2>
      <a:accent1>
        <a:srgbClr val="009CEA"/>
      </a:accent1>
      <a:accent2>
        <a:srgbClr val="ED0000"/>
      </a:accent2>
      <a:accent3>
        <a:srgbClr val="40A900"/>
      </a:accent3>
      <a:accent4>
        <a:srgbClr val="F66A00"/>
      </a:accent4>
      <a:accent5>
        <a:srgbClr val="009CEA"/>
      </a:accent5>
      <a:accent6>
        <a:srgbClr val="ED0000"/>
      </a:accent6>
      <a:hlink>
        <a:srgbClr val="374649"/>
      </a:hlink>
      <a:folHlink>
        <a:srgbClr val="40A9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dirty="0" smtClean="0"/>
        </a:defPPr>
      </a:lstStyle>
    </a:txDef>
  </a:objectDefaults>
  <a:extraClrSchemeLst/>
  <a:extLst>
    <a:ext uri="{05A4C25C-085E-4340-85A3-A5531E510DB2}">
      <thm15:themeFamily xmlns:thm15="http://schemas.microsoft.com/office/thememl/2012/main" name="Présentation33" id="{E1F3184A-9442-CD46-A404-CBA0B1DE0899}" vid="{882EC854-E76D-3B4B-BB41-22CA6D835CBF}"/>
    </a:ext>
  </a:extLst>
</a:theme>
</file>

<file path=ppt/theme/theme4.xml><?xml version="1.0" encoding="utf-8"?>
<a:theme xmlns:a="http://schemas.openxmlformats.org/drawingml/2006/main" name="TotalEnergies AA - Orange">
  <a:themeElements>
    <a:clrScheme name="TotalEnergies AA - Orange">
      <a:dk1>
        <a:srgbClr val="374649"/>
      </a:dk1>
      <a:lt1>
        <a:srgbClr val="FFFFFF"/>
      </a:lt1>
      <a:dk2>
        <a:srgbClr val="F66A00"/>
      </a:dk2>
      <a:lt2>
        <a:srgbClr val="FFFFFF"/>
      </a:lt2>
      <a:accent1>
        <a:srgbClr val="009CEA"/>
      </a:accent1>
      <a:accent2>
        <a:srgbClr val="ED0000"/>
      </a:accent2>
      <a:accent3>
        <a:srgbClr val="40A900"/>
      </a:accent3>
      <a:accent4>
        <a:srgbClr val="F66A00"/>
      </a:accent4>
      <a:accent5>
        <a:srgbClr val="009CEA"/>
      </a:accent5>
      <a:accent6>
        <a:srgbClr val="ED0000"/>
      </a:accent6>
      <a:hlink>
        <a:srgbClr val="374649"/>
      </a:hlink>
      <a:folHlink>
        <a:srgbClr val="F66A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dirty="0" smtClean="0"/>
        </a:defPPr>
      </a:lstStyle>
    </a:txDef>
  </a:objectDefaults>
  <a:extraClrSchemeLst/>
  <a:extLst>
    <a:ext uri="{05A4C25C-085E-4340-85A3-A5531E510DB2}">
      <thm15:themeFamily xmlns:thm15="http://schemas.microsoft.com/office/thememl/2012/main" name="Présentation33" id="{E1F3184A-9442-CD46-A404-CBA0B1DE0899}" vid="{66865174-D201-D647-AD93-C1FC44BB9741}"/>
    </a:ext>
  </a:extLst>
</a:theme>
</file>

<file path=ppt/theme/theme5.xml><?xml version="1.0" encoding="utf-8"?>
<a:theme xmlns:a="http://schemas.openxmlformats.org/drawingml/2006/main" name="Thème Office">
  <a:themeElements>
    <a:clrScheme name="TotalEnergies AA - Red">
      <a:dk1>
        <a:srgbClr val="374649"/>
      </a:dk1>
      <a:lt1>
        <a:srgbClr val="FFFFFF"/>
      </a:lt1>
      <a:dk2>
        <a:srgbClr val="ED0000"/>
      </a:dk2>
      <a:lt2>
        <a:srgbClr val="FFFFFF"/>
      </a:lt2>
      <a:accent1>
        <a:srgbClr val="009CEA"/>
      </a:accent1>
      <a:accent2>
        <a:srgbClr val="ED0000"/>
      </a:accent2>
      <a:accent3>
        <a:srgbClr val="40A900"/>
      </a:accent3>
      <a:accent4>
        <a:srgbClr val="F66A00"/>
      </a:accent4>
      <a:accent5>
        <a:srgbClr val="009CEA"/>
      </a:accent5>
      <a:accent6>
        <a:srgbClr val="ED0000"/>
      </a:accent6>
      <a:hlink>
        <a:srgbClr val="374649"/>
      </a:hlink>
      <a:folHlink>
        <a:srgbClr val="ED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ème Office">
  <a:themeElements>
    <a:clrScheme name="TotalEnergies AA - Red">
      <a:dk1>
        <a:srgbClr val="374649"/>
      </a:dk1>
      <a:lt1>
        <a:srgbClr val="FFFFFF"/>
      </a:lt1>
      <a:dk2>
        <a:srgbClr val="ED0000"/>
      </a:dk2>
      <a:lt2>
        <a:srgbClr val="FFFFFF"/>
      </a:lt2>
      <a:accent1>
        <a:srgbClr val="009CEA"/>
      </a:accent1>
      <a:accent2>
        <a:srgbClr val="ED0000"/>
      </a:accent2>
      <a:accent3>
        <a:srgbClr val="40A900"/>
      </a:accent3>
      <a:accent4>
        <a:srgbClr val="F66A00"/>
      </a:accent4>
      <a:accent5>
        <a:srgbClr val="009CEA"/>
      </a:accent5>
      <a:accent6>
        <a:srgbClr val="ED0000"/>
      </a:accent6>
      <a:hlink>
        <a:srgbClr val="374649"/>
      </a:hlink>
      <a:folHlink>
        <a:srgbClr val="ED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EN TotalEnergies 16-9 Red</Template>
  <TotalTime>14451</TotalTime>
  <Words>2037</Words>
  <Application>Microsoft Office PowerPoint</Application>
  <PresentationFormat>Widescreen</PresentationFormat>
  <Paragraphs>193</Paragraphs>
  <Slides>18</Slides>
  <Notes>5</Notes>
  <HiddenSlides>0</HiddenSlides>
  <MMClips>0</MMClips>
  <ScaleCrop>false</ScaleCrop>
  <HeadingPairs>
    <vt:vector size="8" baseType="variant">
      <vt:variant>
        <vt:lpstr>Fonts Used</vt:lpstr>
      </vt:variant>
      <vt:variant>
        <vt:i4>7</vt:i4>
      </vt:variant>
      <vt:variant>
        <vt:lpstr>Theme</vt:lpstr>
      </vt:variant>
      <vt:variant>
        <vt:i4>4</vt:i4>
      </vt:variant>
      <vt:variant>
        <vt:lpstr>Embedded OLE Servers</vt:lpstr>
      </vt:variant>
      <vt:variant>
        <vt:i4>1</vt:i4>
      </vt:variant>
      <vt:variant>
        <vt:lpstr>Slide Titles</vt:lpstr>
      </vt:variant>
      <vt:variant>
        <vt:i4>18</vt:i4>
      </vt:variant>
    </vt:vector>
  </HeadingPairs>
  <TitlesOfParts>
    <vt:vector size="30" baseType="lpstr">
      <vt:lpstr>Aptos</vt:lpstr>
      <vt:lpstr>Arial</vt:lpstr>
      <vt:lpstr>Calibri</vt:lpstr>
      <vt:lpstr>Google Sans</vt:lpstr>
      <vt:lpstr>Helvetica Neue</vt:lpstr>
      <vt:lpstr>Times New Roman</vt:lpstr>
      <vt:lpstr>Wingdings</vt:lpstr>
      <vt:lpstr>TotalEnergies AA - Blue</vt:lpstr>
      <vt:lpstr>TotalEnergies AA - Red</vt:lpstr>
      <vt:lpstr>TotalEnergies AA - Green</vt:lpstr>
      <vt:lpstr>TotalEnergies AA - Orange</vt:lpstr>
      <vt:lpstr>Worksheet</vt:lpstr>
      <vt:lpstr>Detecting Anomalies in UNISUP Procurement Data Using Unsupervised Machine Learning  </vt:lpstr>
      <vt:lpstr>Outline</vt:lpstr>
      <vt:lpstr>Executive Summary</vt:lpstr>
      <vt:lpstr>Introduction</vt:lpstr>
      <vt:lpstr>MRP Approval Process</vt:lpstr>
      <vt:lpstr>Possible Anomaly Detection Scenarios</vt:lpstr>
      <vt:lpstr>Project Methodology</vt:lpstr>
      <vt:lpstr>Project Methodology</vt:lpstr>
      <vt:lpstr>Project Methodology</vt:lpstr>
      <vt:lpstr>Project Methodology</vt:lpstr>
      <vt:lpstr>Data Wrangling, Exploration and Preparation</vt:lpstr>
      <vt:lpstr>Results</vt:lpstr>
      <vt:lpstr>Explainable AI(xAI) with Permutation Importance </vt:lpstr>
      <vt:lpstr>Model Evaluation t-Distributed Stochastic Neighbour Embedding Plots</vt:lpstr>
      <vt:lpstr>Model Evaluation</vt:lpstr>
      <vt:lpstr>Conclusion </vt:lpstr>
      <vt:lpstr>Next Steps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BUDGET 2023 AFFILIATE</dc:title>
  <dc:creator>Geoffroy MALLET</dc:creator>
  <cp:lastModifiedBy>Miodini ENOCH</cp:lastModifiedBy>
  <cp:revision>164</cp:revision>
  <dcterms:created xsi:type="dcterms:W3CDTF">2022-09-12T06:55:33Z</dcterms:created>
  <dcterms:modified xsi:type="dcterms:W3CDTF">2024-08-02T11:24:19Z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b30ed1b-e95f-40b5-af89-828263f287a7_Enabled">
    <vt:lpwstr>true</vt:lpwstr>
  </property>
  <property fmtid="{D5CDD505-2E9C-101B-9397-08002B2CF9AE}" pid="3" name="MSIP_Label_2b30ed1b-e95f-40b5-af89-828263f287a7_SetDate">
    <vt:lpwstr>2022-09-12T06:55:33Z</vt:lpwstr>
  </property>
  <property fmtid="{D5CDD505-2E9C-101B-9397-08002B2CF9AE}" pid="4" name="MSIP_Label_2b30ed1b-e95f-40b5-af89-828263f287a7_Method">
    <vt:lpwstr>Standard</vt:lpwstr>
  </property>
  <property fmtid="{D5CDD505-2E9C-101B-9397-08002B2CF9AE}" pid="5" name="MSIP_Label_2b30ed1b-e95f-40b5-af89-828263f287a7_Name">
    <vt:lpwstr>2b30ed1b-e95f-40b5-af89-828263f287a7</vt:lpwstr>
  </property>
  <property fmtid="{D5CDD505-2E9C-101B-9397-08002B2CF9AE}" pid="6" name="MSIP_Label_2b30ed1b-e95f-40b5-af89-828263f287a7_SiteId">
    <vt:lpwstr>329e91b0-e21f-48fb-a071-456717ecc28e</vt:lpwstr>
  </property>
  <property fmtid="{D5CDD505-2E9C-101B-9397-08002B2CF9AE}" pid="7" name="MSIP_Label_2b30ed1b-e95f-40b5-af89-828263f287a7_ActionId">
    <vt:lpwstr>71bac408-d8a1-49a6-a988-409933f88472</vt:lpwstr>
  </property>
  <property fmtid="{D5CDD505-2E9C-101B-9397-08002B2CF9AE}" pid="8" name="MSIP_Label_2b30ed1b-e95f-40b5-af89-828263f287a7_ContentBits">
    <vt:lpwstr>0</vt:lpwstr>
  </property>
</Properties>
</file>