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68" r:id="rId4"/>
    <p:sldId id="270" r:id="rId5"/>
    <p:sldId id="271" r:id="rId6"/>
    <p:sldId id="265" r:id="rId7"/>
    <p:sldId id="262" r:id="rId8"/>
    <p:sldId id="258" r:id="rId9"/>
    <p:sldId id="264" r:id="rId10"/>
    <p:sldId id="266" r:id="rId11"/>
    <p:sldId id="272" r:id="rId12"/>
    <p:sldId id="273" r:id="rId13"/>
    <p:sldId id="274" r:id="rId14"/>
    <p:sldId id="276" r:id="rId15"/>
    <p:sldId id="278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178" autoAdjust="0"/>
  </p:normalViewPr>
  <p:slideViewPr>
    <p:cSldViewPr snapToGrid="0">
      <p:cViewPr>
        <p:scale>
          <a:sx n="99" d="100"/>
          <a:sy n="99" d="100"/>
        </p:scale>
        <p:origin x="-168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5940" y="1857675"/>
            <a:ext cx="9440034" cy="1020278"/>
          </a:xfrm>
        </p:spPr>
        <p:txBody>
          <a:bodyPr>
            <a:noAutofit/>
          </a:bodyPr>
          <a:lstStyle/>
          <a:p>
            <a:r>
              <a:rPr lang="ko-KR" altLang="en-US" sz="7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중간 발표</a:t>
            </a:r>
            <a:r>
              <a:rPr lang="en-US" altLang="ko-KR" sz="7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_8</a:t>
            </a:r>
            <a:r>
              <a:rPr lang="ko-KR" altLang="en-US" sz="7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조</a:t>
            </a:r>
            <a:endParaRPr lang="ko-KR" altLang="en-US" sz="70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0318" y="3551723"/>
            <a:ext cx="9440034" cy="2155090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pPr algn="r"/>
            <a:r>
              <a:rPr lang="en-US" altLang="ko-KR" sz="3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2014136115 </a:t>
            </a:r>
            <a:r>
              <a:rPr lang="ko-KR" altLang="en-US" sz="3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정진호</a:t>
            </a:r>
            <a:endParaRPr lang="en-US" altLang="ko-KR" sz="30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r"/>
            <a:r>
              <a:rPr lang="en-US" altLang="ko-KR" sz="3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2013136112 </a:t>
            </a:r>
            <a:r>
              <a:rPr lang="ko-KR" altLang="en-US" sz="3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조영현</a:t>
            </a:r>
            <a:endParaRPr lang="en-US" altLang="ko-KR" sz="30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r"/>
            <a:r>
              <a:rPr lang="en-US" altLang="ko-KR" sz="3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2016136106 </a:t>
            </a:r>
            <a:r>
              <a:rPr lang="ko-KR" altLang="en-US" sz="30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이지영</a:t>
            </a:r>
            <a:endParaRPr lang="ko-KR" altLang="en-US" sz="30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778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27222"/>
            <a:ext cx="10353762" cy="970450"/>
          </a:xfrm>
        </p:spPr>
        <p:txBody>
          <a:bodyPr/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요구사항 및 해결방안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43287"/>
            <a:ext cx="10353762" cy="4580511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저장된 내용이 정확해야 한다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414000" lvl="1" indent="0">
              <a:buNone/>
            </a:pPr>
            <a:endParaRPr lang="en-US" altLang="ko-KR" sz="10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♣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저가격 관성센서를 이용한 펜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type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입력장치의 개발 논문</a:t>
            </a:r>
            <a:endParaRPr lang="en-US" altLang="ko-KR" sz="27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ko-KR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→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관성 치를 측정할 수 있는 가속도 센서와 그것을 장착한 펜 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type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입력 장치에 관한 논문</a:t>
            </a:r>
            <a:endParaRPr lang="en-US" altLang="ko-KR" sz="27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ko-KR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♣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관성항법시스템을 이용한 펜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type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공간 입력 시스템 및 그 궤적 </a:t>
            </a:r>
            <a:endParaRPr lang="en-US" altLang="ko-KR" sz="27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복원 방법 논문</a:t>
            </a:r>
            <a:endParaRPr lang="en-US" altLang="ko-KR" sz="27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ko-KR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→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3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차원 공간에 필기 된 궤적을 복원하는 방법에 관한 논문</a:t>
            </a:r>
            <a:endParaRPr lang="en-US" altLang="ko-KR" sz="27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ko-KR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♣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가속도 센서를 이용한 문자 인식 장치 및 방법 논문</a:t>
            </a:r>
            <a:endParaRPr lang="en-US" altLang="ko-KR" sz="27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ko-KR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→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3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축 가속도 센서를 이용하여 사용자의 글 쓰는 동작을 입력으로 받아들이는 문자 입력 시스템 구축을 위한 기술에 관한 논문</a:t>
            </a:r>
            <a:endParaRPr lang="en-US" altLang="ko-KR" sz="27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82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27222"/>
            <a:ext cx="10353762" cy="970450"/>
          </a:xfrm>
        </p:spPr>
        <p:txBody>
          <a:bodyPr/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시스템의 기능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43287"/>
            <a:ext cx="10353762" cy="4580511"/>
          </a:xfrm>
        </p:spPr>
        <p:txBody>
          <a:bodyPr>
            <a:normAutofit/>
          </a:bodyPr>
          <a:lstStyle/>
          <a:p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모션인식 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/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글자인식 기능</a:t>
            </a:r>
            <a:endParaRPr lang="en-US" altLang="ko-KR" sz="27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27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Bluetooth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를 이용한 데이터 전송 기능</a:t>
            </a:r>
            <a:endParaRPr lang="en-US" altLang="ko-KR" sz="27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27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전용 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App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의 편집 기능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3402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27222"/>
            <a:ext cx="10353762" cy="970450"/>
          </a:xfrm>
        </p:spPr>
        <p:txBody>
          <a:bodyPr/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시스템의 기능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43287"/>
            <a:ext cx="10353762" cy="4580511"/>
          </a:xfrm>
        </p:spPr>
        <p:txBody>
          <a:bodyPr>
            <a:normAutofit/>
          </a:bodyPr>
          <a:lstStyle/>
          <a:p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모션인식 </a:t>
            </a:r>
            <a:r>
              <a:rPr lang="en-US" altLang="ko-KR" sz="2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/ </a:t>
            </a:r>
            <a:r>
              <a:rPr lang="ko-KR" altLang="en-US" sz="2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글자인식 기능</a:t>
            </a:r>
            <a:r>
              <a:rPr lang="en-US" altLang="ko-KR" sz="2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(+Bluetooth</a:t>
            </a:r>
            <a:r>
              <a:rPr lang="ko-KR" altLang="en-US" sz="2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를 이용한 데이터 전송 기능</a:t>
            </a:r>
            <a:r>
              <a:rPr lang="en-US" altLang="ko-KR" sz="2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sz="2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en-US" altLang="ko-KR" sz="2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endParaRPr lang="en-US" altLang="ko-KR" sz="10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en-US" altLang="ko-KR" sz="2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★☆ </a:t>
            </a:r>
            <a:r>
              <a:rPr lang="ko-KR" altLang="en-US" sz="2600" dirty="0">
                <a:latin typeface="HY강M" panose="02030600000101010101" pitchFamily="18" charset="-127"/>
                <a:ea typeface="HY강M" panose="02030600000101010101" pitchFamily="18" charset="-127"/>
              </a:rPr>
              <a:t>펜의 가속도 센서가 작동하는 동안 이 센서를 통해 감지한 </a:t>
            </a:r>
            <a:r>
              <a:rPr lang="ko-KR" altLang="en-US" sz="2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값이 </a:t>
            </a:r>
            <a:r>
              <a:rPr lang="ko-KR" altLang="en-US" sz="2600" dirty="0">
                <a:latin typeface="HY강M" panose="02030600000101010101" pitchFamily="18" charset="-127"/>
                <a:ea typeface="HY강M" panose="02030600000101010101" pitchFamily="18" charset="-127"/>
              </a:rPr>
              <a:t>스마트 펜의 </a:t>
            </a:r>
            <a:r>
              <a:rPr lang="en-US" altLang="ko-KR" sz="2600" dirty="0">
                <a:latin typeface="HY강M" panose="02030600000101010101" pitchFamily="18" charset="-127"/>
                <a:ea typeface="HY강M" panose="02030600000101010101" pitchFamily="18" charset="-127"/>
              </a:rPr>
              <a:t>Bluetooth</a:t>
            </a:r>
            <a:r>
              <a:rPr lang="ko-KR" altLang="en-US" sz="2600" dirty="0">
                <a:latin typeface="HY강M" panose="02030600000101010101" pitchFamily="18" charset="-127"/>
                <a:ea typeface="HY강M" panose="02030600000101010101" pitchFamily="18" charset="-127"/>
              </a:rPr>
              <a:t>장치를 통해 </a:t>
            </a:r>
            <a:r>
              <a:rPr lang="en-US" altLang="ko-KR" sz="2600" dirty="0">
                <a:latin typeface="HY강M" panose="02030600000101010101" pitchFamily="18" charset="-127"/>
                <a:ea typeface="HY강M" panose="02030600000101010101" pitchFamily="18" charset="-127"/>
              </a:rPr>
              <a:t>smartphone</a:t>
            </a:r>
            <a:r>
              <a:rPr lang="ko-KR" altLang="en-US" sz="2600" dirty="0">
                <a:latin typeface="HY강M" panose="02030600000101010101" pitchFamily="18" charset="-127"/>
                <a:ea typeface="HY강M" panose="02030600000101010101" pitchFamily="18" charset="-127"/>
              </a:rPr>
              <a:t>의 저장소로 </a:t>
            </a:r>
            <a:r>
              <a:rPr lang="ko-KR" altLang="en-US" sz="2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이동된다</a:t>
            </a:r>
            <a:r>
              <a:rPr lang="en-US" altLang="ko-KR" sz="2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sz="2600" dirty="0">
                <a:latin typeface="HY강M" panose="02030600000101010101" pitchFamily="18" charset="-127"/>
                <a:ea typeface="HY강M" panose="02030600000101010101" pitchFamily="18" charset="-127"/>
              </a:rPr>
              <a:t>글자인식 기능을 제공하는 전용 </a:t>
            </a:r>
            <a:r>
              <a:rPr lang="en-US" altLang="ko-KR" sz="2600" dirty="0">
                <a:latin typeface="HY강M" panose="02030600000101010101" pitchFamily="18" charset="-127"/>
                <a:ea typeface="HY강M" panose="02030600000101010101" pitchFamily="18" charset="-127"/>
              </a:rPr>
              <a:t>App</a:t>
            </a:r>
            <a:r>
              <a:rPr lang="ko-KR" altLang="en-US" sz="2600" dirty="0">
                <a:latin typeface="HY강M" panose="02030600000101010101" pitchFamily="18" charset="-127"/>
                <a:ea typeface="HY강M" panose="02030600000101010101" pitchFamily="18" charset="-127"/>
              </a:rPr>
              <a:t>에서 이 값을 </a:t>
            </a:r>
            <a:r>
              <a:rPr lang="ko-KR" altLang="en-US" sz="2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입력으로 </a:t>
            </a:r>
            <a:r>
              <a:rPr lang="ko-KR" altLang="en-US" sz="2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받고 </a:t>
            </a:r>
            <a:r>
              <a:rPr lang="ko-KR" altLang="en-US" sz="2600" dirty="0">
                <a:latin typeface="HY강M" panose="02030600000101010101" pitchFamily="18" charset="-127"/>
                <a:ea typeface="HY강M" panose="02030600000101010101" pitchFamily="18" charset="-127"/>
              </a:rPr>
              <a:t>글자인식 </a:t>
            </a:r>
            <a:r>
              <a:rPr lang="ko-KR" altLang="en-US" sz="2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출력이 화면에 출력되어 </a:t>
            </a:r>
            <a:r>
              <a:rPr lang="en-US" altLang="ko-KR" sz="2600" dirty="0">
                <a:latin typeface="HY강M" panose="02030600000101010101" pitchFamily="18" charset="-127"/>
                <a:ea typeface="HY강M" panose="02030600000101010101" pitchFamily="18" charset="-127"/>
              </a:rPr>
              <a:t>user</a:t>
            </a:r>
            <a:r>
              <a:rPr lang="ko-KR" altLang="en-US" sz="2600" dirty="0">
                <a:latin typeface="HY강M" panose="02030600000101010101" pitchFamily="18" charset="-127"/>
                <a:ea typeface="HY강M" panose="02030600000101010101" pitchFamily="18" charset="-127"/>
              </a:rPr>
              <a:t>가 확인할 수 있다</a:t>
            </a:r>
            <a:r>
              <a:rPr lang="en-US" altLang="ko-KR" sz="2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endParaRPr lang="en-US" altLang="ko-KR" sz="26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3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27222"/>
            <a:ext cx="10353762" cy="970450"/>
          </a:xfrm>
        </p:spPr>
        <p:txBody>
          <a:bodyPr/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시스템의 기능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43287"/>
            <a:ext cx="10353762" cy="4580511"/>
          </a:xfrm>
        </p:spPr>
        <p:txBody>
          <a:bodyPr>
            <a:normAutofit/>
          </a:bodyPr>
          <a:lstStyle/>
          <a:p>
            <a:r>
              <a:rPr lang="ko-KR" altLang="en-US" sz="2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전용 </a:t>
            </a:r>
            <a:r>
              <a:rPr lang="en-US" altLang="ko-KR" sz="2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App</a:t>
            </a:r>
            <a:r>
              <a:rPr lang="ko-KR" altLang="en-US" sz="2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의 편집 기능</a:t>
            </a:r>
            <a:endParaRPr lang="en-US" altLang="ko-KR" sz="2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endParaRPr lang="en-US" altLang="ko-KR" sz="10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en-US" altLang="ko-KR" sz="2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★☆ </a:t>
            </a:r>
            <a:r>
              <a:rPr lang="en-US" altLang="ko-KR" sz="2600" dirty="0">
                <a:latin typeface="HY강M" panose="02030600000101010101" pitchFamily="18" charset="-127"/>
                <a:ea typeface="HY강M" panose="02030600000101010101" pitchFamily="18" charset="-127"/>
              </a:rPr>
              <a:t>user</a:t>
            </a:r>
            <a:r>
              <a:rPr lang="ko-KR" altLang="en-US" sz="2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는 스크</a:t>
            </a:r>
            <a:r>
              <a:rPr lang="ko-KR" altLang="en-US" sz="2600" dirty="0">
                <a:latin typeface="HY강M" panose="02030600000101010101" pitchFamily="18" charset="-127"/>
                <a:ea typeface="HY강M" panose="02030600000101010101" pitchFamily="18" charset="-127"/>
              </a:rPr>
              <a:t>린</a:t>
            </a:r>
            <a:r>
              <a:rPr lang="ko-KR" altLang="en-US" sz="2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을 </a:t>
            </a:r>
            <a:r>
              <a:rPr lang="ko-KR" altLang="en-US" sz="2600" dirty="0">
                <a:latin typeface="HY강M" panose="02030600000101010101" pitchFamily="18" charset="-127"/>
                <a:ea typeface="HY강M" panose="02030600000101010101" pitchFamily="18" charset="-127"/>
              </a:rPr>
              <a:t>보면서 텍스트화된 필기 내용을 편집할 수 있어야 한다</a:t>
            </a:r>
            <a:r>
              <a:rPr lang="en-US" altLang="ko-KR" sz="2600" dirty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414000" lvl="1" indent="0">
              <a:buNone/>
            </a:pPr>
            <a:r>
              <a:rPr lang="ko-KR" altLang="en-US" sz="2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▶▷ 전용 </a:t>
            </a:r>
            <a:r>
              <a:rPr lang="en-US" altLang="ko-KR" sz="2600" dirty="0">
                <a:latin typeface="HY강M" panose="02030600000101010101" pitchFamily="18" charset="-127"/>
                <a:ea typeface="HY강M" panose="02030600000101010101" pitchFamily="18" charset="-127"/>
              </a:rPr>
              <a:t>App</a:t>
            </a:r>
            <a:r>
              <a:rPr lang="ko-KR" altLang="en-US" sz="2600" dirty="0">
                <a:latin typeface="HY강M" panose="02030600000101010101" pitchFamily="18" charset="-127"/>
                <a:ea typeface="HY강M" panose="02030600000101010101" pitchFamily="18" charset="-127"/>
              </a:rPr>
              <a:t> 에서 불러오기</a:t>
            </a:r>
            <a:r>
              <a:rPr lang="en-US" altLang="ko-KR" sz="2600" dirty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600" dirty="0">
                <a:latin typeface="HY강M" panose="02030600000101010101" pitchFamily="18" charset="-127"/>
                <a:ea typeface="HY강M" panose="02030600000101010101" pitchFamily="18" charset="-127"/>
              </a:rPr>
              <a:t>저장</a:t>
            </a:r>
            <a:r>
              <a:rPr lang="en-US" altLang="ko-KR" sz="2600" dirty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600" dirty="0">
                <a:latin typeface="HY강M" panose="02030600000101010101" pitchFamily="18" charset="-127"/>
                <a:ea typeface="HY강M" panose="02030600000101010101" pitchFamily="18" charset="-127"/>
              </a:rPr>
              <a:t>잘라내기</a:t>
            </a:r>
            <a:r>
              <a:rPr lang="en-US" altLang="ko-KR" sz="2600" dirty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600" dirty="0">
                <a:latin typeface="HY강M" panose="02030600000101010101" pitchFamily="18" charset="-127"/>
                <a:ea typeface="HY강M" panose="02030600000101010101" pitchFamily="18" charset="-127"/>
              </a:rPr>
              <a:t>복사</a:t>
            </a:r>
            <a:r>
              <a:rPr lang="en-US" altLang="ko-KR" sz="2600" dirty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붙여넣기</a:t>
            </a:r>
            <a:r>
              <a:rPr lang="en-US" altLang="ko-KR" sz="2600" dirty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endParaRPr lang="en-US" altLang="ko-KR" sz="2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ko-KR" altLang="en-US" sz="2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지우기</a:t>
            </a:r>
            <a:r>
              <a:rPr lang="en-US" altLang="ko-KR" sz="2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글씨 색 바꿈 </a:t>
            </a:r>
            <a:r>
              <a:rPr lang="ko-KR" altLang="en-US" sz="2600" dirty="0">
                <a:latin typeface="HY강M" panose="02030600000101010101" pitchFamily="18" charset="-127"/>
                <a:ea typeface="HY강M" panose="02030600000101010101" pitchFamily="18" charset="-127"/>
              </a:rPr>
              <a:t>등과 같은 편집 기능을 제공해야 하고</a:t>
            </a:r>
            <a:r>
              <a:rPr lang="en-US" altLang="ko-KR" sz="2600" dirty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600" dirty="0">
                <a:latin typeface="HY강M" panose="02030600000101010101" pitchFamily="18" charset="-127"/>
                <a:ea typeface="HY강M" panose="02030600000101010101" pitchFamily="18" charset="-127"/>
              </a:rPr>
              <a:t>최종 완성된 필기 내용을 </a:t>
            </a:r>
            <a:r>
              <a:rPr lang="en-US" altLang="ko-KR" sz="2600" dirty="0">
                <a:latin typeface="HY강M" panose="02030600000101010101" pitchFamily="18" charset="-127"/>
                <a:ea typeface="HY강M" panose="02030600000101010101" pitchFamily="18" charset="-127"/>
              </a:rPr>
              <a:t>user</a:t>
            </a:r>
            <a:r>
              <a:rPr lang="ko-KR" altLang="en-US" sz="2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의</a:t>
            </a:r>
            <a:r>
              <a:rPr lang="en-US" altLang="ko-KR" sz="2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‘</a:t>
            </a:r>
            <a:r>
              <a:rPr lang="ko-KR" altLang="en-US" sz="2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저장</a:t>
            </a:r>
            <a:r>
              <a:rPr lang="en-US" altLang="ko-KR" sz="2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’</a:t>
            </a:r>
            <a:r>
              <a:rPr lang="ko-KR" altLang="en-US" sz="2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입력에 </a:t>
            </a:r>
            <a:r>
              <a:rPr lang="ko-KR" altLang="en-US" sz="2600" dirty="0">
                <a:latin typeface="HY강M" panose="02030600000101010101" pitchFamily="18" charset="-127"/>
                <a:ea typeface="HY강M" panose="02030600000101010101" pitchFamily="18" charset="-127"/>
              </a:rPr>
              <a:t>의해</a:t>
            </a:r>
            <a:r>
              <a:rPr lang="en-US" altLang="ko-KR" sz="2600" dirty="0">
                <a:latin typeface="HY강M" panose="02030600000101010101" pitchFamily="18" charset="-127"/>
                <a:ea typeface="HY강M" panose="02030600000101010101" pitchFamily="18" charset="-127"/>
              </a:rPr>
              <a:t> smartphone</a:t>
            </a:r>
            <a:r>
              <a:rPr lang="ko-KR" altLang="en-US" sz="2600" dirty="0">
                <a:latin typeface="HY강M" panose="02030600000101010101" pitchFamily="18" charset="-127"/>
                <a:ea typeface="HY강M" panose="02030600000101010101" pitchFamily="18" charset="-127"/>
              </a:rPr>
              <a:t>의 저장소로 이동시켜줘야 한다</a:t>
            </a:r>
            <a:r>
              <a:rPr lang="en-US" altLang="ko-KR" sz="2600" dirty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414000" lvl="1" indent="0">
              <a:buNone/>
            </a:pPr>
            <a:endParaRPr lang="en-US" altLang="ko-KR" sz="26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2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27222"/>
            <a:ext cx="10353762" cy="970450"/>
          </a:xfrm>
        </p:spPr>
        <p:txBody>
          <a:bodyPr/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참고자료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and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출처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43287"/>
            <a:ext cx="10353762" cy="4580511"/>
          </a:xfrm>
        </p:spPr>
        <p:txBody>
          <a:bodyPr>
            <a:normAutofit lnSpcReduction="10000"/>
          </a:bodyPr>
          <a:lstStyle/>
          <a:p>
            <a:r>
              <a:rPr lang="en-US" altLang="ko-KR" sz="27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700" dirty="0">
                <a:latin typeface="HY강M" panose="02030600000101010101" pitchFamily="18" charset="-127"/>
                <a:ea typeface="HY강M" panose="02030600000101010101" pitchFamily="18" charset="-127"/>
              </a:rPr>
              <a:t>저가격 관성센서를 이용한 펜</a:t>
            </a:r>
            <a:r>
              <a:rPr lang="en-US" altLang="ko-KR" sz="2700" dirty="0">
                <a:latin typeface="HY강M" panose="02030600000101010101" pitchFamily="18" charset="-127"/>
                <a:ea typeface="HY강M" panose="02030600000101010101" pitchFamily="18" charset="-127"/>
              </a:rPr>
              <a:t>type</a:t>
            </a:r>
            <a:r>
              <a:rPr lang="ko-KR" altLang="en-US" sz="2700" dirty="0">
                <a:latin typeface="HY강M" panose="02030600000101010101" pitchFamily="18" charset="-127"/>
                <a:ea typeface="HY강M" panose="02030600000101010101" pitchFamily="18" charset="-127"/>
              </a:rPr>
              <a:t> 입력장치의 개발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논문</a:t>
            </a:r>
            <a:r>
              <a:rPr lang="en-US" altLang="ko-KR" sz="27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→</a:t>
            </a:r>
            <a:r>
              <a:rPr lang="ko-KR" altLang="en-US" sz="27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DBPIA,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저자 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장욱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강경호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최은석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방원철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김동윤</a:t>
            </a:r>
            <a:endParaRPr lang="en-US" altLang="ko-KR" sz="27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관성항법시스템을 </a:t>
            </a:r>
            <a:r>
              <a:rPr lang="ko-KR" altLang="en-US" sz="2700" dirty="0">
                <a:latin typeface="HY강M" panose="02030600000101010101" pitchFamily="18" charset="-127"/>
                <a:ea typeface="HY강M" panose="02030600000101010101" pitchFamily="18" charset="-127"/>
              </a:rPr>
              <a:t>이용한 펜</a:t>
            </a:r>
            <a:r>
              <a:rPr lang="en-US" altLang="ko-KR" sz="2700" dirty="0">
                <a:latin typeface="HY강M" panose="02030600000101010101" pitchFamily="18" charset="-127"/>
                <a:ea typeface="HY강M" panose="02030600000101010101" pitchFamily="18" charset="-127"/>
              </a:rPr>
              <a:t>type </a:t>
            </a:r>
            <a:r>
              <a:rPr lang="ko-KR" altLang="en-US" sz="2700" dirty="0">
                <a:latin typeface="HY강M" panose="02030600000101010101" pitchFamily="18" charset="-127"/>
                <a:ea typeface="HY강M" panose="02030600000101010101" pitchFamily="18" charset="-127"/>
              </a:rPr>
              <a:t>공간 입력 시스템 및 그 궤적 </a:t>
            </a:r>
            <a:endParaRPr lang="en-US" altLang="ko-KR" sz="27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복원 </a:t>
            </a:r>
            <a:r>
              <a:rPr lang="ko-KR" altLang="en-US" sz="2700" dirty="0">
                <a:latin typeface="HY강M" panose="02030600000101010101" pitchFamily="18" charset="-127"/>
                <a:ea typeface="HY강M" panose="02030600000101010101" pitchFamily="18" charset="-127"/>
              </a:rPr>
              <a:t>방법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논문</a:t>
            </a:r>
            <a:endParaRPr lang="en-US" altLang="ko-KR" sz="27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ko-KR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→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DBPIA,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저자 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장욱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김동윤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강경호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최은석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방원철</a:t>
            </a:r>
            <a:endParaRPr lang="en-US" altLang="ko-KR" sz="27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27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700" dirty="0">
                <a:latin typeface="HY강M" panose="02030600000101010101" pitchFamily="18" charset="-127"/>
                <a:ea typeface="HY강M" panose="02030600000101010101" pitchFamily="18" charset="-127"/>
              </a:rPr>
              <a:t>가속도 센서를 이용한 문자 인식 장치 및 방법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논문              → 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DBPIA,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저자 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심재철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손종무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조기성</a:t>
            </a:r>
            <a:endParaRPr lang="en-US" altLang="ko-KR" sz="27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Echo smart pen, Equil smart pen, 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N2 smart pen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이미지            → 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Google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이미지 검색 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[smart pen] </a:t>
            </a:r>
            <a:endParaRPr lang="en-US" altLang="ko-KR" sz="27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31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424" y="2625528"/>
            <a:ext cx="10353762" cy="970450"/>
          </a:xfrm>
        </p:spPr>
        <p:txBody>
          <a:bodyPr>
            <a:noAutofit/>
          </a:bodyPr>
          <a:lstStyle/>
          <a:p>
            <a:r>
              <a:rPr lang="en-US" altLang="ko-KR" sz="10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THANK YOU</a:t>
            </a:r>
            <a:endParaRPr lang="ko-KR" altLang="en-US" sz="10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35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27222"/>
            <a:ext cx="10353762" cy="970450"/>
          </a:xfrm>
        </p:spPr>
        <p:txBody>
          <a:bodyPr/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문제정의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2147551"/>
            <a:ext cx="10353762" cy="3155970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endParaRPr lang="en-US" altLang="ko-KR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6900" indent="0" algn="ctr">
              <a:buNone/>
            </a:pPr>
            <a:r>
              <a:rPr lang="ko-KR" altLang="en-US" sz="3600" b="1" dirty="0" smtClean="0">
                <a:latin typeface="한컴 바겐세일 B" panose="02020603020101020101" pitchFamily="18" charset="-127"/>
                <a:ea typeface="문체부 쓰기 정체" panose="02030609000101010101" pitchFamily="17" charset="-127"/>
              </a:rPr>
              <a:t>노트와 펜을 사용한 필기의 단점을 극복하고 </a:t>
            </a:r>
            <a:endParaRPr lang="en-US" altLang="ko-KR" sz="3600" b="1" dirty="0" smtClean="0">
              <a:latin typeface="한컴 바겐세일 B" panose="02020603020101020101" pitchFamily="18" charset="-127"/>
              <a:ea typeface="문체부 쓰기 정체" panose="02030609000101010101" pitchFamily="17" charset="-127"/>
            </a:endParaRPr>
          </a:p>
          <a:p>
            <a:pPr marL="36900" indent="0" algn="ctr">
              <a:buNone/>
            </a:pPr>
            <a:r>
              <a:rPr lang="ko-KR" altLang="en-US" sz="3600" b="1" dirty="0" smtClean="0">
                <a:latin typeface="한컴 바겐세일 B" panose="02020603020101020101" pitchFamily="18" charset="-127"/>
                <a:ea typeface="문체부 쓰기 정체" panose="02030609000101010101" pitchFamily="17" charset="-127"/>
              </a:rPr>
              <a:t>아날로그의 장점과 디지털의 장점을 모두 가진 </a:t>
            </a:r>
            <a:endParaRPr lang="en-US" altLang="ko-KR" sz="3600" b="1" dirty="0" smtClean="0">
              <a:latin typeface="한컴 바겐세일 B" panose="02020603020101020101" pitchFamily="18" charset="-127"/>
              <a:ea typeface="문체부 쓰기 정체" panose="02030609000101010101" pitchFamily="17" charset="-127"/>
            </a:endParaRPr>
          </a:p>
          <a:p>
            <a:pPr marL="36900" indent="0" algn="ctr">
              <a:buNone/>
            </a:pPr>
            <a:r>
              <a:rPr lang="ko-KR" altLang="en-US" sz="3600" b="1" dirty="0" smtClean="0">
                <a:latin typeface="한컴 바겐세일 B" panose="02020603020101020101" pitchFamily="18" charset="-127"/>
                <a:ea typeface="문체부 쓰기 정체" panose="02030609000101010101" pitchFamily="17" charset="-127"/>
              </a:rPr>
              <a:t>새로운 필기방법을 찾아야 한다</a:t>
            </a:r>
            <a:endParaRPr lang="en-US" altLang="ko-KR" sz="3600" b="1" dirty="0" smtClean="0">
              <a:latin typeface="한컴 바겐세일 B" panose="02020603020101020101" pitchFamily="18" charset="-127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66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27222"/>
            <a:ext cx="10353762" cy="970450"/>
          </a:xfrm>
        </p:spPr>
        <p:txBody>
          <a:bodyPr/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기존 제품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/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시스템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/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기술 조사분석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43287"/>
            <a:ext cx="10353762" cy="4580511"/>
          </a:xfrm>
        </p:spPr>
        <p:txBody>
          <a:bodyPr>
            <a:normAutofit/>
          </a:bodyPr>
          <a:lstStyle/>
          <a:p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Echo Smart pen</a:t>
            </a:r>
          </a:p>
          <a:p>
            <a:pPr marL="414000" lvl="1" indent="0">
              <a:buNone/>
            </a:pPr>
            <a:endParaRPr lang="en-US" altLang="ko-KR" sz="10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en-US" altLang="ko-KR" sz="2700" dirty="0" smtClean="0">
                <a:solidFill>
                  <a:srgbClr val="00B0F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→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펜에 마이크가 부착되어 있어서 녹음이 가능하다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endParaRPr lang="en-US" altLang="ko-KR" sz="10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en-US" altLang="ko-KR" sz="27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→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Grid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인식 방식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노트에 육안으로 식별 불가능한 점이 찍혀 </a:t>
            </a:r>
            <a:endParaRPr lang="en-US" altLang="ko-KR" sz="27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있음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▶▷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펜에 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Grid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인식을 위한 카메라가 내장되어 있다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endParaRPr lang="en-US" altLang="ko-KR" sz="10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ko-KR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→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전용 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App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이 있다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endParaRPr lang="en-US" altLang="ko-KR" sz="10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en-US" altLang="ko-KR" sz="27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→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USB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를 통해 재충전이 가능하고 데이터 전송도 가능하다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414000" lvl="1" indent="0">
              <a:buNone/>
            </a:pP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→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펜 촉이 있음으로 아날로그 식 필기가 가능하다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</p:txBody>
      </p:sp>
      <p:pic>
        <p:nvPicPr>
          <p:cNvPr id="1028" name="Picture 4" descr="https://regmedia.co.uk/2011/06/01/livescribe_echo_smartpen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348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27222"/>
            <a:ext cx="10353762" cy="970450"/>
          </a:xfrm>
        </p:spPr>
        <p:txBody>
          <a:bodyPr/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기존 제품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/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시스템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/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기술 조사분석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43287"/>
            <a:ext cx="10353762" cy="4580511"/>
          </a:xfrm>
        </p:spPr>
        <p:txBody>
          <a:bodyPr>
            <a:normAutofit lnSpcReduction="10000"/>
          </a:bodyPr>
          <a:lstStyle/>
          <a:p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Equil Smart pen</a:t>
            </a:r>
          </a:p>
          <a:p>
            <a:pPr marL="414000" lvl="1" indent="0">
              <a:buNone/>
            </a:pPr>
            <a:endParaRPr lang="en-US" altLang="ko-KR" sz="10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→ Receiver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을 통해 종이의 크기와 스마트 펜과의 거리를 측정</a:t>
            </a:r>
            <a:endParaRPr lang="en-US" altLang="ko-KR" sz="27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하여 받아온다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en-US" altLang="ko-KR" sz="27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▶▷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Receiver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인식을 위해 평평한 공간 필요</a:t>
            </a:r>
            <a:endParaRPr lang="en-US" altLang="ko-KR" sz="10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en-US" altLang="ko-KR" sz="2700" dirty="0" smtClean="0">
                <a:solidFill>
                  <a:srgbClr val="00B0F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→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압력센서를 통해 펜 굵기 저장이 가능하다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endParaRPr lang="en-US" altLang="ko-KR" sz="10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ko-KR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→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Bluetooth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를 이용한 데이터 송수신이 가능하다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endParaRPr lang="en-US" altLang="ko-KR" sz="10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→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전용 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APP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이 있다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414000" lvl="1" indent="0">
              <a:buNone/>
            </a:pP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→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휴대가 용이하도록 전용 필통이 있음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펜의 충전기 역할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pPr marL="414000" lvl="1" indent="0">
              <a:buNone/>
            </a:pP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→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펜 촉이 있다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</p:txBody>
      </p:sp>
      <p:pic>
        <p:nvPicPr>
          <p:cNvPr id="2050" name="Picture 2" descr="https://cnet1.cbsistatic.com/img/GRy9oQcRHjRB0xiyqIzksTaT3VM=/fit-in/970x0/2014/10/08/405d21ee-7a83-4477-ac63-4c15bb0ef565/equil-smartpen-2-crad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84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27222"/>
            <a:ext cx="10353762" cy="970450"/>
          </a:xfrm>
        </p:spPr>
        <p:txBody>
          <a:bodyPr/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기존 제품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/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시스템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/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기술 조사분석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43287"/>
            <a:ext cx="10353762" cy="4580511"/>
          </a:xfrm>
        </p:spPr>
        <p:txBody>
          <a:bodyPr>
            <a:normAutofit/>
          </a:bodyPr>
          <a:lstStyle/>
          <a:p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N2 Smart pen</a:t>
            </a:r>
          </a:p>
          <a:p>
            <a:pPr marL="414000" lvl="1" indent="0">
              <a:buNone/>
            </a:pPr>
            <a:endParaRPr lang="en-US" altLang="ko-KR" sz="10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en-US" altLang="ko-KR" sz="2700" dirty="0" smtClean="0">
                <a:solidFill>
                  <a:srgbClr val="00B0F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→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700" dirty="0">
                <a:latin typeface="HY강M" panose="02030600000101010101" pitchFamily="18" charset="-127"/>
                <a:ea typeface="HY강M" panose="02030600000101010101" pitchFamily="18" charset="-127"/>
              </a:rPr>
              <a:t>압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력센서를 통해 유저가 필기하는 것을 인식하여 전원이 </a:t>
            </a:r>
            <a:endParaRPr lang="en-US" altLang="ko-KR" sz="27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켜지고 손에서 내려놓으면 꺼진다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endParaRPr lang="en-US" altLang="ko-KR" sz="10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en-US" altLang="ko-KR" sz="27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→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Grid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인식 방식 전용 노트가 필요하다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endParaRPr lang="en-US" altLang="ko-KR" sz="10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ko-KR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→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Google Drive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와 연동된다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endParaRPr lang="en-US" altLang="ko-KR" sz="10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→ 	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손 글씨를 텍스트로 변화시켜준다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414000" lvl="1" indent="0">
              <a:buNone/>
            </a:pPr>
            <a:r>
              <a:rPr lang="en-US" altLang="ko-KR" sz="2700" dirty="0" smtClean="0">
                <a:solidFill>
                  <a:srgbClr val="00B0F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→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필기를 한 날짜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장소가 자동 기록된다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</p:txBody>
      </p:sp>
      <p:pic>
        <p:nvPicPr>
          <p:cNvPr id="3074" name="Picture 2" descr="https://images-na.ssl-images-amazon.com/images/I/716b8PDnpXL._SL15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08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27222"/>
            <a:ext cx="10353762" cy="970450"/>
          </a:xfrm>
        </p:spPr>
        <p:txBody>
          <a:bodyPr/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요구사항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43287"/>
            <a:ext cx="10353762" cy="4580511"/>
          </a:xfrm>
        </p:spPr>
        <p:txBody>
          <a:bodyPr>
            <a:normAutofit/>
          </a:bodyPr>
          <a:lstStyle/>
          <a:p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필기한 내용을 어디서든 쉽고 깔끔하게 정리 할 수 있어야 한다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endParaRPr lang="en-US" altLang="ko-KR" sz="27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필기한 내용을 어디서든 바로 볼 수 있어야 한다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endParaRPr lang="en-US" altLang="ko-KR" sz="27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기존에 익숙한 필기방식을 반영해야 한다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endParaRPr lang="en-US" altLang="ko-KR" sz="27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저장된 내용이 정확해야 한다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     </a:t>
            </a:r>
          </a:p>
        </p:txBody>
      </p:sp>
    </p:spTree>
    <p:extLst>
      <p:ext uri="{BB962C8B-B14F-4D97-AF65-F5344CB8AC3E}">
        <p14:creationId xmlns:p14="http://schemas.microsoft.com/office/powerpoint/2010/main" val="26601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27222"/>
            <a:ext cx="10353762" cy="970450"/>
          </a:xfrm>
        </p:spPr>
        <p:txBody>
          <a:bodyPr/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요구사항 및 해결방안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43287"/>
            <a:ext cx="10353762" cy="4580511"/>
          </a:xfrm>
        </p:spPr>
        <p:txBody>
          <a:bodyPr>
            <a:normAutofit/>
          </a:bodyPr>
          <a:lstStyle/>
          <a:p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필기한 내용을 어디서든 쉽고 깔끔하게 정리 할 수 있어야 한다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414000" lvl="1" indent="0">
              <a:buNone/>
            </a:pPr>
            <a:endParaRPr lang="en-US" altLang="ko-KR" sz="10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→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가속도 센서를 통해 펜의 움직임을 분석하여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디지털로 추출한다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414000" lvl="1" indent="0">
              <a:buNone/>
            </a:pPr>
            <a:endParaRPr lang="en-US" altLang="ko-KR" sz="10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→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전용 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Smart phone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App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을 만들어서 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Smart phone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을 이용하여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필</a:t>
            </a:r>
            <a:r>
              <a:rPr lang="ko-KR" altLang="en-US" sz="2700" dirty="0">
                <a:latin typeface="HY강M" panose="02030600000101010101" pitchFamily="18" charset="-127"/>
                <a:ea typeface="HY강M" panose="02030600000101010101" pitchFamily="18" charset="-127"/>
              </a:rPr>
              <a:t>기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내용을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정리한다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en-US" altLang="ko-KR" sz="27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endParaRPr lang="en-US" altLang="ko-KR" sz="10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ko-KR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→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App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에는 기본적인 복사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붙여넣기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잘라내기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형광 펜 기능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빨간 펜 기능 등 편집기능을 추가한다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98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27222"/>
            <a:ext cx="10353762" cy="970450"/>
          </a:xfrm>
        </p:spPr>
        <p:txBody>
          <a:bodyPr/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요구사항 및 해결방안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43287"/>
            <a:ext cx="10353762" cy="4580511"/>
          </a:xfrm>
        </p:spPr>
        <p:txBody>
          <a:bodyPr>
            <a:normAutofit/>
          </a:bodyPr>
          <a:lstStyle/>
          <a:p>
            <a:r>
              <a:rPr lang="en-US" altLang="ko-KR" sz="27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필기한 내용을 어디서든 바로 볼 수 있어야 한다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414000" lvl="1" indent="0">
              <a:buNone/>
            </a:pPr>
            <a:endParaRPr lang="en-US" altLang="ko-KR" sz="10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★☆ Smart phone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을 이용하게 됨으로써 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Smart phone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의 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display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를 함께 사용할 수 있다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46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527222"/>
            <a:ext cx="10353762" cy="970450"/>
          </a:xfrm>
        </p:spPr>
        <p:txBody>
          <a:bodyPr/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요구사항 및 해결방안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43287"/>
            <a:ext cx="10353762" cy="4580511"/>
          </a:xfrm>
        </p:spPr>
        <p:txBody>
          <a:bodyPr>
            <a:normAutofit/>
          </a:bodyPr>
          <a:lstStyle/>
          <a:p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기존에 익숙한 필기방식을 반영해야 한다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414000" lvl="1" indent="0">
              <a:buNone/>
            </a:pPr>
            <a:endParaRPr lang="en-US" altLang="ko-KR" sz="10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414000" lvl="1" indent="0">
              <a:buNone/>
            </a:pP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★☆ </a:t>
            </a:r>
            <a:r>
              <a:rPr lang="ko-KR" altLang="en-US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펜촉을 추가한다</a:t>
            </a:r>
            <a:r>
              <a:rPr lang="en-US" altLang="ko-KR" sz="27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53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586</TotalTime>
  <Words>668</Words>
  <Application>Microsoft Office PowerPoint</Application>
  <PresentationFormat>사용자 지정</PresentationFormat>
  <Paragraphs>96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슬레이트</vt:lpstr>
      <vt:lpstr>중간 발표_8조</vt:lpstr>
      <vt:lpstr>문제정의</vt:lpstr>
      <vt:lpstr>기존 제품 / 시스템 / 기술 조사분석</vt:lpstr>
      <vt:lpstr>기존 제품 / 시스템 / 기술 조사분석</vt:lpstr>
      <vt:lpstr>기존 제품 / 시스템 / 기술 조사분석</vt:lpstr>
      <vt:lpstr>요구사항</vt:lpstr>
      <vt:lpstr>요구사항 및 해결방안</vt:lpstr>
      <vt:lpstr>요구사항 및 해결방안</vt:lpstr>
      <vt:lpstr>요구사항 및 해결방안</vt:lpstr>
      <vt:lpstr>요구사항 및 해결방안</vt:lpstr>
      <vt:lpstr>시스템의 기능</vt:lpstr>
      <vt:lpstr>시스템의 기능</vt:lpstr>
      <vt:lpstr>시스템의 기능</vt:lpstr>
      <vt:lpstr>PowerPoint 프레젠테이션</vt:lpstr>
      <vt:lpstr>참고자료 and 출처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구조 설계</dc:title>
  <dc:creator>user</dc:creator>
  <cp:lastModifiedBy>정진호</cp:lastModifiedBy>
  <cp:revision>34</cp:revision>
  <dcterms:created xsi:type="dcterms:W3CDTF">2017-04-27T05:32:23Z</dcterms:created>
  <dcterms:modified xsi:type="dcterms:W3CDTF">2017-05-09T17:12:17Z</dcterms:modified>
</cp:coreProperties>
</file>