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0D77-8627-4B64-A398-12683E17464B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427F-D90D-41B1-BEA3-9C779E855AD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Synchrotron Radiation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Parameter studies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Various Energy Index values</a:t>
            </a:r>
            <a:endParaRPr lang="en-GB" dirty="0"/>
          </a:p>
        </p:txBody>
      </p:sp>
      <p:pic>
        <p:nvPicPr>
          <p:cNvPr id="7" name="Content Placeholder 6" descr="synchrotron-SED-p-Valu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867651"/>
            <a:ext cx="6984776" cy="5587820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924944"/>
            <a:ext cx="1866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634082"/>
          </a:xfrm>
        </p:spPr>
        <p:txBody>
          <a:bodyPr>
            <a:normAutofit/>
          </a:bodyPr>
          <a:lstStyle/>
          <a:p>
            <a:r>
              <a:rPr lang="en-ZA" sz="3200" dirty="0" smtClean="0"/>
              <a:t>Various Magnetic field strength</a:t>
            </a:r>
            <a:endParaRPr lang="en-GB" sz="3200" dirty="0"/>
          </a:p>
        </p:txBody>
      </p:sp>
      <p:pic>
        <p:nvPicPr>
          <p:cNvPr id="6" name="Content Placeholder 5" descr="synchrotron-SED-B-valu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866935"/>
            <a:ext cx="7488832" cy="5991065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5301208"/>
            <a:ext cx="3733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from Telescopes</a:t>
            </a:r>
            <a:endParaRPr lang="en-GB" dirty="0"/>
          </a:p>
        </p:txBody>
      </p:sp>
      <p:pic>
        <p:nvPicPr>
          <p:cNvPr id="5" name="Content Placeholder 4" descr="synchrotron-radiation-observ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241376"/>
            <a:ext cx="5616624" cy="56166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Synchrotron Radiation</vt:lpstr>
      <vt:lpstr>Various Energy Index values</vt:lpstr>
      <vt:lpstr>Various Magnetic field strength</vt:lpstr>
      <vt:lpstr>Data from Telescopes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elmina</dc:creator>
  <cp:lastModifiedBy>elmina</cp:lastModifiedBy>
  <cp:revision>2</cp:revision>
  <dcterms:created xsi:type="dcterms:W3CDTF">2014-07-04T14:40:40Z</dcterms:created>
  <dcterms:modified xsi:type="dcterms:W3CDTF">2014-07-04T15:28:00Z</dcterms:modified>
</cp:coreProperties>
</file>