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5B22-BA23-4932-A2D9-7B0B4C1BF02B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7D6-4B74-4BB3-AEFD-C1F6B45B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5B22-BA23-4932-A2D9-7B0B4C1BF02B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7D6-4B74-4BB3-AEFD-C1F6B45B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6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5B22-BA23-4932-A2D9-7B0B4C1BF02B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7D6-4B74-4BB3-AEFD-C1F6B45B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3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5B22-BA23-4932-A2D9-7B0B4C1BF02B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7D6-4B74-4BB3-AEFD-C1F6B45B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34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5B22-BA23-4932-A2D9-7B0B4C1BF02B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7D6-4B74-4BB3-AEFD-C1F6B45B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24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5B22-BA23-4932-A2D9-7B0B4C1BF02B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7D6-4B74-4BB3-AEFD-C1F6B45B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95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5B22-BA23-4932-A2D9-7B0B4C1BF02B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7D6-4B74-4BB3-AEFD-C1F6B45B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5B22-BA23-4932-A2D9-7B0B4C1BF02B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7D6-4B74-4BB3-AEFD-C1F6B45B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5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5B22-BA23-4932-A2D9-7B0B4C1BF02B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7D6-4B74-4BB3-AEFD-C1F6B45B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17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5B22-BA23-4932-A2D9-7B0B4C1BF02B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7D6-4B74-4BB3-AEFD-C1F6B45B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0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5B22-BA23-4932-A2D9-7B0B4C1BF02B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7D6-4B74-4BB3-AEFD-C1F6B45B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85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5B22-BA23-4932-A2D9-7B0B4C1BF02B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D7D6-4B74-4BB3-AEFD-C1F6B45B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21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SYNCHROTRON RADIATION WITH PYTHON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ASTRO JEDI IN NAMIBIA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26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Expected synchrotron </a:t>
            </a:r>
            <a:r>
              <a:rPr lang="en-GB" dirty="0" err="1" smtClean="0"/>
              <a:t>compton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37" y="1825625"/>
            <a:ext cx="6008393" cy="5003431"/>
          </a:xfrm>
        </p:spPr>
      </p:pic>
    </p:spTree>
    <p:extLst>
      <p:ext uri="{BB962C8B-B14F-4D97-AF65-F5344CB8AC3E}">
        <p14:creationId xmlns:p14="http://schemas.microsoft.com/office/powerpoint/2010/main" val="177302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SED from an extremely rough </a:t>
            </a:r>
            <a:r>
              <a:rPr lang="en-GB" dirty="0" smtClean="0"/>
              <a:t>code </a:t>
            </a:r>
            <a:br>
              <a:rPr lang="en-GB" dirty="0" smtClean="0"/>
            </a:br>
            <a:r>
              <a:rPr lang="en-GB" dirty="0" smtClean="0"/>
              <a:t>(electrons not treated)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4" y="1921356"/>
            <a:ext cx="6395360" cy="4796520"/>
          </a:xfrm>
        </p:spPr>
      </p:pic>
    </p:spTree>
    <p:extLst>
      <p:ext uri="{BB962C8B-B14F-4D97-AF65-F5344CB8AC3E}">
        <p14:creationId xmlns:p14="http://schemas.microsoft.com/office/powerpoint/2010/main" val="34701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95208" cy="108192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SED from a more rigorous synchrotron spectrum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65" y="1825625"/>
            <a:ext cx="522467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78" y="1292498"/>
            <a:ext cx="649695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3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Work 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9851"/>
          </a:xfrm>
        </p:spPr>
        <p:txBody>
          <a:bodyPr>
            <a:normAutofit fontScale="77500" lnSpcReduction="20000"/>
          </a:bodyPr>
          <a:lstStyle/>
          <a:p>
            <a:endParaRPr lang="en-GB" sz="3600" dirty="0" smtClean="0"/>
          </a:p>
          <a:p>
            <a:endParaRPr lang="en-GB" sz="3600" dirty="0"/>
          </a:p>
          <a:p>
            <a:r>
              <a:rPr lang="en-GB" sz="3600" dirty="0" smtClean="0"/>
              <a:t>Change p, B, electron </a:t>
            </a:r>
            <a:r>
              <a:rPr lang="en-GB" sz="3600" smtClean="0"/>
              <a:t>energies, etc</a:t>
            </a:r>
            <a:r>
              <a:rPr lang="en-GB" sz="3600" dirty="0" smtClean="0"/>
              <a:t>. to study the parameter influence</a:t>
            </a:r>
          </a:p>
        </p:txBody>
      </p:sp>
    </p:spTree>
    <p:extLst>
      <p:ext uri="{BB962C8B-B14F-4D97-AF65-F5344CB8AC3E}">
        <p14:creationId xmlns:p14="http://schemas.microsoft.com/office/powerpoint/2010/main" val="261856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SYNCHROTRON RADIATION WITH PYTHON</vt:lpstr>
      <vt:lpstr>Expected synchrotron compton</vt:lpstr>
      <vt:lpstr>SED from an extremely rough code  (electrons not treated)</vt:lpstr>
      <vt:lpstr>SED from a more rigorous synchrotron spectrum</vt:lpstr>
      <vt:lpstr>Work to 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SYNCHROTRON RADIATION WITH PYTHON</dc:title>
  <dc:creator>Hambe</dc:creator>
  <cp:lastModifiedBy>Hambe</cp:lastModifiedBy>
  <cp:revision>5</cp:revision>
  <dcterms:created xsi:type="dcterms:W3CDTF">2014-07-03T22:34:14Z</dcterms:created>
  <dcterms:modified xsi:type="dcterms:W3CDTF">2014-07-03T23:15:01Z</dcterms:modified>
</cp:coreProperties>
</file>