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66" r:id="rId3"/>
    <p:sldId id="267" r:id="rId4"/>
    <p:sldId id="268" r:id="rId5"/>
    <p:sldId id="273" r:id="rId6"/>
    <p:sldId id="275" r:id="rId7"/>
    <p:sldId id="276" r:id="rId8"/>
    <p:sldId id="269" r:id="rId9"/>
    <p:sldId id="270" r:id="rId10"/>
    <p:sldId id="271" r:id="rId11"/>
    <p:sldId id="272" r:id="rId12"/>
    <p:sldId id="277" r:id="rId13"/>
    <p:sldId id="278" r:id="rId14"/>
    <p:sldId id="280" r:id="rId15"/>
    <p:sldId id="281" r:id="rId16"/>
    <p:sldId id="279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2423EEBD-30FC-4EAC-AE17-AF3B5A1F5BA5}">
          <p14:sldIdLst>
            <p14:sldId id="265"/>
            <p14:sldId id="266"/>
            <p14:sldId id="267"/>
          </p14:sldIdLst>
        </p14:section>
        <p14:section name="Hauptteil" id="{3BEC4114-625D-4266-A3B9-07C4C581941E}">
          <p14:sldIdLst>
            <p14:sldId id="268"/>
            <p14:sldId id="273"/>
            <p14:sldId id="275"/>
            <p14:sldId id="276"/>
            <p14:sldId id="269"/>
            <p14:sldId id="270"/>
            <p14:sldId id="271"/>
            <p14:sldId id="272"/>
            <p14:sldId id="277"/>
            <p14:sldId id="278"/>
            <p14:sldId id="280"/>
            <p14:sldId id="281"/>
            <p14:sldId id="279"/>
          </p14:sldIdLst>
        </p14:section>
        <p14:section name="Quellen" id="{1858FA93-8030-4037-8756-E67A0391B1CA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989BA-524C-43E7-B1CE-3C984325A674}" v="107" dt="2024-01-16T17:23:32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Rossgotterer" userId="67828b96-e5a5-4f9e-b83a-bdb798c5ef25" providerId="ADAL" clId="{53ED5EAA-521D-454C-A43A-C2CD554AA398}"/>
    <pc:docChg chg="undo custSel addSld delSld modSld sldOrd addMainMaster delMainMaster modMainMaster addSection modSection">
      <pc:chgData name="Marius Rossgotterer" userId="67828b96-e5a5-4f9e-b83a-bdb798c5ef25" providerId="ADAL" clId="{53ED5EAA-521D-454C-A43A-C2CD554AA398}" dt="2024-01-12T12:55:02.592" v="1684" actId="962"/>
      <pc:docMkLst>
        <pc:docMk/>
      </pc:docMkLst>
      <pc:sldChg chg="addSp delSp modSp new del mod">
        <pc:chgData name="Marius Rossgotterer" userId="67828b96-e5a5-4f9e-b83a-bdb798c5ef25" providerId="ADAL" clId="{53ED5EAA-521D-454C-A43A-C2CD554AA398}" dt="2024-01-12T11:16:24.921" v="316" actId="47"/>
        <pc:sldMkLst>
          <pc:docMk/>
          <pc:sldMk cId="2825529019" sldId="256"/>
        </pc:sldMkLst>
        <pc:spChg chg="del">
          <ac:chgData name="Marius Rossgotterer" userId="67828b96-e5a5-4f9e-b83a-bdb798c5ef25" providerId="ADAL" clId="{53ED5EAA-521D-454C-A43A-C2CD554AA398}" dt="2024-01-12T10:58:07.066" v="1" actId="478"/>
          <ac:spMkLst>
            <pc:docMk/>
            <pc:sldMk cId="2825529019" sldId="256"/>
            <ac:spMk id="2" creationId="{653B1E55-D64A-FCDD-F8D4-5CE9CC7A96E0}"/>
          </ac:spMkLst>
        </pc:spChg>
        <pc:spChg chg="del">
          <ac:chgData name="Marius Rossgotterer" userId="67828b96-e5a5-4f9e-b83a-bdb798c5ef25" providerId="ADAL" clId="{53ED5EAA-521D-454C-A43A-C2CD554AA398}" dt="2024-01-12T10:58:08.295" v="2" actId="478"/>
          <ac:spMkLst>
            <pc:docMk/>
            <pc:sldMk cId="2825529019" sldId="256"/>
            <ac:spMk id="3" creationId="{620D8B87-664F-839B-0885-8EA7E46F1147}"/>
          </ac:spMkLst>
        </pc:spChg>
        <pc:spChg chg="add mod">
          <ac:chgData name="Marius Rossgotterer" userId="67828b96-e5a5-4f9e-b83a-bdb798c5ef25" providerId="ADAL" clId="{53ED5EAA-521D-454C-A43A-C2CD554AA398}" dt="2024-01-12T11:08:12.750" v="63" actId="1076"/>
          <ac:spMkLst>
            <pc:docMk/>
            <pc:sldMk cId="2825529019" sldId="256"/>
            <ac:spMk id="4" creationId="{1F7C650D-ADF5-72CA-61F2-645475E55395}"/>
          </ac:spMkLst>
        </pc:spChg>
        <pc:spChg chg="add del mod">
          <ac:chgData name="Marius Rossgotterer" userId="67828b96-e5a5-4f9e-b83a-bdb798c5ef25" providerId="ADAL" clId="{53ED5EAA-521D-454C-A43A-C2CD554AA398}" dt="2024-01-12T11:13:13.386" v="265" actId="122"/>
          <ac:spMkLst>
            <pc:docMk/>
            <pc:sldMk cId="2825529019" sldId="256"/>
            <ac:spMk id="6" creationId="{AE60AA7F-9E15-958D-06B2-C3F43749C507}"/>
          </ac:spMkLst>
        </pc:spChg>
        <pc:graphicFrameChg chg="add del mod modGraphic">
          <ac:chgData name="Marius Rossgotterer" userId="67828b96-e5a5-4f9e-b83a-bdb798c5ef25" providerId="ADAL" clId="{53ED5EAA-521D-454C-A43A-C2CD554AA398}" dt="2024-01-12T11:12:56.477" v="256" actId="478"/>
          <ac:graphicFrameMkLst>
            <pc:docMk/>
            <pc:sldMk cId="2825529019" sldId="256"/>
            <ac:graphicFrameMk id="7" creationId="{B945AE78-5A76-934C-6367-6B228ACC2ED4}"/>
          </ac:graphicFrameMkLst>
        </pc:graphicFrameChg>
        <pc:picChg chg="add mod">
          <ac:chgData name="Marius Rossgotterer" userId="67828b96-e5a5-4f9e-b83a-bdb798c5ef25" providerId="ADAL" clId="{53ED5EAA-521D-454C-A43A-C2CD554AA398}" dt="2024-01-12T11:07:55.558" v="62" actId="1076"/>
          <ac:picMkLst>
            <pc:docMk/>
            <pc:sldMk cId="2825529019" sldId="256"/>
            <ac:picMk id="5" creationId="{C00740AB-FDE1-A938-6E7F-EDB4B3D14F92}"/>
          </ac:picMkLst>
        </pc:picChg>
      </pc:sldChg>
      <pc:sldChg chg="addSp modSp new del mod modTransition">
        <pc:chgData name="Marius Rossgotterer" userId="67828b96-e5a5-4f9e-b83a-bdb798c5ef25" providerId="ADAL" clId="{53ED5EAA-521D-454C-A43A-C2CD554AA398}" dt="2024-01-12T12:31:18.973" v="1260" actId="47"/>
        <pc:sldMkLst>
          <pc:docMk/>
          <pc:sldMk cId="1014835635" sldId="257"/>
        </pc:sldMkLst>
        <pc:spChg chg="mod">
          <ac:chgData name="Marius Rossgotterer" userId="67828b96-e5a5-4f9e-b83a-bdb798c5ef25" providerId="ADAL" clId="{53ED5EAA-521D-454C-A43A-C2CD554AA398}" dt="2024-01-12T11:21:59.255" v="335"/>
          <ac:spMkLst>
            <pc:docMk/>
            <pc:sldMk cId="1014835635" sldId="257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20:52.488" v="1047" actId="20577"/>
          <ac:spMkLst>
            <pc:docMk/>
            <pc:sldMk cId="1014835635" sldId="257"/>
            <ac:spMk id="3" creationId="{82CA1940-54EC-CC89-E5CC-0C357BA9496A}"/>
          </ac:spMkLst>
        </pc:spChg>
        <pc:picChg chg="add mod">
          <ac:chgData name="Marius Rossgotterer" userId="67828b96-e5a5-4f9e-b83a-bdb798c5ef25" providerId="ADAL" clId="{53ED5EAA-521D-454C-A43A-C2CD554AA398}" dt="2024-01-12T11:21:45.391" v="331"/>
          <ac:picMkLst>
            <pc:docMk/>
            <pc:sldMk cId="1014835635" sldId="257"/>
            <ac:picMk id="4" creationId="{F0B4A948-7085-0FB4-05EE-F60AA4257156}"/>
          </ac:picMkLst>
        </pc:picChg>
      </pc:sldChg>
      <pc:sldChg chg="addSp delSp modSp new del mod modTransition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1787974383" sldId="258"/>
        </pc:sldMkLst>
        <pc:spChg chg="mod">
          <ac:chgData name="Marius Rossgotterer" userId="67828b96-e5a5-4f9e-b83a-bdb798c5ef25" providerId="ADAL" clId="{53ED5EAA-521D-454C-A43A-C2CD554AA398}" dt="2024-01-12T11:39:39.045" v="701"/>
          <ac:spMkLst>
            <pc:docMk/>
            <pc:sldMk cId="1787974383" sldId="258"/>
            <ac:spMk id="2" creationId="{456AD78A-9D5D-0DDF-5C3C-EBFD961347D4}"/>
          </ac:spMkLst>
        </pc:spChg>
        <pc:spChg chg="del">
          <ac:chgData name="Marius Rossgotterer" userId="67828b96-e5a5-4f9e-b83a-bdb798c5ef25" providerId="ADAL" clId="{53ED5EAA-521D-454C-A43A-C2CD554AA398}" dt="2024-01-12T11:20:49.098" v="329" actId="478"/>
          <ac:spMkLst>
            <pc:docMk/>
            <pc:sldMk cId="1787974383" sldId="258"/>
            <ac:spMk id="3" creationId="{8C74B443-1A2C-5379-77F6-8922811E5CFE}"/>
          </ac:spMkLst>
        </pc:spChg>
        <pc:spChg chg="add mod">
          <ac:chgData name="Marius Rossgotterer" userId="67828b96-e5a5-4f9e-b83a-bdb798c5ef25" providerId="ADAL" clId="{53ED5EAA-521D-454C-A43A-C2CD554AA398}" dt="2024-01-12T11:39:39.678" v="703"/>
          <ac:spMkLst>
            <pc:docMk/>
            <pc:sldMk cId="1787974383" sldId="258"/>
            <ac:spMk id="6" creationId="{C8031131-24DD-8D27-B9CF-26C45ECCB6C6}"/>
          </ac:spMkLst>
        </pc:spChg>
        <pc:spChg chg="add mod">
          <ac:chgData name="Marius Rossgotterer" userId="67828b96-e5a5-4f9e-b83a-bdb798c5ef25" providerId="ADAL" clId="{53ED5EAA-521D-454C-A43A-C2CD554AA398}" dt="2024-01-12T11:39:39.971" v="704"/>
          <ac:spMkLst>
            <pc:docMk/>
            <pc:sldMk cId="1787974383" sldId="258"/>
            <ac:spMk id="7" creationId="{3F79287B-B175-07DD-AE08-388D98B32797}"/>
          </ac:spMkLst>
        </pc:spChg>
        <pc:spChg chg="add mod">
          <ac:chgData name="Marius Rossgotterer" userId="67828b96-e5a5-4f9e-b83a-bdb798c5ef25" providerId="ADAL" clId="{53ED5EAA-521D-454C-A43A-C2CD554AA398}" dt="2024-01-12T11:39:40.282" v="705"/>
          <ac:spMkLst>
            <pc:docMk/>
            <pc:sldMk cId="1787974383" sldId="258"/>
            <ac:spMk id="8" creationId="{8031383F-B4D0-CA77-1F87-FBB5639FCB83}"/>
          </ac:spMkLst>
        </pc:spChg>
        <pc:spChg chg="add mod">
          <ac:chgData name="Marius Rossgotterer" userId="67828b96-e5a5-4f9e-b83a-bdb798c5ef25" providerId="ADAL" clId="{53ED5EAA-521D-454C-A43A-C2CD554AA398}" dt="2024-01-12T11:39:40.621" v="706"/>
          <ac:spMkLst>
            <pc:docMk/>
            <pc:sldMk cId="1787974383" sldId="258"/>
            <ac:spMk id="9" creationId="{B4B1E0EA-451F-F1A2-3CB9-DB106CEB9CFD}"/>
          </ac:spMkLst>
        </pc:spChg>
        <pc:spChg chg="add mod">
          <ac:chgData name="Marius Rossgotterer" userId="67828b96-e5a5-4f9e-b83a-bdb798c5ef25" providerId="ADAL" clId="{53ED5EAA-521D-454C-A43A-C2CD554AA398}" dt="2024-01-12T11:39:40.937" v="707"/>
          <ac:spMkLst>
            <pc:docMk/>
            <pc:sldMk cId="1787974383" sldId="258"/>
            <ac:spMk id="10" creationId="{F31D893E-5443-D81C-CE6F-E2CF932E7781}"/>
          </ac:spMkLst>
        </pc:spChg>
        <pc:picChg chg="add del mod">
          <ac:chgData name="Marius Rossgotterer" userId="67828b96-e5a5-4f9e-b83a-bdb798c5ef25" providerId="ADAL" clId="{53ED5EAA-521D-454C-A43A-C2CD554AA398}" dt="2024-01-12T11:18:09.430" v="320" actId="478"/>
          <ac:picMkLst>
            <pc:docMk/>
            <pc:sldMk cId="1787974383" sldId="258"/>
            <ac:picMk id="4" creationId="{6039BEE1-9141-FED1-DC66-12C88DCDD48C}"/>
          </ac:picMkLst>
        </pc:picChg>
        <pc:picChg chg="add mod">
          <ac:chgData name="Marius Rossgotterer" userId="67828b96-e5a5-4f9e-b83a-bdb798c5ef25" providerId="ADAL" clId="{53ED5EAA-521D-454C-A43A-C2CD554AA398}" dt="2024-01-12T11:39:39.349" v="702"/>
          <ac:picMkLst>
            <pc:docMk/>
            <pc:sldMk cId="1787974383" sldId="258"/>
            <ac:picMk id="5" creationId="{31FE640C-DB46-EDBD-1D1F-1BB05B46C2AC}"/>
          </ac:picMkLst>
        </pc:picChg>
      </pc:sldChg>
      <pc:sldChg chg="modSp add del mod modTransition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2551802184" sldId="259"/>
        </pc:sldMkLst>
        <pc:spChg chg="mod">
          <ac:chgData name="Marius Rossgotterer" userId="67828b96-e5a5-4f9e-b83a-bdb798c5ef25" providerId="ADAL" clId="{53ED5EAA-521D-454C-A43A-C2CD554AA398}" dt="2024-01-12T11:38:33.464" v="698" actId="20577"/>
          <ac:spMkLst>
            <pc:docMk/>
            <pc:sldMk cId="2551802184" sldId="259"/>
            <ac:spMk id="2" creationId="{456AD78A-9D5D-0DDF-5C3C-EBFD961347D4}"/>
          </ac:spMkLst>
        </pc:spChg>
        <pc:spChg chg="mod">
          <ac:chgData name="Marius Rossgotterer" userId="67828b96-e5a5-4f9e-b83a-bdb798c5ef25" providerId="ADAL" clId="{53ED5EAA-521D-454C-A43A-C2CD554AA398}" dt="2024-01-12T11:33:10.100" v="593" actId="1076"/>
          <ac:spMkLst>
            <pc:docMk/>
            <pc:sldMk cId="2551802184" sldId="259"/>
            <ac:spMk id="6" creationId="{C8031131-24DD-8D27-B9CF-26C45ECCB6C6}"/>
          </ac:spMkLst>
        </pc:spChg>
        <pc:spChg chg="mod">
          <ac:chgData name="Marius Rossgotterer" userId="67828b96-e5a5-4f9e-b83a-bdb798c5ef25" providerId="ADAL" clId="{53ED5EAA-521D-454C-A43A-C2CD554AA398}" dt="2024-01-12T11:33:44.861" v="596" actId="1076"/>
          <ac:spMkLst>
            <pc:docMk/>
            <pc:sldMk cId="2551802184" sldId="259"/>
            <ac:spMk id="7" creationId="{3F79287B-B175-07DD-AE08-388D98B32797}"/>
          </ac:spMkLst>
        </pc:spChg>
        <pc:spChg chg="mod">
          <ac:chgData name="Marius Rossgotterer" userId="67828b96-e5a5-4f9e-b83a-bdb798c5ef25" providerId="ADAL" clId="{53ED5EAA-521D-454C-A43A-C2CD554AA398}" dt="2024-01-12T11:33:41.013" v="595" actId="1076"/>
          <ac:spMkLst>
            <pc:docMk/>
            <pc:sldMk cId="2551802184" sldId="259"/>
            <ac:spMk id="8" creationId="{8031383F-B4D0-CA77-1F87-FBB5639FCB83}"/>
          </ac:spMkLst>
        </pc:spChg>
        <pc:spChg chg="mod">
          <ac:chgData name="Marius Rossgotterer" userId="67828b96-e5a5-4f9e-b83a-bdb798c5ef25" providerId="ADAL" clId="{53ED5EAA-521D-454C-A43A-C2CD554AA398}" dt="2024-01-12T11:33:51.657" v="598" actId="1076"/>
          <ac:spMkLst>
            <pc:docMk/>
            <pc:sldMk cId="2551802184" sldId="259"/>
            <ac:spMk id="9" creationId="{B4B1E0EA-451F-F1A2-3CB9-DB106CEB9CFD}"/>
          </ac:spMkLst>
        </pc:spChg>
        <pc:spChg chg="mod">
          <ac:chgData name="Marius Rossgotterer" userId="67828b96-e5a5-4f9e-b83a-bdb798c5ef25" providerId="ADAL" clId="{53ED5EAA-521D-454C-A43A-C2CD554AA398}" dt="2024-01-12T11:33:31.929" v="594" actId="1076"/>
          <ac:spMkLst>
            <pc:docMk/>
            <pc:sldMk cId="2551802184" sldId="259"/>
            <ac:spMk id="10" creationId="{F31D893E-5443-D81C-CE6F-E2CF932E7781}"/>
          </ac:spMkLst>
        </pc:spChg>
      </pc:sldChg>
      <pc:sldChg chg="modSp add del mod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3315715533" sldId="260"/>
        </pc:sldMkLst>
        <pc:spChg chg="mod">
          <ac:chgData name="Marius Rossgotterer" userId="67828b96-e5a5-4f9e-b83a-bdb798c5ef25" providerId="ADAL" clId="{53ED5EAA-521D-454C-A43A-C2CD554AA398}" dt="2024-01-12T11:34:43.051" v="617" actId="20577"/>
          <ac:spMkLst>
            <pc:docMk/>
            <pc:sldMk cId="3315715533" sldId="260"/>
            <ac:spMk id="2" creationId="{456AD78A-9D5D-0DDF-5C3C-EBFD961347D4}"/>
          </ac:spMkLst>
        </pc:spChg>
        <pc:spChg chg="mod">
          <ac:chgData name="Marius Rossgotterer" userId="67828b96-e5a5-4f9e-b83a-bdb798c5ef25" providerId="ADAL" clId="{53ED5EAA-521D-454C-A43A-C2CD554AA398}" dt="2024-01-12T11:35:31.379" v="623" actId="1076"/>
          <ac:spMkLst>
            <pc:docMk/>
            <pc:sldMk cId="3315715533" sldId="260"/>
            <ac:spMk id="6" creationId="{C8031131-24DD-8D27-B9CF-26C45ECCB6C6}"/>
          </ac:spMkLst>
        </pc:spChg>
      </pc:sldChg>
      <pc:sldChg chg="modSp add del mod ord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3253266012" sldId="261"/>
        </pc:sldMkLst>
        <pc:spChg chg="mod">
          <ac:chgData name="Marius Rossgotterer" userId="67828b96-e5a5-4f9e-b83a-bdb798c5ef25" providerId="ADAL" clId="{53ED5EAA-521D-454C-A43A-C2CD554AA398}" dt="2024-01-12T11:36:03.708" v="638" actId="20577"/>
          <ac:spMkLst>
            <pc:docMk/>
            <pc:sldMk cId="3253266012" sldId="261"/>
            <ac:spMk id="2" creationId="{456AD78A-9D5D-0DDF-5C3C-EBFD961347D4}"/>
          </ac:spMkLst>
        </pc:spChg>
        <pc:spChg chg="mod">
          <ac:chgData name="Marius Rossgotterer" userId="67828b96-e5a5-4f9e-b83a-bdb798c5ef25" providerId="ADAL" clId="{53ED5EAA-521D-454C-A43A-C2CD554AA398}" dt="2024-01-12T11:36:16.879" v="640" actId="1076"/>
          <ac:spMkLst>
            <pc:docMk/>
            <pc:sldMk cId="3253266012" sldId="261"/>
            <ac:spMk id="7" creationId="{3F79287B-B175-07DD-AE08-388D98B32797}"/>
          </ac:spMkLst>
        </pc:spChg>
      </pc:sldChg>
      <pc:sldChg chg="modSp add del mod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2492582104" sldId="262"/>
        </pc:sldMkLst>
        <pc:spChg chg="mod">
          <ac:chgData name="Marius Rossgotterer" userId="67828b96-e5a5-4f9e-b83a-bdb798c5ef25" providerId="ADAL" clId="{53ED5EAA-521D-454C-A43A-C2CD554AA398}" dt="2024-01-12T11:37:03.579" v="658" actId="20577"/>
          <ac:spMkLst>
            <pc:docMk/>
            <pc:sldMk cId="2492582104" sldId="262"/>
            <ac:spMk id="2" creationId="{456AD78A-9D5D-0DDF-5C3C-EBFD961347D4}"/>
          </ac:spMkLst>
        </pc:spChg>
        <pc:spChg chg="mod">
          <ac:chgData name="Marius Rossgotterer" userId="67828b96-e5a5-4f9e-b83a-bdb798c5ef25" providerId="ADAL" clId="{53ED5EAA-521D-454C-A43A-C2CD554AA398}" dt="2024-01-12T11:37:48.804" v="690" actId="1076"/>
          <ac:spMkLst>
            <pc:docMk/>
            <pc:sldMk cId="2492582104" sldId="262"/>
            <ac:spMk id="8" creationId="{8031383F-B4D0-CA77-1F87-FBB5639FCB83}"/>
          </ac:spMkLst>
        </pc:spChg>
      </pc:sldChg>
      <pc:sldChg chg="modSp add del mod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1963662185" sldId="263"/>
        </pc:sldMkLst>
        <pc:spChg chg="mod">
          <ac:chgData name="Marius Rossgotterer" userId="67828b96-e5a5-4f9e-b83a-bdb798c5ef25" providerId="ADAL" clId="{53ED5EAA-521D-454C-A43A-C2CD554AA398}" dt="2024-01-12T11:37:10.188" v="674" actId="20577"/>
          <ac:spMkLst>
            <pc:docMk/>
            <pc:sldMk cId="1963662185" sldId="263"/>
            <ac:spMk id="2" creationId="{456AD78A-9D5D-0DDF-5C3C-EBFD961347D4}"/>
          </ac:spMkLst>
        </pc:spChg>
        <pc:spChg chg="mod">
          <ac:chgData name="Marius Rossgotterer" userId="67828b96-e5a5-4f9e-b83a-bdb798c5ef25" providerId="ADAL" clId="{53ED5EAA-521D-454C-A43A-C2CD554AA398}" dt="2024-01-12T11:37:53.405" v="691" actId="1076"/>
          <ac:spMkLst>
            <pc:docMk/>
            <pc:sldMk cId="1963662185" sldId="263"/>
            <ac:spMk id="9" creationId="{B4B1E0EA-451F-F1A2-3CB9-DB106CEB9CFD}"/>
          </ac:spMkLst>
        </pc:spChg>
      </pc:sldChg>
      <pc:sldChg chg="modSp add del mod">
        <pc:chgData name="Marius Rossgotterer" userId="67828b96-e5a5-4f9e-b83a-bdb798c5ef25" providerId="ADAL" clId="{53ED5EAA-521D-454C-A43A-C2CD554AA398}" dt="2024-01-12T12:37:03.835" v="1350" actId="47"/>
        <pc:sldMkLst>
          <pc:docMk/>
          <pc:sldMk cId="1357017755" sldId="264"/>
        </pc:sldMkLst>
        <pc:spChg chg="mod">
          <ac:chgData name="Marius Rossgotterer" userId="67828b96-e5a5-4f9e-b83a-bdb798c5ef25" providerId="ADAL" clId="{53ED5EAA-521D-454C-A43A-C2CD554AA398}" dt="2024-01-12T11:37:15.752" v="686" actId="20577"/>
          <ac:spMkLst>
            <pc:docMk/>
            <pc:sldMk cId="1357017755" sldId="264"/>
            <ac:spMk id="2" creationId="{456AD78A-9D5D-0DDF-5C3C-EBFD961347D4}"/>
          </ac:spMkLst>
        </pc:spChg>
        <pc:spChg chg="mod">
          <ac:chgData name="Marius Rossgotterer" userId="67828b96-e5a5-4f9e-b83a-bdb798c5ef25" providerId="ADAL" clId="{53ED5EAA-521D-454C-A43A-C2CD554AA398}" dt="2024-01-12T11:37:57.813" v="692" actId="1076"/>
          <ac:spMkLst>
            <pc:docMk/>
            <pc:sldMk cId="1357017755" sldId="264"/>
            <ac:spMk id="10" creationId="{F31D893E-5443-D81C-CE6F-E2CF932E7781}"/>
          </ac:spMkLst>
        </pc:spChg>
      </pc:sldChg>
      <pc:sldChg chg="addSp delSp modSp add mod modTransition">
        <pc:chgData name="Marius Rossgotterer" userId="67828b96-e5a5-4f9e-b83a-bdb798c5ef25" providerId="ADAL" clId="{53ED5EAA-521D-454C-A43A-C2CD554AA398}" dt="2024-01-12T12:54:47.671" v="1677" actId="962"/>
        <pc:sldMkLst>
          <pc:docMk/>
          <pc:sldMk cId="4036979107" sldId="265"/>
        </pc:sldMkLst>
        <pc:spChg chg="mod">
          <ac:chgData name="Marius Rossgotterer" userId="67828b96-e5a5-4f9e-b83a-bdb798c5ef25" providerId="ADAL" clId="{53ED5EAA-521D-454C-A43A-C2CD554AA398}" dt="2024-01-12T12:28:06.419" v="1196" actId="113"/>
          <ac:spMkLst>
            <pc:docMk/>
            <pc:sldMk cId="4036979107" sldId="265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30:29.115" v="1259" actId="113"/>
          <ac:spMkLst>
            <pc:docMk/>
            <pc:sldMk cId="4036979107" sldId="265"/>
            <ac:spMk id="3" creationId="{82CA1940-54EC-CC89-E5CC-0C357BA9496A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7" creationId="{27F71006-05A0-4633-3947-9C69C1F2F234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8" creationId="{31F1E5E3-DB71-8983-93CF-99B5D4EE963E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9" creationId="{767ADFA6-92F5-6B56-F3AA-99A37F3215E0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10" creationId="{153CD26E-8E99-9EAA-DAE6-86624B0070E8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11" creationId="{385DBAC1-EE20-CC95-6C50-BE263D406080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12" creationId="{9E298F4A-62A8-EAF7-8710-EBCD03EB7D55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13" creationId="{7323685D-26D8-1771-D83D-D710371E81D1}"/>
          </ac:spMkLst>
        </pc:spChg>
        <pc:spChg chg="mod">
          <ac:chgData name="Marius Rossgotterer" userId="67828b96-e5a5-4f9e-b83a-bdb798c5ef25" providerId="ADAL" clId="{53ED5EAA-521D-454C-A43A-C2CD554AA398}" dt="2024-01-12T12:15:49.288" v="774" actId="27803"/>
          <ac:spMkLst>
            <pc:docMk/>
            <pc:sldMk cId="4036979107" sldId="265"/>
            <ac:spMk id="14" creationId="{B66FE580-C543-CB21-556E-0ACE1E2D83B9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1:38.083" v="1601"/>
          <ac:spMkLst>
            <pc:docMk/>
            <pc:sldMk cId="4036979107" sldId="265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15:49.288" v="774" actId="27803"/>
          <ac:grpSpMkLst>
            <pc:docMk/>
            <pc:sldMk cId="4036979107" sldId="265"/>
            <ac:grpSpMk id="6" creationId="{A0B1E574-30F8-2BE3-D659-A09DE1707BB4}"/>
          </ac:grpSpMkLst>
        </pc:grpChg>
        <pc:grpChg chg="mod ord">
          <ac:chgData name="Marius Rossgotterer" userId="67828b96-e5a5-4f9e-b83a-bdb798c5ef25" providerId="ADAL" clId="{53ED5EAA-521D-454C-A43A-C2CD554AA398}" dt="2024-01-12T12:54:47.671" v="1677" actId="962"/>
          <ac:grpSpMkLst>
            <pc:docMk/>
            <pc:sldMk cId="4036979107" sldId="265"/>
            <ac:grpSpMk id="15" creationId="{F546B294-2030-48BB-D671-D73234FFFC2B}"/>
          </ac:grpSpMkLst>
        </pc:grpChg>
        <pc:picChg chg="add del mod ord">
          <ac:chgData name="Marius Rossgotterer" userId="67828b96-e5a5-4f9e-b83a-bdb798c5ef25" providerId="ADAL" clId="{53ED5EAA-521D-454C-A43A-C2CD554AA398}" dt="2024-01-12T12:17:56.304" v="849" actId="27803"/>
          <ac:picMkLst>
            <pc:docMk/>
            <pc:sldMk cId="4036979107" sldId="265"/>
            <ac:picMk id="4" creationId="{F0B4A948-7085-0FB4-05EE-F60AA4257156}"/>
          </ac:picMkLst>
        </pc:picChg>
        <pc:picChg chg="add del mod ord">
          <ac:chgData name="Marius Rossgotterer" userId="67828b96-e5a5-4f9e-b83a-bdb798c5ef25" providerId="ADAL" clId="{53ED5EAA-521D-454C-A43A-C2CD554AA398}" dt="2024-01-12T12:17:48.141" v="848" actId="478"/>
          <ac:picMkLst>
            <pc:docMk/>
            <pc:sldMk cId="4036979107" sldId="265"/>
            <ac:picMk id="5" creationId="{701154ED-2A28-CA1A-4C3C-722EB516CACF}"/>
          </ac:picMkLst>
        </pc:picChg>
      </pc:sldChg>
      <pc:sldChg chg="addSp delSp modSp add mod modTransition">
        <pc:chgData name="Marius Rossgotterer" userId="67828b96-e5a5-4f9e-b83a-bdb798c5ef25" providerId="ADAL" clId="{53ED5EAA-521D-454C-A43A-C2CD554AA398}" dt="2024-01-12T12:54:50.066" v="1678" actId="962"/>
        <pc:sldMkLst>
          <pc:docMk/>
          <pc:sldMk cId="3503725818" sldId="266"/>
        </pc:sldMkLst>
        <pc:spChg chg="mod">
          <ac:chgData name="Marius Rossgotterer" userId="67828b96-e5a5-4f9e-b83a-bdb798c5ef25" providerId="ADAL" clId="{53ED5EAA-521D-454C-A43A-C2CD554AA398}" dt="2024-01-12T12:51:48.366" v="1605"/>
          <ac:spMkLst>
            <pc:docMk/>
            <pc:sldMk cId="3503725818" sldId="266"/>
            <ac:spMk id="2" creationId="{07A7B8DF-0249-3A92-9758-67B1B6978AC9}"/>
          </ac:spMkLst>
        </pc:spChg>
        <pc:spChg chg="del mod">
          <ac:chgData name="Marius Rossgotterer" userId="67828b96-e5a5-4f9e-b83a-bdb798c5ef25" providerId="ADAL" clId="{53ED5EAA-521D-454C-A43A-C2CD554AA398}" dt="2024-01-12T12:31:45.409" v="1264" actId="478"/>
          <ac:spMkLst>
            <pc:docMk/>
            <pc:sldMk cId="3503725818" sldId="266"/>
            <ac:spMk id="3" creationId="{82CA1940-54EC-CC89-E5CC-0C357BA9496A}"/>
          </ac:spMkLst>
        </pc:spChg>
        <pc:spChg chg="add del mod">
          <ac:chgData name="Marius Rossgotterer" userId="67828b96-e5a5-4f9e-b83a-bdb798c5ef25" providerId="ADAL" clId="{53ED5EAA-521D-454C-A43A-C2CD554AA398}" dt="2024-01-12T12:31:47.719" v="1265" actId="478"/>
          <ac:spMkLst>
            <pc:docMk/>
            <pc:sldMk cId="3503725818" sldId="266"/>
            <ac:spMk id="5" creationId="{AF69CDF9-457A-1230-A157-DE626539B79C}"/>
          </ac:spMkLst>
        </pc:spChg>
        <pc:spChg chg="add mod">
          <ac:chgData name="Marius Rossgotterer" userId="67828b96-e5a5-4f9e-b83a-bdb798c5ef25" providerId="ADAL" clId="{53ED5EAA-521D-454C-A43A-C2CD554AA398}" dt="2024-01-12T12:51:48.816" v="1606"/>
          <ac:spMkLst>
            <pc:docMk/>
            <pc:sldMk cId="3503725818" sldId="266"/>
            <ac:spMk id="6" creationId="{DA5D2775-2BE3-6CCC-9034-219760591409}"/>
          </ac:spMkLst>
        </pc:spChg>
        <pc:spChg chg="add mod topLvl">
          <ac:chgData name="Marius Rossgotterer" userId="67828b96-e5a5-4f9e-b83a-bdb798c5ef25" providerId="ADAL" clId="{53ED5EAA-521D-454C-A43A-C2CD554AA398}" dt="2024-01-12T12:51:49.402" v="1607"/>
          <ac:spMkLst>
            <pc:docMk/>
            <pc:sldMk cId="3503725818" sldId="266"/>
            <ac:spMk id="7" creationId="{10F15D46-2603-A700-4526-42E3BBD989FF}"/>
          </ac:spMkLst>
        </pc:spChg>
        <pc:spChg chg="add mod topLvl">
          <ac:chgData name="Marius Rossgotterer" userId="67828b96-e5a5-4f9e-b83a-bdb798c5ef25" providerId="ADAL" clId="{53ED5EAA-521D-454C-A43A-C2CD554AA398}" dt="2024-01-12T12:51:50.542" v="1608"/>
          <ac:spMkLst>
            <pc:docMk/>
            <pc:sldMk cId="3503725818" sldId="266"/>
            <ac:spMk id="8" creationId="{24EDD5ED-7AE9-B9B1-F728-A60DFB890514}"/>
          </ac:spMkLst>
        </pc:spChg>
        <pc:spChg chg="add mod topLvl">
          <ac:chgData name="Marius Rossgotterer" userId="67828b96-e5a5-4f9e-b83a-bdb798c5ef25" providerId="ADAL" clId="{53ED5EAA-521D-454C-A43A-C2CD554AA398}" dt="2024-01-12T12:51:50.997" v="1609"/>
          <ac:spMkLst>
            <pc:docMk/>
            <pc:sldMk cId="3503725818" sldId="266"/>
            <ac:spMk id="9" creationId="{E05F9734-BCCF-684A-DFF6-932E7426CE91}"/>
          </ac:spMkLst>
        </pc:spChg>
        <pc:spChg chg="add mod topLvl">
          <ac:chgData name="Marius Rossgotterer" userId="67828b96-e5a5-4f9e-b83a-bdb798c5ef25" providerId="ADAL" clId="{53ED5EAA-521D-454C-A43A-C2CD554AA398}" dt="2024-01-12T12:51:51.486" v="1610"/>
          <ac:spMkLst>
            <pc:docMk/>
            <pc:sldMk cId="3503725818" sldId="266"/>
            <ac:spMk id="10" creationId="{3E47FCA5-26FA-E98F-9BA7-FE8F4B5EB5E8}"/>
          </ac:spMkLst>
        </pc:spChg>
        <pc:spChg chg="add mod topLvl">
          <ac:chgData name="Marius Rossgotterer" userId="67828b96-e5a5-4f9e-b83a-bdb798c5ef25" providerId="ADAL" clId="{53ED5EAA-521D-454C-A43A-C2CD554AA398}" dt="2024-01-12T12:51:51.879" v="1611"/>
          <ac:spMkLst>
            <pc:docMk/>
            <pc:sldMk cId="3503725818" sldId="266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1:47.475" v="1604"/>
          <ac:spMkLst>
            <pc:docMk/>
            <pc:sldMk cId="3503725818" sldId="266"/>
            <ac:spMk id="23" creationId="{97C40235-DD44-9D17-1631-FD67B708A679}"/>
          </ac:spMkLst>
        </pc:spChg>
        <pc:grpChg chg="add del mod">
          <ac:chgData name="Marius Rossgotterer" userId="67828b96-e5a5-4f9e-b83a-bdb798c5ef25" providerId="ADAL" clId="{53ED5EAA-521D-454C-A43A-C2CD554AA398}" dt="2024-01-12T12:35:33.088" v="1290" actId="165"/>
          <ac:grpSpMkLst>
            <pc:docMk/>
            <pc:sldMk cId="3503725818" sldId="266"/>
            <ac:grpSpMk id="12" creationId="{323CF330-91FE-14BF-2E51-4319D16F206A}"/>
          </ac:grpSpMkLst>
        </pc:grpChg>
        <pc:grpChg chg="mod ord">
          <ac:chgData name="Marius Rossgotterer" userId="67828b96-e5a5-4f9e-b83a-bdb798c5ef25" providerId="ADAL" clId="{53ED5EAA-521D-454C-A43A-C2CD554AA398}" dt="2024-01-12T12:54:50.066" v="1678" actId="962"/>
          <ac:grpSpMkLst>
            <pc:docMk/>
            <pc:sldMk cId="3503725818" sldId="266"/>
            <ac:grpSpMk id="15" creationId="{F546B294-2030-48BB-D671-D73234FFFC2B}"/>
          </ac:grpSpMkLst>
        </pc:grpChg>
      </pc:sldChg>
      <pc:sldChg chg="modSp add mod modTransition">
        <pc:chgData name="Marius Rossgotterer" userId="67828b96-e5a5-4f9e-b83a-bdb798c5ef25" providerId="ADAL" clId="{53ED5EAA-521D-454C-A43A-C2CD554AA398}" dt="2024-01-12T12:54:52.462" v="1679" actId="962"/>
        <pc:sldMkLst>
          <pc:docMk/>
          <pc:sldMk cId="1691949994" sldId="267"/>
        </pc:sldMkLst>
        <pc:spChg chg="mod">
          <ac:chgData name="Marius Rossgotterer" userId="67828b96-e5a5-4f9e-b83a-bdb798c5ef25" providerId="ADAL" clId="{53ED5EAA-521D-454C-A43A-C2CD554AA398}" dt="2024-01-12T12:52:04.975" v="1615"/>
          <ac:spMkLst>
            <pc:docMk/>
            <pc:sldMk cId="1691949994" sldId="267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52:05.470" v="1616"/>
          <ac:spMkLst>
            <pc:docMk/>
            <pc:sldMk cId="1691949994" sldId="267"/>
            <ac:spMk id="6" creationId="{DA5D2775-2BE3-6CCC-9034-219760591409}"/>
          </ac:spMkLst>
        </pc:spChg>
        <pc:spChg chg="mod">
          <ac:chgData name="Marius Rossgotterer" userId="67828b96-e5a5-4f9e-b83a-bdb798c5ef25" providerId="ADAL" clId="{53ED5EAA-521D-454C-A43A-C2CD554AA398}" dt="2024-01-12T12:52:05.880" v="1617"/>
          <ac:spMkLst>
            <pc:docMk/>
            <pc:sldMk cId="1691949994" sldId="267"/>
            <ac:spMk id="7" creationId="{10F15D46-2603-A700-4526-42E3BBD989FF}"/>
          </ac:spMkLst>
        </pc:spChg>
        <pc:spChg chg="mod">
          <ac:chgData name="Marius Rossgotterer" userId="67828b96-e5a5-4f9e-b83a-bdb798c5ef25" providerId="ADAL" clId="{53ED5EAA-521D-454C-A43A-C2CD554AA398}" dt="2024-01-12T12:52:06.255" v="1618"/>
          <ac:spMkLst>
            <pc:docMk/>
            <pc:sldMk cId="1691949994" sldId="267"/>
            <ac:spMk id="8" creationId="{24EDD5ED-7AE9-B9B1-F728-A60DFB890514}"/>
          </ac:spMkLst>
        </pc:spChg>
        <pc:spChg chg="mod">
          <ac:chgData name="Marius Rossgotterer" userId="67828b96-e5a5-4f9e-b83a-bdb798c5ef25" providerId="ADAL" clId="{53ED5EAA-521D-454C-A43A-C2CD554AA398}" dt="2024-01-12T12:52:06.763" v="1619"/>
          <ac:spMkLst>
            <pc:docMk/>
            <pc:sldMk cId="1691949994" sldId="267"/>
            <ac:spMk id="9" creationId="{E05F9734-BCCF-684A-DFF6-932E7426CE91}"/>
          </ac:spMkLst>
        </pc:spChg>
        <pc:spChg chg="mod">
          <ac:chgData name="Marius Rossgotterer" userId="67828b96-e5a5-4f9e-b83a-bdb798c5ef25" providerId="ADAL" clId="{53ED5EAA-521D-454C-A43A-C2CD554AA398}" dt="2024-01-12T12:52:07.111" v="1620"/>
          <ac:spMkLst>
            <pc:docMk/>
            <pc:sldMk cId="1691949994" sldId="267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53ED5EAA-521D-454C-A43A-C2CD554AA398}" dt="2024-01-12T12:52:07.470" v="1621"/>
          <ac:spMkLst>
            <pc:docMk/>
            <pc:sldMk cId="1691949994" sldId="267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2:04.555" v="1614"/>
          <ac:spMkLst>
            <pc:docMk/>
            <pc:sldMk cId="1691949994" sldId="267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54:52.462" v="1679" actId="962"/>
          <ac:grpSpMkLst>
            <pc:docMk/>
            <pc:sldMk cId="1691949994" sldId="267"/>
            <ac:grpSpMk id="15" creationId="{F546B294-2030-48BB-D671-D73234FFFC2B}"/>
          </ac:grpSpMkLst>
        </pc:grpChg>
      </pc:sldChg>
      <pc:sldChg chg="modSp add mod ord modTransition">
        <pc:chgData name="Marius Rossgotterer" userId="67828b96-e5a5-4f9e-b83a-bdb798c5ef25" providerId="ADAL" clId="{53ED5EAA-521D-454C-A43A-C2CD554AA398}" dt="2024-01-12T12:54:57.414" v="1681" actId="962"/>
        <pc:sldMkLst>
          <pc:docMk/>
          <pc:sldMk cId="1420765745" sldId="268"/>
        </pc:sldMkLst>
        <pc:spChg chg="mod">
          <ac:chgData name="Marius Rossgotterer" userId="67828b96-e5a5-4f9e-b83a-bdb798c5ef25" providerId="ADAL" clId="{53ED5EAA-521D-454C-A43A-C2CD554AA398}" dt="2024-01-12T12:52:56.673" v="1633"/>
          <ac:spMkLst>
            <pc:docMk/>
            <pc:sldMk cId="1420765745" sldId="268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52:57.122" v="1634"/>
          <ac:spMkLst>
            <pc:docMk/>
            <pc:sldMk cId="1420765745" sldId="268"/>
            <ac:spMk id="6" creationId="{DA5D2775-2BE3-6CCC-9034-219760591409}"/>
          </ac:spMkLst>
        </pc:spChg>
        <pc:spChg chg="mod">
          <ac:chgData name="Marius Rossgotterer" userId="67828b96-e5a5-4f9e-b83a-bdb798c5ef25" providerId="ADAL" clId="{53ED5EAA-521D-454C-A43A-C2CD554AA398}" dt="2024-01-12T12:52:57.465" v="1635"/>
          <ac:spMkLst>
            <pc:docMk/>
            <pc:sldMk cId="1420765745" sldId="268"/>
            <ac:spMk id="7" creationId="{10F15D46-2603-A700-4526-42E3BBD989FF}"/>
          </ac:spMkLst>
        </pc:spChg>
        <pc:spChg chg="mod">
          <ac:chgData name="Marius Rossgotterer" userId="67828b96-e5a5-4f9e-b83a-bdb798c5ef25" providerId="ADAL" clId="{53ED5EAA-521D-454C-A43A-C2CD554AA398}" dt="2024-01-12T12:52:57.897" v="1636"/>
          <ac:spMkLst>
            <pc:docMk/>
            <pc:sldMk cId="1420765745" sldId="268"/>
            <ac:spMk id="8" creationId="{24EDD5ED-7AE9-B9B1-F728-A60DFB890514}"/>
          </ac:spMkLst>
        </pc:spChg>
        <pc:spChg chg="mod">
          <ac:chgData name="Marius Rossgotterer" userId="67828b96-e5a5-4f9e-b83a-bdb798c5ef25" providerId="ADAL" clId="{53ED5EAA-521D-454C-A43A-C2CD554AA398}" dt="2024-01-12T12:52:58.261" v="1637"/>
          <ac:spMkLst>
            <pc:docMk/>
            <pc:sldMk cId="1420765745" sldId="268"/>
            <ac:spMk id="9" creationId="{E05F9734-BCCF-684A-DFF6-932E7426CE91}"/>
          </ac:spMkLst>
        </pc:spChg>
        <pc:spChg chg="mod">
          <ac:chgData name="Marius Rossgotterer" userId="67828b96-e5a5-4f9e-b83a-bdb798c5ef25" providerId="ADAL" clId="{53ED5EAA-521D-454C-A43A-C2CD554AA398}" dt="2024-01-12T12:52:58.637" v="1638"/>
          <ac:spMkLst>
            <pc:docMk/>
            <pc:sldMk cId="1420765745" sldId="268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53ED5EAA-521D-454C-A43A-C2CD554AA398}" dt="2024-01-12T12:52:59.101" v="1639"/>
          <ac:spMkLst>
            <pc:docMk/>
            <pc:sldMk cId="1420765745" sldId="268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2:55.991" v="1632"/>
          <ac:spMkLst>
            <pc:docMk/>
            <pc:sldMk cId="1420765745" sldId="268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54:57.414" v="1681" actId="962"/>
          <ac:grpSpMkLst>
            <pc:docMk/>
            <pc:sldMk cId="1420765745" sldId="268"/>
            <ac:grpSpMk id="15" creationId="{F546B294-2030-48BB-D671-D73234FFFC2B}"/>
          </ac:grpSpMkLst>
        </pc:grpChg>
      </pc:sldChg>
      <pc:sldChg chg="modSp add mod ord modTransition">
        <pc:chgData name="Marius Rossgotterer" userId="67828b96-e5a5-4f9e-b83a-bdb798c5ef25" providerId="ADAL" clId="{53ED5EAA-521D-454C-A43A-C2CD554AA398}" dt="2024-01-12T12:54:55.366" v="1680" actId="962"/>
        <pc:sldMkLst>
          <pc:docMk/>
          <pc:sldMk cId="10545829" sldId="269"/>
        </pc:sldMkLst>
        <pc:spChg chg="mod">
          <ac:chgData name="Marius Rossgotterer" userId="67828b96-e5a5-4f9e-b83a-bdb798c5ef25" providerId="ADAL" clId="{53ED5EAA-521D-454C-A43A-C2CD554AA398}" dt="2024-01-12T12:53:02.722" v="1641"/>
          <ac:spMkLst>
            <pc:docMk/>
            <pc:sldMk cId="10545829" sldId="269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53:03.321" v="1642"/>
          <ac:spMkLst>
            <pc:docMk/>
            <pc:sldMk cId="10545829" sldId="269"/>
            <ac:spMk id="6" creationId="{DA5D2775-2BE3-6CCC-9034-219760591409}"/>
          </ac:spMkLst>
        </pc:spChg>
        <pc:spChg chg="mod">
          <ac:chgData name="Marius Rossgotterer" userId="67828b96-e5a5-4f9e-b83a-bdb798c5ef25" providerId="ADAL" clId="{53ED5EAA-521D-454C-A43A-C2CD554AA398}" dt="2024-01-12T12:53:03.702" v="1643"/>
          <ac:spMkLst>
            <pc:docMk/>
            <pc:sldMk cId="10545829" sldId="269"/>
            <ac:spMk id="7" creationId="{10F15D46-2603-A700-4526-42E3BBD989FF}"/>
          </ac:spMkLst>
        </pc:spChg>
        <pc:spChg chg="mod">
          <ac:chgData name="Marius Rossgotterer" userId="67828b96-e5a5-4f9e-b83a-bdb798c5ef25" providerId="ADAL" clId="{53ED5EAA-521D-454C-A43A-C2CD554AA398}" dt="2024-01-12T12:53:04.139" v="1644"/>
          <ac:spMkLst>
            <pc:docMk/>
            <pc:sldMk cId="10545829" sldId="269"/>
            <ac:spMk id="8" creationId="{24EDD5ED-7AE9-B9B1-F728-A60DFB890514}"/>
          </ac:spMkLst>
        </pc:spChg>
        <pc:spChg chg="mod">
          <ac:chgData name="Marius Rossgotterer" userId="67828b96-e5a5-4f9e-b83a-bdb798c5ef25" providerId="ADAL" clId="{53ED5EAA-521D-454C-A43A-C2CD554AA398}" dt="2024-01-12T12:53:04.530" v="1645"/>
          <ac:spMkLst>
            <pc:docMk/>
            <pc:sldMk cId="10545829" sldId="269"/>
            <ac:spMk id="9" creationId="{E05F9734-BCCF-684A-DFF6-932E7426CE91}"/>
          </ac:spMkLst>
        </pc:spChg>
        <pc:spChg chg="mod">
          <ac:chgData name="Marius Rossgotterer" userId="67828b96-e5a5-4f9e-b83a-bdb798c5ef25" providerId="ADAL" clId="{53ED5EAA-521D-454C-A43A-C2CD554AA398}" dt="2024-01-12T12:53:04.951" v="1646"/>
          <ac:spMkLst>
            <pc:docMk/>
            <pc:sldMk cId="10545829" sldId="269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53ED5EAA-521D-454C-A43A-C2CD554AA398}" dt="2024-01-12T12:53:05.331" v="1647"/>
          <ac:spMkLst>
            <pc:docMk/>
            <pc:sldMk cId="10545829" sldId="269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3:02.219" v="1640"/>
          <ac:spMkLst>
            <pc:docMk/>
            <pc:sldMk cId="10545829" sldId="269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54:55.366" v="1680" actId="962"/>
          <ac:grpSpMkLst>
            <pc:docMk/>
            <pc:sldMk cId="10545829" sldId="269"/>
            <ac:grpSpMk id="15" creationId="{F546B294-2030-48BB-D671-D73234FFFC2B}"/>
          </ac:grpSpMkLst>
        </pc:grpChg>
      </pc:sldChg>
      <pc:sldChg chg="add del">
        <pc:chgData name="Marius Rossgotterer" userId="67828b96-e5a5-4f9e-b83a-bdb798c5ef25" providerId="ADAL" clId="{53ED5EAA-521D-454C-A43A-C2CD554AA398}" dt="2024-01-12T12:46:55.309" v="1507" actId="2890"/>
        <pc:sldMkLst>
          <pc:docMk/>
          <pc:sldMk cId="2330610278" sldId="269"/>
        </pc:sldMkLst>
      </pc:sldChg>
      <pc:sldChg chg="modSp add mod modTransition">
        <pc:chgData name="Marius Rossgotterer" userId="67828b96-e5a5-4f9e-b83a-bdb798c5ef25" providerId="ADAL" clId="{53ED5EAA-521D-454C-A43A-C2CD554AA398}" dt="2024-01-12T12:54:59.039" v="1682" actId="962"/>
        <pc:sldMkLst>
          <pc:docMk/>
          <pc:sldMk cId="375515183" sldId="270"/>
        </pc:sldMkLst>
        <pc:spChg chg="mod">
          <ac:chgData name="Marius Rossgotterer" userId="67828b96-e5a5-4f9e-b83a-bdb798c5ef25" providerId="ADAL" clId="{53ED5EAA-521D-454C-A43A-C2CD554AA398}" dt="2024-01-12T12:53:09.086" v="1649"/>
          <ac:spMkLst>
            <pc:docMk/>
            <pc:sldMk cId="375515183" sldId="270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53:09.433" v="1650"/>
          <ac:spMkLst>
            <pc:docMk/>
            <pc:sldMk cId="375515183" sldId="270"/>
            <ac:spMk id="6" creationId="{DA5D2775-2BE3-6CCC-9034-219760591409}"/>
          </ac:spMkLst>
        </pc:spChg>
        <pc:spChg chg="mod">
          <ac:chgData name="Marius Rossgotterer" userId="67828b96-e5a5-4f9e-b83a-bdb798c5ef25" providerId="ADAL" clId="{53ED5EAA-521D-454C-A43A-C2CD554AA398}" dt="2024-01-12T12:53:09.953" v="1651"/>
          <ac:spMkLst>
            <pc:docMk/>
            <pc:sldMk cId="375515183" sldId="270"/>
            <ac:spMk id="7" creationId="{10F15D46-2603-A700-4526-42E3BBD989FF}"/>
          </ac:spMkLst>
        </pc:spChg>
        <pc:spChg chg="mod">
          <ac:chgData name="Marius Rossgotterer" userId="67828b96-e5a5-4f9e-b83a-bdb798c5ef25" providerId="ADAL" clId="{53ED5EAA-521D-454C-A43A-C2CD554AA398}" dt="2024-01-12T12:53:10.397" v="1652"/>
          <ac:spMkLst>
            <pc:docMk/>
            <pc:sldMk cId="375515183" sldId="270"/>
            <ac:spMk id="8" creationId="{24EDD5ED-7AE9-B9B1-F728-A60DFB890514}"/>
          </ac:spMkLst>
        </pc:spChg>
        <pc:spChg chg="mod">
          <ac:chgData name="Marius Rossgotterer" userId="67828b96-e5a5-4f9e-b83a-bdb798c5ef25" providerId="ADAL" clId="{53ED5EAA-521D-454C-A43A-C2CD554AA398}" dt="2024-01-12T12:53:10.770" v="1653"/>
          <ac:spMkLst>
            <pc:docMk/>
            <pc:sldMk cId="375515183" sldId="270"/>
            <ac:spMk id="9" creationId="{E05F9734-BCCF-684A-DFF6-932E7426CE91}"/>
          </ac:spMkLst>
        </pc:spChg>
        <pc:spChg chg="mod">
          <ac:chgData name="Marius Rossgotterer" userId="67828b96-e5a5-4f9e-b83a-bdb798c5ef25" providerId="ADAL" clId="{53ED5EAA-521D-454C-A43A-C2CD554AA398}" dt="2024-01-12T12:53:12.550" v="1655"/>
          <ac:spMkLst>
            <pc:docMk/>
            <pc:sldMk cId="375515183" sldId="270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53ED5EAA-521D-454C-A43A-C2CD554AA398}" dt="2024-01-12T12:53:11.800" v="1654"/>
          <ac:spMkLst>
            <pc:docMk/>
            <pc:sldMk cId="375515183" sldId="270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3:08.422" v="1648"/>
          <ac:spMkLst>
            <pc:docMk/>
            <pc:sldMk cId="375515183" sldId="270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54:59.039" v="1682" actId="962"/>
          <ac:grpSpMkLst>
            <pc:docMk/>
            <pc:sldMk cId="375515183" sldId="270"/>
            <ac:grpSpMk id="15" creationId="{F546B294-2030-48BB-D671-D73234FFFC2B}"/>
          </ac:grpSpMkLst>
        </pc:grpChg>
      </pc:sldChg>
      <pc:sldChg chg="modSp add mod">
        <pc:chgData name="Marius Rossgotterer" userId="67828b96-e5a5-4f9e-b83a-bdb798c5ef25" providerId="ADAL" clId="{53ED5EAA-521D-454C-A43A-C2CD554AA398}" dt="2024-01-12T12:55:00.714" v="1683" actId="962"/>
        <pc:sldMkLst>
          <pc:docMk/>
          <pc:sldMk cId="916530783" sldId="271"/>
        </pc:sldMkLst>
        <pc:spChg chg="mod">
          <ac:chgData name="Marius Rossgotterer" userId="67828b96-e5a5-4f9e-b83a-bdb798c5ef25" providerId="ADAL" clId="{53ED5EAA-521D-454C-A43A-C2CD554AA398}" dt="2024-01-12T12:53:19.114" v="1657"/>
          <ac:spMkLst>
            <pc:docMk/>
            <pc:sldMk cId="916530783" sldId="271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53:24.890" v="1663"/>
          <ac:spMkLst>
            <pc:docMk/>
            <pc:sldMk cId="916530783" sldId="271"/>
            <ac:spMk id="6" creationId="{DA5D2775-2BE3-6CCC-9034-219760591409}"/>
          </ac:spMkLst>
        </pc:spChg>
        <pc:spChg chg="mod">
          <ac:chgData name="Marius Rossgotterer" userId="67828b96-e5a5-4f9e-b83a-bdb798c5ef25" providerId="ADAL" clId="{53ED5EAA-521D-454C-A43A-C2CD554AA398}" dt="2024-01-12T12:53:20.002" v="1658"/>
          <ac:spMkLst>
            <pc:docMk/>
            <pc:sldMk cId="916530783" sldId="271"/>
            <ac:spMk id="7" creationId="{10F15D46-2603-A700-4526-42E3BBD989FF}"/>
          </ac:spMkLst>
        </pc:spChg>
        <pc:spChg chg="mod">
          <ac:chgData name="Marius Rossgotterer" userId="67828b96-e5a5-4f9e-b83a-bdb798c5ef25" providerId="ADAL" clId="{53ED5EAA-521D-454C-A43A-C2CD554AA398}" dt="2024-01-12T12:53:20.677" v="1659"/>
          <ac:spMkLst>
            <pc:docMk/>
            <pc:sldMk cId="916530783" sldId="271"/>
            <ac:spMk id="8" creationId="{24EDD5ED-7AE9-B9B1-F728-A60DFB890514}"/>
          </ac:spMkLst>
        </pc:spChg>
        <pc:spChg chg="mod">
          <ac:chgData name="Marius Rossgotterer" userId="67828b96-e5a5-4f9e-b83a-bdb798c5ef25" providerId="ADAL" clId="{53ED5EAA-521D-454C-A43A-C2CD554AA398}" dt="2024-01-12T12:53:21.053" v="1660"/>
          <ac:spMkLst>
            <pc:docMk/>
            <pc:sldMk cId="916530783" sldId="271"/>
            <ac:spMk id="9" creationId="{E05F9734-BCCF-684A-DFF6-932E7426CE91}"/>
          </ac:spMkLst>
        </pc:spChg>
        <pc:spChg chg="mod">
          <ac:chgData name="Marius Rossgotterer" userId="67828b96-e5a5-4f9e-b83a-bdb798c5ef25" providerId="ADAL" clId="{53ED5EAA-521D-454C-A43A-C2CD554AA398}" dt="2024-01-12T12:53:21.375" v="1661"/>
          <ac:spMkLst>
            <pc:docMk/>
            <pc:sldMk cId="916530783" sldId="271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53ED5EAA-521D-454C-A43A-C2CD554AA398}" dt="2024-01-12T12:53:21.759" v="1662"/>
          <ac:spMkLst>
            <pc:docMk/>
            <pc:sldMk cId="916530783" sldId="271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3:17.754" v="1656"/>
          <ac:spMkLst>
            <pc:docMk/>
            <pc:sldMk cId="916530783" sldId="271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55:00.714" v="1683" actId="962"/>
          <ac:grpSpMkLst>
            <pc:docMk/>
            <pc:sldMk cId="916530783" sldId="271"/>
            <ac:grpSpMk id="15" creationId="{F546B294-2030-48BB-D671-D73234FFFC2B}"/>
          </ac:grpSpMkLst>
        </pc:grpChg>
      </pc:sldChg>
      <pc:sldChg chg="modSp add mod">
        <pc:chgData name="Marius Rossgotterer" userId="67828b96-e5a5-4f9e-b83a-bdb798c5ef25" providerId="ADAL" clId="{53ED5EAA-521D-454C-A43A-C2CD554AA398}" dt="2024-01-12T12:55:02.592" v="1684" actId="962"/>
        <pc:sldMkLst>
          <pc:docMk/>
          <pc:sldMk cId="2297451057" sldId="272"/>
        </pc:sldMkLst>
        <pc:spChg chg="mod">
          <ac:chgData name="Marius Rossgotterer" userId="67828b96-e5a5-4f9e-b83a-bdb798c5ef25" providerId="ADAL" clId="{53ED5EAA-521D-454C-A43A-C2CD554AA398}" dt="2024-01-12T12:53:28.585" v="1665"/>
          <ac:spMkLst>
            <pc:docMk/>
            <pc:sldMk cId="2297451057" sldId="272"/>
            <ac:spMk id="2" creationId="{07A7B8DF-0249-3A92-9758-67B1B6978AC9}"/>
          </ac:spMkLst>
        </pc:spChg>
        <pc:spChg chg="mod">
          <ac:chgData name="Marius Rossgotterer" userId="67828b96-e5a5-4f9e-b83a-bdb798c5ef25" providerId="ADAL" clId="{53ED5EAA-521D-454C-A43A-C2CD554AA398}" dt="2024-01-12T12:53:28.989" v="1666"/>
          <ac:spMkLst>
            <pc:docMk/>
            <pc:sldMk cId="2297451057" sldId="272"/>
            <ac:spMk id="6" creationId="{DA5D2775-2BE3-6CCC-9034-219760591409}"/>
          </ac:spMkLst>
        </pc:spChg>
        <pc:spChg chg="mod">
          <ac:chgData name="Marius Rossgotterer" userId="67828b96-e5a5-4f9e-b83a-bdb798c5ef25" providerId="ADAL" clId="{53ED5EAA-521D-454C-A43A-C2CD554AA398}" dt="2024-01-12T12:53:29.349" v="1667"/>
          <ac:spMkLst>
            <pc:docMk/>
            <pc:sldMk cId="2297451057" sldId="272"/>
            <ac:spMk id="7" creationId="{10F15D46-2603-A700-4526-42E3BBD989FF}"/>
          </ac:spMkLst>
        </pc:spChg>
        <pc:spChg chg="mod">
          <ac:chgData name="Marius Rossgotterer" userId="67828b96-e5a5-4f9e-b83a-bdb798c5ef25" providerId="ADAL" clId="{53ED5EAA-521D-454C-A43A-C2CD554AA398}" dt="2024-01-12T12:53:29.770" v="1668"/>
          <ac:spMkLst>
            <pc:docMk/>
            <pc:sldMk cId="2297451057" sldId="272"/>
            <ac:spMk id="8" creationId="{24EDD5ED-7AE9-B9B1-F728-A60DFB890514}"/>
          </ac:spMkLst>
        </pc:spChg>
        <pc:spChg chg="mod">
          <ac:chgData name="Marius Rossgotterer" userId="67828b96-e5a5-4f9e-b83a-bdb798c5ef25" providerId="ADAL" clId="{53ED5EAA-521D-454C-A43A-C2CD554AA398}" dt="2024-01-12T12:53:30.218" v="1669"/>
          <ac:spMkLst>
            <pc:docMk/>
            <pc:sldMk cId="2297451057" sldId="272"/>
            <ac:spMk id="9" creationId="{E05F9734-BCCF-684A-DFF6-932E7426CE91}"/>
          </ac:spMkLst>
        </pc:spChg>
        <pc:spChg chg="mod">
          <ac:chgData name="Marius Rossgotterer" userId="67828b96-e5a5-4f9e-b83a-bdb798c5ef25" providerId="ADAL" clId="{53ED5EAA-521D-454C-A43A-C2CD554AA398}" dt="2024-01-12T12:53:30.649" v="1670"/>
          <ac:spMkLst>
            <pc:docMk/>
            <pc:sldMk cId="2297451057" sldId="272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53ED5EAA-521D-454C-A43A-C2CD554AA398}" dt="2024-01-12T12:53:31.221" v="1671"/>
          <ac:spMkLst>
            <pc:docMk/>
            <pc:sldMk cId="2297451057" sldId="272"/>
            <ac:spMk id="11" creationId="{466EEE14-E0A4-91F3-8091-3965763FFA38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53ED5EAA-521D-454C-A43A-C2CD554AA398}" dt="2024-01-12T12:53:27.813" v="1664"/>
          <ac:spMkLst>
            <pc:docMk/>
            <pc:sldMk cId="2297451057" sldId="272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53ED5EAA-521D-454C-A43A-C2CD554AA398}" dt="2024-01-12T12:55:02.592" v="1684" actId="962"/>
          <ac:grpSpMkLst>
            <pc:docMk/>
            <pc:sldMk cId="2297451057" sldId="272"/>
            <ac:grpSpMk id="15" creationId="{F546B294-2030-48BB-D671-D73234FFFC2B}"/>
          </ac:grpSpMkLst>
        </pc:grpChg>
      </pc:sldChg>
      <pc:sldMasterChg chg="setBg delSldLayout">
        <pc:chgData name="Marius Rossgotterer" userId="67828b96-e5a5-4f9e-b83a-bdb798c5ef25" providerId="ADAL" clId="{53ED5EAA-521D-454C-A43A-C2CD554AA398}" dt="2024-01-12T11:01:29.194" v="26"/>
        <pc:sldMasterMkLst>
          <pc:docMk/>
          <pc:sldMasterMk cId="766302326" sldId="2147483648"/>
        </pc:sldMasterMkLst>
        <pc:sldLayoutChg chg="del">
          <pc:chgData name="Marius Rossgotterer" userId="67828b96-e5a5-4f9e-b83a-bdb798c5ef25" providerId="ADAL" clId="{53ED5EAA-521D-454C-A43A-C2CD554AA398}" dt="2024-01-12T10:58:50.961" v="11" actId="2696"/>
          <pc:sldLayoutMkLst>
            <pc:docMk/>
            <pc:sldMasterMk cId="766302326" sldId="2147483648"/>
            <pc:sldLayoutMk cId="3976007545" sldId="2147483650"/>
          </pc:sldLayoutMkLst>
        </pc:sldLayoutChg>
        <pc:sldLayoutChg chg="del">
          <pc:chgData name="Marius Rossgotterer" userId="67828b96-e5a5-4f9e-b83a-bdb798c5ef25" providerId="ADAL" clId="{53ED5EAA-521D-454C-A43A-C2CD554AA398}" dt="2024-01-12T10:58:41.871" v="10" actId="2696"/>
          <pc:sldLayoutMkLst>
            <pc:docMk/>
            <pc:sldMasterMk cId="766302326" sldId="2147483648"/>
            <pc:sldLayoutMk cId="4154651471" sldId="2147483651"/>
          </pc:sldLayoutMkLst>
        </pc:sldLayoutChg>
        <pc:sldLayoutChg chg="del">
          <pc:chgData name="Marius Rossgotterer" userId="67828b96-e5a5-4f9e-b83a-bdb798c5ef25" providerId="ADAL" clId="{53ED5EAA-521D-454C-A43A-C2CD554AA398}" dt="2024-01-12T10:58:39.283" v="9" actId="2696"/>
          <pc:sldLayoutMkLst>
            <pc:docMk/>
            <pc:sldMasterMk cId="766302326" sldId="2147483648"/>
            <pc:sldLayoutMk cId="1925474585" sldId="2147483652"/>
          </pc:sldLayoutMkLst>
        </pc:sldLayoutChg>
        <pc:sldLayoutChg chg="del">
          <pc:chgData name="Marius Rossgotterer" userId="67828b96-e5a5-4f9e-b83a-bdb798c5ef25" providerId="ADAL" clId="{53ED5EAA-521D-454C-A43A-C2CD554AA398}" dt="2024-01-12T10:58:38.360" v="8" actId="2696"/>
          <pc:sldLayoutMkLst>
            <pc:docMk/>
            <pc:sldMasterMk cId="766302326" sldId="2147483648"/>
            <pc:sldLayoutMk cId="3720873727" sldId="2147483653"/>
          </pc:sldLayoutMkLst>
        </pc:sldLayoutChg>
        <pc:sldLayoutChg chg="del">
          <pc:chgData name="Marius Rossgotterer" userId="67828b96-e5a5-4f9e-b83a-bdb798c5ef25" providerId="ADAL" clId="{53ED5EAA-521D-454C-A43A-C2CD554AA398}" dt="2024-01-12T10:58:36.487" v="7" actId="2696"/>
          <pc:sldLayoutMkLst>
            <pc:docMk/>
            <pc:sldMasterMk cId="766302326" sldId="2147483648"/>
            <pc:sldLayoutMk cId="2628479007" sldId="2147483654"/>
          </pc:sldLayoutMkLst>
        </pc:sldLayoutChg>
        <pc:sldLayoutChg chg="del">
          <pc:chgData name="Marius Rossgotterer" userId="67828b96-e5a5-4f9e-b83a-bdb798c5ef25" providerId="ADAL" clId="{53ED5EAA-521D-454C-A43A-C2CD554AA398}" dt="2024-01-12T10:59:07.628" v="12" actId="2696"/>
          <pc:sldLayoutMkLst>
            <pc:docMk/>
            <pc:sldMasterMk cId="766302326" sldId="2147483648"/>
            <pc:sldLayoutMk cId="3354654782" sldId="2147483655"/>
          </pc:sldLayoutMkLst>
        </pc:sldLayoutChg>
        <pc:sldLayoutChg chg="del">
          <pc:chgData name="Marius Rossgotterer" userId="67828b96-e5a5-4f9e-b83a-bdb798c5ef25" providerId="ADAL" clId="{53ED5EAA-521D-454C-A43A-C2CD554AA398}" dt="2024-01-12T10:58:34.396" v="6" actId="2696"/>
          <pc:sldLayoutMkLst>
            <pc:docMk/>
            <pc:sldMasterMk cId="766302326" sldId="2147483648"/>
            <pc:sldLayoutMk cId="2375300345" sldId="2147483656"/>
          </pc:sldLayoutMkLst>
        </pc:sldLayoutChg>
        <pc:sldLayoutChg chg="del">
          <pc:chgData name="Marius Rossgotterer" userId="67828b96-e5a5-4f9e-b83a-bdb798c5ef25" providerId="ADAL" clId="{53ED5EAA-521D-454C-A43A-C2CD554AA398}" dt="2024-01-12T10:58:29.266" v="5" actId="2696"/>
          <pc:sldLayoutMkLst>
            <pc:docMk/>
            <pc:sldMasterMk cId="766302326" sldId="2147483648"/>
            <pc:sldLayoutMk cId="1586123758" sldId="2147483657"/>
          </pc:sldLayoutMkLst>
        </pc:sldLayoutChg>
        <pc:sldLayoutChg chg="del">
          <pc:chgData name="Marius Rossgotterer" userId="67828b96-e5a5-4f9e-b83a-bdb798c5ef25" providerId="ADAL" clId="{53ED5EAA-521D-454C-A43A-C2CD554AA398}" dt="2024-01-12T10:58:27.477" v="4" actId="2696"/>
          <pc:sldLayoutMkLst>
            <pc:docMk/>
            <pc:sldMasterMk cId="766302326" sldId="2147483648"/>
            <pc:sldLayoutMk cId="3199293684" sldId="2147483658"/>
          </pc:sldLayoutMkLst>
        </pc:sldLayoutChg>
        <pc:sldLayoutChg chg="del">
          <pc:chgData name="Marius Rossgotterer" userId="67828b96-e5a5-4f9e-b83a-bdb798c5ef25" providerId="ADAL" clId="{53ED5EAA-521D-454C-A43A-C2CD554AA398}" dt="2024-01-12T10:58:24.121" v="3" actId="2696"/>
          <pc:sldLayoutMkLst>
            <pc:docMk/>
            <pc:sldMasterMk cId="766302326" sldId="2147483648"/>
            <pc:sldLayoutMk cId="76747517" sldId="2147483659"/>
          </pc:sldLayoutMkLst>
        </pc:sldLayoutChg>
      </pc:sldMasterChg>
      <pc:sldMasterChg chg="new del mod addSldLayout delSldLayout">
        <pc:chgData name="Marius Rossgotterer" userId="67828b96-e5a5-4f9e-b83a-bdb798c5ef25" providerId="ADAL" clId="{53ED5EAA-521D-454C-A43A-C2CD554AA398}" dt="2024-01-12T10:59:43.272" v="25" actId="2696"/>
        <pc:sldMasterMkLst>
          <pc:docMk/>
          <pc:sldMasterMk cId="207407361" sldId="2147483650"/>
        </pc:sldMasterMkLst>
        <pc:sldLayoutChg chg="new del replId">
          <pc:chgData name="Marius Rossgotterer" userId="67828b96-e5a5-4f9e-b83a-bdb798c5ef25" providerId="ADAL" clId="{53ED5EAA-521D-454C-A43A-C2CD554AA398}" dt="2024-01-12T10:59:43.241" v="14" actId="2696"/>
          <pc:sldLayoutMkLst>
            <pc:docMk/>
            <pc:sldMasterMk cId="207407361" sldId="2147483650"/>
            <pc:sldLayoutMk cId="2114086620" sldId="2147483651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54" v="15" actId="2696"/>
          <pc:sldLayoutMkLst>
            <pc:docMk/>
            <pc:sldMasterMk cId="207407361" sldId="2147483650"/>
            <pc:sldLayoutMk cId="3864553496" sldId="2147483652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56" v="16" actId="2696"/>
          <pc:sldLayoutMkLst>
            <pc:docMk/>
            <pc:sldMasterMk cId="207407361" sldId="2147483650"/>
            <pc:sldLayoutMk cId="2969474932" sldId="2147483653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58" v="17" actId="2696"/>
          <pc:sldLayoutMkLst>
            <pc:docMk/>
            <pc:sldMasterMk cId="207407361" sldId="2147483650"/>
            <pc:sldLayoutMk cId="1793079179" sldId="2147483654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60" v="18" actId="2696"/>
          <pc:sldLayoutMkLst>
            <pc:docMk/>
            <pc:sldMasterMk cId="207407361" sldId="2147483650"/>
            <pc:sldLayoutMk cId="1461127581" sldId="2147483655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62" v="19" actId="2696"/>
          <pc:sldLayoutMkLst>
            <pc:docMk/>
            <pc:sldMasterMk cId="207407361" sldId="2147483650"/>
            <pc:sldLayoutMk cId="1383300776" sldId="2147483656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65" v="20" actId="2696"/>
          <pc:sldLayoutMkLst>
            <pc:docMk/>
            <pc:sldMasterMk cId="207407361" sldId="2147483650"/>
            <pc:sldLayoutMk cId="19785416" sldId="2147483657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66" v="21" actId="2696"/>
          <pc:sldLayoutMkLst>
            <pc:docMk/>
            <pc:sldMasterMk cId="207407361" sldId="2147483650"/>
            <pc:sldLayoutMk cId="3548331613" sldId="2147483658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68" v="22" actId="2696"/>
          <pc:sldLayoutMkLst>
            <pc:docMk/>
            <pc:sldMasterMk cId="207407361" sldId="2147483650"/>
            <pc:sldLayoutMk cId="2433277587" sldId="2147483659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69" v="23" actId="2696"/>
          <pc:sldLayoutMkLst>
            <pc:docMk/>
            <pc:sldMasterMk cId="207407361" sldId="2147483650"/>
            <pc:sldLayoutMk cId="2422241544" sldId="2147483660"/>
          </pc:sldLayoutMkLst>
        </pc:sldLayoutChg>
        <pc:sldLayoutChg chg="new del replId">
          <pc:chgData name="Marius Rossgotterer" userId="67828b96-e5a5-4f9e-b83a-bdb798c5ef25" providerId="ADAL" clId="{53ED5EAA-521D-454C-A43A-C2CD554AA398}" dt="2024-01-12T10:59:43.270" v="24" actId="2696"/>
          <pc:sldLayoutMkLst>
            <pc:docMk/>
            <pc:sldMasterMk cId="207407361" sldId="2147483650"/>
            <pc:sldLayoutMk cId="1187644301" sldId="2147483661"/>
          </pc:sldLayoutMkLst>
        </pc:sldLayoutChg>
      </pc:sldMasterChg>
    </pc:docChg>
  </pc:docChgLst>
  <pc:docChgLst>
    <pc:chgData name="Marius Rossgotterer" userId="67828b96-e5a5-4f9e-b83a-bdb798c5ef25" providerId="ADAL" clId="{E4D989BA-524C-43E7-B1CE-3C984325A674}"/>
    <pc:docChg chg="undo redo custSel addSld delSld modSld addSection modSection">
      <pc:chgData name="Marius Rossgotterer" userId="67828b96-e5a5-4f9e-b83a-bdb798c5ef25" providerId="ADAL" clId="{E4D989BA-524C-43E7-B1CE-3C984325A674}" dt="2024-01-16T17:23:43.086" v="1803" actId="12789"/>
      <pc:docMkLst>
        <pc:docMk/>
      </pc:docMkLst>
      <pc:sldChg chg="modSp mod">
        <pc:chgData name="Marius Rossgotterer" userId="67828b96-e5a5-4f9e-b83a-bdb798c5ef25" providerId="ADAL" clId="{E4D989BA-524C-43E7-B1CE-3C984325A674}" dt="2024-01-14T20:16:18.017" v="1306" actId="27636"/>
        <pc:sldMkLst>
          <pc:docMk/>
          <pc:sldMk cId="4036979107" sldId="265"/>
        </pc:sldMkLst>
        <pc:spChg chg="mod">
          <ac:chgData name="Marius Rossgotterer" userId="67828b96-e5a5-4f9e-b83a-bdb798c5ef25" providerId="ADAL" clId="{E4D989BA-524C-43E7-B1CE-3C984325A674}" dt="2024-01-14T20:15:44.856" v="1275" actId="20577"/>
          <ac:spMkLst>
            <pc:docMk/>
            <pc:sldMk cId="4036979107" sldId="265"/>
            <ac:spMk id="2" creationId="{07A7B8DF-0249-3A92-9758-67B1B6978AC9}"/>
          </ac:spMkLst>
        </pc:spChg>
        <pc:spChg chg="mod">
          <ac:chgData name="Marius Rossgotterer" userId="67828b96-e5a5-4f9e-b83a-bdb798c5ef25" providerId="ADAL" clId="{E4D989BA-524C-43E7-B1CE-3C984325A674}" dt="2024-01-14T20:16:18.017" v="1306" actId="27636"/>
          <ac:spMkLst>
            <pc:docMk/>
            <pc:sldMk cId="4036979107" sldId="265"/>
            <ac:spMk id="3" creationId="{82CA1940-54EC-CC89-E5CC-0C357BA9496A}"/>
          </ac:spMkLst>
        </pc:spChg>
      </pc:sldChg>
      <pc:sldChg chg="addSp delSp modSp mod">
        <pc:chgData name="Marius Rossgotterer" userId="67828b96-e5a5-4f9e-b83a-bdb798c5ef25" providerId="ADAL" clId="{E4D989BA-524C-43E7-B1CE-3C984325A674}" dt="2024-01-13T20:05:01.029" v="693"/>
        <pc:sldMkLst>
          <pc:docMk/>
          <pc:sldMk cId="1420765745" sldId="268"/>
        </pc:sldMkLst>
        <pc:spChg chg="add del mod">
          <ac:chgData name="Marius Rossgotterer" userId="67828b96-e5a5-4f9e-b83a-bdb798c5ef25" providerId="ADAL" clId="{E4D989BA-524C-43E7-B1CE-3C984325A674}" dt="2024-01-13T19:32:52.577" v="77" actId="21"/>
          <ac:spMkLst>
            <pc:docMk/>
            <pc:sldMk cId="1420765745" sldId="268"/>
            <ac:spMk id="3" creationId="{8CF857E5-DA50-BFA9-06DA-F9275B474A85}"/>
          </ac:spMkLst>
        </pc:spChg>
        <pc:spChg chg="mod">
          <ac:chgData name="Marius Rossgotterer" userId="67828b96-e5a5-4f9e-b83a-bdb798c5ef25" providerId="ADAL" clId="{E4D989BA-524C-43E7-B1CE-3C984325A674}" dt="2024-01-13T19:19:12.322" v="2" actId="2085"/>
          <ac:spMkLst>
            <pc:docMk/>
            <pc:sldMk cId="1420765745" sldId="268"/>
            <ac:spMk id="7" creationId="{10F15D46-2603-A700-4526-42E3BBD989FF}"/>
          </ac:spMkLst>
        </pc:spChg>
        <pc:spChg chg="add del mod">
          <ac:chgData name="Marius Rossgotterer" userId="67828b96-e5a5-4f9e-b83a-bdb798c5ef25" providerId="ADAL" clId="{E4D989BA-524C-43E7-B1CE-3C984325A674}" dt="2024-01-13T20:04:59.542" v="691" actId="478"/>
          <ac:spMkLst>
            <pc:docMk/>
            <pc:sldMk cId="1420765745" sldId="268"/>
            <ac:spMk id="14" creationId="{500EF366-2A28-53D1-71A8-567B05B284CB}"/>
          </ac:spMkLst>
        </pc:spChg>
        <pc:spChg chg="add mod">
          <ac:chgData name="Marius Rossgotterer" userId="67828b96-e5a5-4f9e-b83a-bdb798c5ef25" providerId="ADAL" clId="{E4D989BA-524C-43E7-B1CE-3C984325A674}" dt="2024-01-13T19:36:22.641" v="260"/>
          <ac:spMkLst>
            <pc:docMk/>
            <pc:sldMk cId="1420765745" sldId="268"/>
            <ac:spMk id="28" creationId="{9D4A3745-31CC-3B60-1714-51BB7DDB0F06}"/>
          </ac:spMkLst>
        </pc:spChg>
        <pc:spChg chg="add mod">
          <ac:chgData name="Marius Rossgotterer" userId="67828b96-e5a5-4f9e-b83a-bdb798c5ef25" providerId="ADAL" clId="{E4D989BA-524C-43E7-B1CE-3C984325A674}" dt="2024-01-13T20:05:01.029" v="693"/>
          <ac:spMkLst>
            <pc:docMk/>
            <pc:sldMk cId="1420765745" sldId="268"/>
            <ac:spMk id="81" creationId="{2CCC3C39-59F1-00C5-70AA-A8EBD16F5C15}"/>
          </ac:spMkLst>
        </pc:spChg>
        <pc:picChg chg="add mod">
          <ac:chgData name="Marius Rossgotterer" userId="67828b96-e5a5-4f9e-b83a-bdb798c5ef25" providerId="ADAL" clId="{E4D989BA-524C-43E7-B1CE-3C984325A674}" dt="2024-01-13T19:25:18.778" v="7" actId="931"/>
          <ac:picMkLst>
            <pc:docMk/>
            <pc:sldMk cId="1420765745" sldId="268"/>
            <ac:picMk id="5" creationId="{C77E0436-4644-ED7D-D487-1C87B3D10347}"/>
          </ac:picMkLst>
        </pc:picChg>
        <pc:picChg chg="add mod">
          <ac:chgData name="Marius Rossgotterer" userId="67828b96-e5a5-4f9e-b83a-bdb798c5ef25" providerId="ADAL" clId="{E4D989BA-524C-43E7-B1CE-3C984325A674}" dt="2024-01-13T19:29:41.190" v="45" actId="207"/>
          <ac:picMkLst>
            <pc:docMk/>
            <pc:sldMk cId="1420765745" sldId="268"/>
            <ac:picMk id="13" creationId="{67F8DD4E-FD96-5CE3-07E6-FD5BFBA01CAF}"/>
          </ac:picMkLst>
        </pc:picChg>
        <pc:picChg chg="add mod">
          <ac:chgData name="Marius Rossgotterer" userId="67828b96-e5a5-4f9e-b83a-bdb798c5ef25" providerId="ADAL" clId="{E4D989BA-524C-43E7-B1CE-3C984325A674}" dt="2024-01-13T19:36:19.989" v="257"/>
          <ac:picMkLst>
            <pc:docMk/>
            <pc:sldMk cId="1420765745" sldId="268"/>
            <ac:picMk id="24" creationId="{B6F6A4F3-C5F1-C280-BE8B-B841F3016326}"/>
          </ac:picMkLst>
        </pc:picChg>
        <pc:picChg chg="add mod">
          <ac:chgData name="Marius Rossgotterer" userId="67828b96-e5a5-4f9e-b83a-bdb798c5ef25" providerId="ADAL" clId="{E4D989BA-524C-43E7-B1CE-3C984325A674}" dt="2024-01-13T19:36:20.321" v="258"/>
          <ac:picMkLst>
            <pc:docMk/>
            <pc:sldMk cId="1420765745" sldId="268"/>
            <ac:picMk id="25" creationId="{6893DDF4-396C-4772-62A1-D78F433651DB}"/>
          </ac:picMkLst>
        </pc:picChg>
        <pc:picChg chg="add mod">
          <ac:chgData name="Marius Rossgotterer" userId="67828b96-e5a5-4f9e-b83a-bdb798c5ef25" providerId="ADAL" clId="{E4D989BA-524C-43E7-B1CE-3C984325A674}" dt="2024-01-13T19:36:20.760" v="259"/>
          <ac:picMkLst>
            <pc:docMk/>
            <pc:sldMk cId="1420765745" sldId="268"/>
            <ac:picMk id="26" creationId="{D5CF837E-0FBD-E923-5DA1-9720F5D3B3FB}"/>
          </ac:picMkLst>
        </pc:picChg>
        <pc:picChg chg="add mod">
          <ac:chgData name="Marius Rossgotterer" userId="67828b96-e5a5-4f9e-b83a-bdb798c5ef25" providerId="ADAL" clId="{E4D989BA-524C-43E7-B1CE-3C984325A674}" dt="2024-01-13T19:30:38.876" v="53"/>
          <ac:picMkLst>
            <pc:docMk/>
            <pc:sldMk cId="1420765745" sldId="268"/>
            <ac:picMk id="27" creationId="{358AECEF-6020-F2B6-AD83-89AFF3DB453D}"/>
          </ac:picMkLst>
        </pc:picChg>
        <pc:cxnChg chg="add mod">
          <ac:chgData name="Marius Rossgotterer" userId="67828b96-e5a5-4f9e-b83a-bdb798c5ef25" providerId="ADAL" clId="{E4D989BA-524C-43E7-B1CE-3C984325A674}" dt="2024-01-13T19:36:24.845" v="261"/>
          <ac:cxnSpMkLst>
            <pc:docMk/>
            <pc:sldMk cId="1420765745" sldId="268"/>
            <ac:cxnSpMk id="30" creationId="{01DDD37F-68E6-B64C-E1FD-B3529EF7AF17}"/>
          </ac:cxnSpMkLst>
        </pc:cxnChg>
        <pc:cxnChg chg="add del mod">
          <ac:chgData name="Marius Rossgotterer" userId="67828b96-e5a5-4f9e-b83a-bdb798c5ef25" providerId="ADAL" clId="{E4D989BA-524C-43E7-B1CE-3C984325A674}" dt="2024-01-13T19:34:45.537" v="241" actId="478"/>
          <ac:cxnSpMkLst>
            <pc:docMk/>
            <pc:sldMk cId="1420765745" sldId="268"/>
            <ac:cxnSpMk id="39" creationId="{9509E02A-EA99-5581-01E7-437D385E6A5F}"/>
          </ac:cxnSpMkLst>
        </pc:cxnChg>
        <pc:cxnChg chg="add mod">
          <ac:chgData name="Marius Rossgotterer" userId="67828b96-e5a5-4f9e-b83a-bdb798c5ef25" providerId="ADAL" clId="{E4D989BA-524C-43E7-B1CE-3C984325A674}" dt="2024-01-13T19:36:25.088" v="262"/>
          <ac:cxnSpMkLst>
            <pc:docMk/>
            <pc:sldMk cId="1420765745" sldId="268"/>
            <ac:cxnSpMk id="44" creationId="{7C940226-3552-5094-F51F-7C5A22A8033C}"/>
          </ac:cxnSpMkLst>
        </pc:cxnChg>
        <pc:cxnChg chg="add mod">
          <ac:chgData name="Marius Rossgotterer" userId="67828b96-e5a5-4f9e-b83a-bdb798c5ef25" providerId="ADAL" clId="{E4D989BA-524C-43E7-B1CE-3C984325A674}" dt="2024-01-13T19:36:25.404" v="263"/>
          <ac:cxnSpMkLst>
            <pc:docMk/>
            <pc:sldMk cId="1420765745" sldId="268"/>
            <ac:cxnSpMk id="47" creationId="{712106E7-E577-BAA2-97B2-39D821968E83}"/>
          </ac:cxnSpMkLst>
        </pc:cxnChg>
        <pc:cxnChg chg="add del mod ord">
          <ac:chgData name="Marius Rossgotterer" userId="67828b96-e5a5-4f9e-b83a-bdb798c5ef25" providerId="ADAL" clId="{E4D989BA-524C-43E7-B1CE-3C984325A674}" dt="2024-01-13T19:46:48.975" v="466" actId="478"/>
          <ac:cxnSpMkLst>
            <pc:docMk/>
            <pc:sldMk cId="1420765745" sldId="268"/>
            <ac:cxnSpMk id="57" creationId="{0B3799CE-76F1-DFB6-FAD6-C0239BE75DAE}"/>
          </ac:cxnSpMkLst>
        </pc:cxnChg>
        <pc:cxnChg chg="add del mod ord">
          <ac:chgData name="Marius Rossgotterer" userId="67828b96-e5a5-4f9e-b83a-bdb798c5ef25" providerId="ADAL" clId="{E4D989BA-524C-43E7-B1CE-3C984325A674}" dt="2024-01-13T19:46:46.767" v="464" actId="478"/>
          <ac:cxnSpMkLst>
            <pc:docMk/>
            <pc:sldMk cId="1420765745" sldId="268"/>
            <ac:cxnSpMk id="62" creationId="{7154462D-9B30-4032-EB8E-F193A86D2C8C}"/>
          </ac:cxnSpMkLst>
        </pc:cxnChg>
        <pc:cxnChg chg="add del mod ord">
          <ac:chgData name="Marius Rossgotterer" userId="67828b96-e5a5-4f9e-b83a-bdb798c5ef25" providerId="ADAL" clId="{E4D989BA-524C-43E7-B1CE-3C984325A674}" dt="2024-01-13T19:46:48.055" v="465" actId="478"/>
          <ac:cxnSpMkLst>
            <pc:docMk/>
            <pc:sldMk cId="1420765745" sldId="268"/>
            <ac:cxnSpMk id="65" creationId="{991698B4-4E85-D0E1-7D36-16C022BCBD3E}"/>
          </ac:cxnSpMkLst>
        </pc:cxnChg>
        <pc:cxnChg chg="add mod ord modVis">
          <ac:chgData name="Marius Rossgotterer" userId="67828b96-e5a5-4f9e-b83a-bdb798c5ef25" providerId="ADAL" clId="{E4D989BA-524C-43E7-B1CE-3C984325A674}" dt="2024-01-13T19:48:41.129" v="503" actId="13244"/>
          <ac:cxnSpMkLst>
            <pc:docMk/>
            <pc:sldMk cId="1420765745" sldId="268"/>
            <ac:cxnSpMk id="75" creationId="{D0CE2ABE-7280-C7C5-1582-0C260A4B1230}"/>
          </ac:cxnSpMkLst>
        </pc:cxnChg>
        <pc:cxnChg chg="add mod ord modVis">
          <ac:chgData name="Marius Rossgotterer" userId="67828b96-e5a5-4f9e-b83a-bdb798c5ef25" providerId="ADAL" clId="{E4D989BA-524C-43E7-B1CE-3C984325A674}" dt="2024-01-13T19:48:37.093" v="501" actId="13244"/>
          <ac:cxnSpMkLst>
            <pc:docMk/>
            <pc:sldMk cId="1420765745" sldId="268"/>
            <ac:cxnSpMk id="76" creationId="{B7C5DB0D-4AD5-91FE-B42E-A9FC5915F92A}"/>
          </ac:cxnSpMkLst>
        </pc:cxnChg>
        <pc:cxnChg chg="add mod ord modVis">
          <ac:chgData name="Marius Rossgotterer" userId="67828b96-e5a5-4f9e-b83a-bdb798c5ef25" providerId="ADAL" clId="{E4D989BA-524C-43E7-B1CE-3C984325A674}" dt="2024-01-13T19:48:38.485" v="502" actId="13244"/>
          <ac:cxnSpMkLst>
            <pc:docMk/>
            <pc:sldMk cId="1420765745" sldId="268"/>
            <ac:cxnSpMk id="77" creationId="{1C9333A2-5B3A-6398-564A-E0DE8DD43123}"/>
          </ac:cxnSpMkLst>
        </pc:cxnChg>
      </pc:sldChg>
      <pc:sldChg chg="addSp modSp mod">
        <pc:chgData name="Marius Rossgotterer" userId="67828b96-e5a5-4f9e-b83a-bdb798c5ef25" providerId="ADAL" clId="{E4D989BA-524C-43E7-B1CE-3C984325A674}" dt="2024-01-13T20:06:43.640" v="698" actId="1076"/>
        <pc:sldMkLst>
          <pc:docMk/>
          <pc:sldMk cId="10545829" sldId="269"/>
        </pc:sldMkLst>
        <pc:spChg chg="add mod">
          <ac:chgData name="Marius Rossgotterer" userId="67828b96-e5a5-4f9e-b83a-bdb798c5ef25" providerId="ADAL" clId="{E4D989BA-524C-43E7-B1CE-3C984325A674}" dt="2024-01-13T20:03:13.396" v="655" actId="14100"/>
          <ac:spMkLst>
            <pc:docMk/>
            <pc:sldMk cId="10545829" sldId="269"/>
            <ac:spMk id="3" creationId="{D18F83E0-5AC1-BD1C-FF4D-ABB552DE2DEB}"/>
          </ac:spMkLst>
        </pc:spChg>
        <pc:picChg chg="add mod">
          <ac:chgData name="Marius Rossgotterer" userId="67828b96-e5a5-4f9e-b83a-bdb798c5ef25" providerId="ADAL" clId="{E4D989BA-524C-43E7-B1CE-3C984325A674}" dt="2024-01-13T20:06:43.640" v="698" actId="1076"/>
          <ac:picMkLst>
            <pc:docMk/>
            <pc:sldMk cId="10545829" sldId="269"/>
            <ac:picMk id="1026" creationId="{2B883568-E985-4225-08DD-E23AA64B0E02}"/>
          </ac:picMkLst>
        </pc:picChg>
      </pc:sldChg>
      <pc:sldChg chg="addSp modSp mod">
        <pc:chgData name="Marius Rossgotterer" userId="67828b96-e5a5-4f9e-b83a-bdb798c5ef25" providerId="ADAL" clId="{E4D989BA-524C-43E7-B1CE-3C984325A674}" dt="2024-01-13T20:30:45.432" v="787" actId="14100"/>
        <pc:sldMkLst>
          <pc:docMk/>
          <pc:sldMk cId="375515183" sldId="270"/>
        </pc:sldMkLst>
        <pc:spChg chg="add mod">
          <ac:chgData name="Marius Rossgotterer" userId="67828b96-e5a5-4f9e-b83a-bdb798c5ef25" providerId="ADAL" clId="{E4D989BA-524C-43E7-B1CE-3C984325A674}" dt="2024-01-13T20:30:17.196" v="781" actId="1076"/>
          <ac:spMkLst>
            <pc:docMk/>
            <pc:sldMk cId="375515183" sldId="270"/>
            <ac:spMk id="3" creationId="{8DF4A9B9-0CB6-C8EA-762E-90B0E7EC0E13}"/>
          </ac:spMkLst>
        </pc:spChg>
        <pc:spChg chg="add mod">
          <ac:chgData name="Marius Rossgotterer" userId="67828b96-e5a5-4f9e-b83a-bdb798c5ef25" providerId="ADAL" clId="{E4D989BA-524C-43E7-B1CE-3C984325A674}" dt="2024-01-13T20:25:53.296" v="731" actId="1076"/>
          <ac:spMkLst>
            <pc:docMk/>
            <pc:sldMk cId="375515183" sldId="270"/>
            <ac:spMk id="24" creationId="{3AF54D37-D4C4-9D48-4278-4CC0904B0BD8}"/>
          </ac:spMkLst>
        </pc:spChg>
        <pc:spChg chg="add mod">
          <ac:chgData name="Marius Rossgotterer" userId="67828b96-e5a5-4f9e-b83a-bdb798c5ef25" providerId="ADAL" clId="{E4D989BA-524C-43E7-B1CE-3C984325A674}" dt="2024-01-13T20:29:55.816" v="777" actId="1076"/>
          <ac:spMkLst>
            <pc:docMk/>
            <pc:sldMk cId="375515183" sldId="270"/>
            <ac:spMk id="32" creationId="{CE711A2D-47E6-714C-ED38-48515C880895}"/>
          </ac:spMkLst>
        </pc:spChg>
        <pc:grpChg chg="add mod">
          <ac:chgData name="Marius Rossgotterer" userId="67828b96-e5a5-4f9e-b83a-bdb798c5ef25" providerId="ADAL" clId="{E4D989BA-524C-43E7-B1CE-3C984325A674}" dt="2024-01-13T20:26:04.602" v="732" actId="207"/>
          <ac:grpSpMkLst>
            <pc:docMk/>
            <pc:sldMk cId="375515183" sldId="270"/>
            <ac:grpSpMk id="14" creationId="{3565C490-06DE-F912-2390-67D313FF375E}"/>
          </ac:grpSpMkLst>
        </pc:grpChg>
        <pc:grpChg chg="add mod">
          <ac:chgData name="Marius Rossgotterer" userId="67828b96-e5a5-4f9e-b83a-bdb798c5ef25" providerId="ADAL" clId="{E4D989BA-524C-43E7-B1CE-3C984325A674}" dt="2024-01-13T20:29:45.244" v="775" actId="1076"/>
          <ac:grpSpMkLst>
            <pc:docMk/>
            <pc:sldMk cId="375515183" sldId="270"/>
            <ac:grpSpMk id="29" creationId="{39125850-B962-7E24-3C63-FB6DDC7F9BD9}"/>
          </ac:grpSpMkLst>
        </pc:grpChg>
        <pc:grpChg chg="add mod">
          <ac:chgData name="Marius Rossgotterer" userId="67828b96-e5a5-4f9e-b83a-bdb798c5ef25" providerId="ADAL" clId="{E4D989BA-524C-43E7-B1CE-3C984325A674}" dt="2024-01-13T20:29:51.388" v="776" actId="1076"/>
          <ac:grpSpMkLst>
            <pc:docMk/>
            <pc:sldMk cId="375515183" sldId="270"/>
            <ac:grpSpMk id="31" creationId="{57B53424-DB27-42B4-68C5-0DA615440989}"/>
          </ac:grpSpMkLst>
        </pc:grpChg>
        <pc:picChg chg="add mod ord">
          <ac:chgData name="Marius Rossgotterer" userId="67828b96-e5a5-4f9e-b83a-bdb798c5ef25" providerId="ADAL" clId="{E4D989BA-524C-43E7-B1CE-3C984325A674}" dt="2024-01-13T20:26:04.602" v="732" actId="207"/>
          <ac:picMkLst>
            <pc:docMk/>
            <pc:sldMk cId="375515183" sldId="270"/>
            <ac:picMk id="5" creationId="{FD71EF1B-FD19-194C-5D28-0B651F492362}"/>
          </ac:picMkLst>
        </pc:picChg>
        <pc:picChg chg="add mod">
          <ac:chgData name="Marius Rossgotterer" userId="67828b96-e5a5-4f9e-b83a-bdb798c5ef25" providerId="ADAL" clId="{E4D989BA-524C-43E7-B1CE-3C984325A674}" dt="2024-01-13T20:26:04.602" v="732" actId="207"/>
          <ac:picMkLst>
            <pc:docMk/>
            <pc:sldMk cId="375515183" sldId="270"/>
            <ac:picMk id="13" creationId="{E116226C-3DF1-042E-FF33-3A9358F6D3CE}"/>
          </ac:picMkLst>
        </pc:picChg>
        <pc:picChg chg="add mod ord">
          <ac:chgData name="Marius Rossgotterer" userId="67828b96-e5a5-4f9e-b83a-bdb798c5ef25" providerId="ADAL" clId="{E4D989BA-524C-43E7-B1CE-3C984325A674}" dt="2024-01-13T20:28:38.770" v="755" actId="164"/>
          <ac:picMkLst>
            <pc:docMk/>
            <pc:sldMk cId="375515183" sldId="270"/>
            <ac:picMk id="25" creationId="{6AFCC692-45AE-293C-EAF6-B24868E7797C}"/>
          </ac:picMkLst>
        </pc:picChg>
        <pc:picChg chg="add mod">
          <ac:chgData name="Marius Rossgotterer" userId="67828b96-e5a5-4f9e-b83a-bdb798c5ef25" providerId="ADAL" clId="{E4D989BA-524C-43E7-B1CE-3C984325A674}" dt="2024-01-13T20:28:51.510" v="758" actId="164"/>
          <ac:picMkLst>
            <pc:docMk/>
            <pc:sldMk cId="375515183" sldId="270"/>
            <ac:picMk id="26" creationId="{6CB732E2-F01C-AD39-89D9-78D8B11BB451}"/>
          </ac:picMkLst>
        </pc:picChg>
        <pc:picChg chg="add mod">
          <ac:chgData name="Marius Rossgotterer" userId="67828b96-e5a5-4f9e-b83a-bdb798c5ef25" providerId="ADAL" clId="{E4D989BA-524C-43E7-B1CE-3C984325A674}" dt="2024-01-13T20:28:38.770" v="755" actId="164"/>
          <ac:picMkLst>
            <pc:docMk/>
            <pc:sldMk cId="375515183" sldId="270"/>
            <ac:picMk id="28" creationId="{06695F5E-BB0A-35A1-DC24-B92CBB77715C}"/>
          </ac:picMkLst>
        </pc:picChg>
        <pc:picChg chg="add mod">
          <ac:chgData name="Marius Rossgotterer" userId="67828b96-e5a5-4f9e-b83a-bdb798c5ef25" providerId="ADAL" clId="{E4D989BA-524C-43E7-B1CE-3C984325A674}" dt="2024-01-13T20:28:51.510" v="758" actId="164"/>
          <ac:picMkLst>
            <pc:docMk/>
            <pc:sldMk cId="375515183" sldId="270"/>
            <ac:picMk id="30" creationId="{12316CA8-CFC3-9B5E-C9AE-6604ACBB423F}"/>
          </ac:picMkLst>
        </pc:picChg>
        <pc:cxnChg chg="add mod">
          <ac:chgData name="Marius Rossgotterer" userId="67828b96-e5a5-4f9e-b83a-bdb798c5ef25" providerId="ADAL" clId="{E4D989BA-524C-43E7-B1CE-3C984325A674}" dt="2024-01-13T20:30:37.916" v="784" actId="14100"/>
          <ac:cxnSpMkLst>
            <pc:docMk/>
            <pc:sldMk cId="375515183" sldId="270"/>
            <ac:cxnSpMk id="33" creationId="{4B714000-DA33-CC13-84F8-83A1BDE01E82}"/>
          </ac:cxnSpMkLst>
        </pc:cxnChg>
        <pc:cxnChg chg="add mod">
          <ac:chgData name="Marius Rossgotterer" userId="67828b96-e5a5-4f9e-b83a-bdb798c5ef25" providerId="ADAL" clId="{E4D989BA-524C-43E7-B1CE-3C984325A674}" dt="2024-01-13T20:30:45.432" v="787" actId="14100"/>
          <ac:cxnSpMkLst>
            <pc:docMk/>
            <pc:sldMk cId="375515183" sldId="270"/>
            <ac:cxnSpMk id="36" creationId="{375DF6A2-7F8C-5ED7-DEF0-4CED1F8EF8AA}"/>
          </ac:cxnSpMkLst>
        </pc:cxnChg>
      </pc:sldChg>
      <pc:sldChg chg="addSp modSp mod">
        <pc:chgData name="Marius Rossgotterer" userId="67828b96-e5a5-4f9e-b83a-bdb798c5ef25" providerId="ADAL" clId="{E4D989BA-524C-43E7-B1CE-3C984325A674}" dt="2024-01-13T20:40:42.366" v="992" actId="12789"/>
        <pc:sldMkLst>
          <pc:docMk/>
          <pc:sldMk cId="916530783" sldId="271"/>
        </pc:sldMkLst>
        <pc:spChg chg="add mod">
          <ac:chgData name="Marius Rossgotterer" userId="67828b96-e5a5-4f9e-b83a-bdb798c5ef25" providerId="ADAL" clId="{E4D989BA-524C-43E7-B1CE-3C984325A674}" dt="2024-01-13T20:40:42.366" v="992" actId="12789"/>
          <ac:spMkLst>
            <pc:docMk/>
            <pc:sldMk cId="916530783" sldId="271"/>
            <ac:spMk id="3" creationId="{C77ADEBA-D26C-6C34-9F6A-002B5C9FF7A8}"/>
          </ac:spMkLst>
        </pc:spChg>
        <pc:graphicFrameChg chg="add mod modGraphic">
          <ac:chgData name="Marius Rossgotterer" userId="67828b96-e5a5-4f9e-b83a-bdb798c5ef25" providerId="ADAL" clId="{E4D989BA-524C-43E7-B1CE-3C984325A674}" dt="2024-01-13T20:40:20.552" v="988" actId="12788"/>
          <ac:graphicFrameMkLst>
            <pc:docMk/>
            <pc:sldMk cId="916530783" sldId="271"/>
            <ac:graphicFrameMk id="4" creationId="{FE197F34-C3D5-9882-5C74-F98958C2B19D}"/>
          </ac:graphicFrameMkLst>
        </pc:graphicFrameChg>
      </pc:sldChg>
      <pc:sldChg chg="addSp delSp modSp mod">
        <pc:chgData name="Marius Rossgotterer" userId="67828b96-e5a5-4f9e-b83a-bdb798c5ef25" providerId="ADAL" clId="{E4D989BA-524C-43E7-B1CE-3C984325A674}" dt="2024-01-16T17:01:08.508" v="1438" actId="12789"/>
        <pc:sldMkLst>
          <pc:docMk/>
          <pc:sldMk cId="2297451057" sldId="272"/>
        </pc:sldMkLst>
        <pc:spChg chg="add mod">
          <ac:chgData name="Marius Rossgotterer" userId="67828b96-e5a5-4f9e-b83a-bdb798c5ef25" providerId="ADAL" clId="{E4D989BA-524C-43E7-B1CE-3C984325A674}" dt="2024-01-16T17:01:04.284" v="1436" actId="12789"/>
          <ac:spMkLst>
            <pc:docMk/>
            <pc:sldMk cId="2297451057" sldId="272"/>
            <ac:spMk id="3" creationId="{23DF0512-546E-42B2-C3F1-EB35A85B8B95}"/>
          </ac:spMkLst>
        </pc:spChg>
        <pc:spChg chg="add del mod">
          <ac:chgData name="Marius Rossgotterer" userId="67828b96-e5a5-4f9e-b83a-bdb798c5ef25" providerId="ADAL" clId="{E4D989BA-524C-43E7-B1CE-3C984325A674}" dt="2024-01-13T21:23:41.335" v="1049" actId="478"/>
          <ac:spMkLst>
            <pc:docMk/>
            <pc:sldMk cId="2297451057" sldId="272"/>
            <ac:spMk id="3" creationId="{F5EED726-616E-CFF2-BCAC-B257326CBF27}"/>
          </ac:spMkLst>
        </pc:spChg>
        <pc:spChg chg="add del mod">
          <ac:chgData name="Marius Rossgotterer" userId="67828b96-e5a5-4f9e-b83a-bdb798c5ef25" providerId="ADAL" clId="{E4D989BA-524C-43E7-B1CE-3C984325A674}" dt="2024-01-13T21:25:12.965" v="1064" actId="478"/>
          <ac:spMkLst>
            <pc:docMk/>
            <pc:sldMk cId="2297451057" sldId="272"/>
            <ac:spMk id="4" creationId="{219310DF-ED0D-12FE-CC71-EABF3DEE0097}"/>
          </ac:spMkLst>
        </pc:spChg>
        <pc:spChg chg="add del mod">
          <ac:chgData name="Marius Rossgotterer" userId="67828b96-e5a5-4f9e-b83a-bdb798c5ef25" providerId="ADAL" clId="{E4D989BA-524C-43E7-B1CE-3C984325A674}" dt="2024-01-13T21:23:41.864" v="1050" actId="478"/>
          <ac:spMkLst>
            <pc:docMk/>
            <pc:sldMk cId="2297451057" sldId="272"/>
            <ac:spMk id="5" creationId="{A04C1584-FE0B-AB2F-AABE-F5B909E5B5BF}"/>
          </ac:spMkLst>
        </pc:spChg>
        <pc:spChg chg="add mod">
          <ac:chgData name="Marius Rossgotterer" userId="67828b96-e5a5-4f9e-b83a-bdb798c5ef25" providerId="ADAL" clId="{E4D989BA-524C-43E7-B1CE-3C984325A674}" dt="2024-01-16T17:01:08.508" v="1438" actId="12789"/>
          <ac:spMkLst>
            <pc:docMk/>
            <pc:sldMk cId="2297451057" sldId="272"/>
            <ac:spMk id="12" creationId="{D86EEF69-BF6B-F5FD-A666-9F2F2EF5F31F}"/>
          </ac:spMkLst>
        </pc:spChg>
      </pc:sldChg>
      <pc:sldChg chg="addSp delSp add del mod">
        <pc:chgData name="Marius Rossgotterer" userId="67828b96-e5a5-4f9e-b83a-bdb798c5ef25" providerId="ADAL" clId="{E4D989BA-524C-43E7-B1CE-3C984325A674}" dt="2024-01-13T19:37:37.071" v="267" actId="47"/>
        <pc:sldMkLst>
          <pc:docMk/>
          <pc:sldMk cId="921225788" sldId="273"/>
        </pc:sldMkLst>
        <pc:cxnChg chg="add del">
          <ac:chgData name="Marius Rossgotterer" userId="67828b96-e5a5-4f9e-b83a-bdb798c5ef25" providerId="ADAL" clId="{E4D989BA-524C-43E7-B1CE-3C984325A674}" dt="2024-01-13T19:37:36.094" v="266" actId="478"/>
          <ac:cxnSpMkLst>
            <pc:docMk/>
            <pc:sldMk cId="921225788" sldId="273"/>
            <ac:cxnSpMk id="5" creationId="{F40E0DED-C81E-E253-6F85-76D1C0D6C5FE}"/>
          </ac:cxnSpMkLst>
        </pc:cxnChg>
      </pc:sldChg>
      <pc:sldChg chg="addSp delSp modSp add mod">
        <pc:chgData name="Marius Rossgotterer" userId="67828b96-e5a5-4f9e-b83a-bdb798c5ef25" providerId="ADAL" clId="{E4D989BA-524C-43E7-B1CE-3C984325A674}" dt="2024-01-13T20:04:39.552" v="682"/>
        <pc:sldMkLst>
          <pc:docMk/>
          <pc:sldMk cId="2554876693" sldId="273"/>
        </pc:sldMkLst>
        <pc:spChg chg="del mod">
          <ac:chgData name="Marius Rossgotterer" userId="67828b96-e5a5-4f9e-b83a-bdb798c5ef25" providerId="ADAL" clId="{E4D989BA-524C-43E7-B1CE-3C984325A674}" dt="2024-01-13T20:04:37.464" v="679" actId="478"/>
          <ac:spMkLst>
            <pc:docMk/>
            <pc:sldMk cId="2554876693" sldId="273"/>
            <ac:spMk id="14" creationId="{500EF366-2A28-53D1-71A8-567B05B284CB}"/>
          </ac:spMkLst>
        </pc:spChg>
        <pc:spChg chg="add del mod">
          <ac:chgData name="Marius Rossgotterer" userId="67828b96-e5a5-4f9e-b83a-bdb798c5ef25" providerId="ADAL" clId="{E4D989BA-524C-43E7-B1CE-3C984325A674}" dt="2024-01-13T20:04:39.552" v="682"/>
          <ac:spMkLst>
            <pc:docMk/>
            <pc:sldMk cId="2554876693" sldId="273"/>
            <ac:spMk id="32" creationId="{3B3594E5-3954-6443-57B6-47A71763E988}"/>
          </ac:spMkLst>
        </pc:spChg>
        <pc:spChg chg="add mod">
          <ac:chgData name="Marius Rossgotterer" userId="67828b96-e5a5-4f9e-b83a-bdb798c5ef25" providerId="ADAL" clId="{E4D989BA-524C-43E7-B1CE-3C984325A674}" dt="2024-01-13T20:04:39.217" v="681"/>
          <ac:spMkLst>
            <pc:docMk/>
            <pc:sldMk cId="2554876693" sldId="273"/>
            <ac:spMk id="34" creationId="{72C7910A-E591-4538-418B-218B105BACE2}"/>
          </ac:spMkLst>
        </pc:spChg>
        <pc:graphicFrameChg chg="add del mod modGraphic">
          <ac:chgData name="Marius Rossgotterer" userId="67828b96-e5a5-4f9e-b83a-bdb798c5ef25" providerId="ADAL" clId="{E4D989BA-524C-43E7-B1CE-3C984325A674}" dt="2024-01-13T19:45:47.861" v="448" actId="478"/>
          <ac:graphicFrameMkLst>
            <pc:docMk/>
            <pc:sldMk cId="2554876693" sldId="273"/>
            <ac:graphicFrameMk id="33" creationId="{99FBA4C6-11AC-2311-BFD4-1021AA337FD3}"/>
          </ac:graphicFrameMkLst>
        </pc:graphicFrameChg>
        <pc:cxnChg chg="mod ord modVis">
          <ac:chgData name="Marius Rossgotterer" userId="67828b96-e5a5-4f9e-b83a-bdb798c5ef25" providerId="ADAL" clId="{E4D989BA-524C-43E7-B1CE-3C984325A674}" dt="2024-01-13T19:48:16.874" v="489" actId="14429"/>
          <ac:cxnSpMkLst>
            <pc:docMk/>
            <pc:sldMk cId="2554876693" sldId="273"/>
            <ac:cxnSpMk id="57" creationId="{0B3799CE-76F1-DFB6-FAD6-C0239BE75DAE}"/>
          </ac:cxnSpMkLst>
        </pc:cxnChg>
        <pc:cxnChg chg="mod ord modVis">
          <ac:chgData name="Marius Rossgotterer" userId="67828b96-e5a5-4f9e-b83a-bdb798c5ef25" providerId="ADAL" clId="{E4D989BA-524C-43E7-B1CE-3C984325A674}" dt="2024-01-13T19:48:16.553" v="488" actId="14429"/>
          <ac:cxnSpMkLst>
            <pc:docMk/>
            <pc:sldMk cId="2554876693" sldId="273"/>
            <ac:cxnSpMk id="62" creationId="{7154462D-9B30-4032-EB8E-F193A86D2C8C}"/>
          </ac:cxnSpMkLst>
        </pc:cxnChg>
        <pc:cxnChg chg="mod ord modVis">
          <ac:chgData name="Marius Rossgotterer" userId="67828b96-e5a5-4f9e-b83a-bdb798c5ef25" providerId="ADAL" clId="{E4D989BA-524C-43E7-B1CE-3C984325A674}" dt="2024-01-13T19:48:17.116" v="490" actId="14429"/>
          <ac:cxnSpMkLst>
            <pc:docMk/>
            <pc:sldMk cId="2554876693" sldId="273"/>
            <ac:cxnSpMk id="65" creationId="{991698B4-4E85-D0E1-7D36-16C022BCBD3E}"/>
          </ac:cxnSpMkLst>
        </pc:cxnChg>
      </pc:sldChg>
      <pc:sldChg chg="addSp delSp modSp new mod modShow">
        <pc:chgData name="Marius Rossgotterer" userId="67828b96-e5a5-4f9e-b83a-bdb798c5ef25" providerId="ADAL" clId="{E4D989BA-524C-43E7-B1CE-3C984325A674}" dt="2024-01-13T21:40:42.745" v="1213" actId="20577"/>
        <pc:sldMkLst>
          <pc:docMk/>
          <pc:sldMk cId="4028272140" sldId="274"/>
        </pc:sldMkLst>
        <pc:spChg chg="mod">
          <ac:chgData name="Marius Rossgotterer" userId="67828b96-e5a5-4f9e-b83a-bdb798c5ef25" providerId="ADAL" clId="{E4D989BA-524C-43E7-B1CE-3C984325A674}" dt="2024-01-13T19:49:51.700" v="525" actId="1076"/>
          <ac:spMkLst>
            <pc:docMk/>
            <pc:sldMk cId="4028272140" sldId="274"/>
            <ac:spMk id="2" creationId="{0EA181F3-1D7A-7662-4B5B-2409B08088DB}"/>
          </ac:spMkLst>
        </pc:spChg>
        <pc:spChg chg="del">
          <ac:chgData name="Marius Rossgotterer" userId="67828b96-e5a5-4f9e-b83a-bdb798c5ef25" providerId="ADAL" clId="{E4D989BA-524C-43E7-B1CE-3C984325A674}" dt="2024-01-13T19:49:43.493" v="522" actId="478"/>
          <ac:spMkLst>
            <pc:docMk/>
            <pc:sldMk cId="4028272140" sldId="274"/>
            <ac:spMk id="3" creationId="{20526031-3C44-BE64-06A2-3DD4369E6A3A}"/>
          </ac:spMkLst>
        </pc:spChg>
        <pc:spChg chg="add mod">
          <ac:chgData name="Marius Rossgotterer" userId="67828b96-e5a5-4f9e-b83a-bdb798c5ef25" providerId="ADAL" clId="{E4D989BA-524C-43E7-B1CE-3C984325A674}" dt="2024-01-13T21:40:42.745" v="1213" actId="20577"/>
          <ac:spMkLst>
            <pc:docMk/>
            <pc:sldMk cId="4028272140" sldId="274"/>
            <ac:spMk id="4" creationId="{DB9BFBF2-BD43-A789-0DB1-2696B405171F}"/>
          </ac:spMkLst>
        </pc:spChg>
      </pc:sldChg>
      <pc:sldChg chg="addSp delSp modSp add mod">
        <pc:chgData name="Marius Rossgotterer" userId="67828b96-e5a5-4f9e-b83a-bdb798c5ef25" providerId="ADAL" clId="{E4D989BA-524C-43E7-B1CE-3C984325A674}" dt="2024-01-13T20:04:43.436" v="684"/>
        <pc:sldMkLst>
          <pc:docMk/>
          <pc:sldMk cId="3790885060" sldId="275"/>
        </pc:sldMkLst>
        <pc:spChg chg="add mod">
          <ac:chgData name="Marius Rossgotterer" userId="67828b96-e5a5-4f9e-b83a-bdb798c5ef25" providerId="ADAL" clId="{E4D989BA-524C-43E7-B1CE-3C984325A674}" dt="2024-01-13T20:04:43.112" v="683"/>
          <ac:spMkLst>
            <pc:docMk/>
            <pc:sldMk cId="3790885060" sldId="275"/>
            <ac:spMk id="12" creationId="{D51D5021-2735-AD5B-16F6-3CA632C43F81}"/>
          </ac:spMkLst>
        </pc:spChg>
        <pc:spChg chg="del">
          <ac:chgData name="Marius Rossgotterer" userId="67828b96-e5a5-4f9e-b83a-bdb798c5ef25" providerId="ADAL" clId="{E4D989BA-524C-43E7-B1CE-3C984325A674}" dt="2024-01-13T20:04:26.578" v="675" actId="478"/>
          <ac:spMkLst>
            <pc:docMk/>
            <pc:sldMk cId="3790885060" sldId="275"/>
            <ac:spMk id="14" creationId="{500EF366-2A28-53D1-71A8-567B05B284CB}"/>
          </ac:spMkLst>
        </pc:spChg>
        <pc:spChg chg="del">
          <ac:chgData name="Marius Rossgotterer" userId="67828b96-e5a5-4f9e-b83a-bdb798c5ef25" providerId="ADAL" clId="{E4D989BA-524C-43E7-B1CE-3C984325A674}" dt="2024-01-13T19:51:42.566" v="537" actId="478"/>
          <ac:spMkLst>
            <pc:docMk/>
            <pc:sldMk cId="3790885060" sldId="275"/>
            <ac:spMk id="32" creationId="{3B3594E5-3954-6443-57B6-47A71763E988}"/>
          </ac:spMkLst>
        </pc:spChg>
        <pc:spChg chg="add mod">
          <ac:chgData name="Marius Rossgotterer" userId="67828b96-e5a5-4f9e-b83a-bdb798c5ef25" providerId="ADAL" clId="{E4D989BA-524C-43E7-B1CE-3C984325A674}" dt="2024-01-13T20:04:28.925" v="677"/>
          <ac:spMkLst>
            <pc:docMk/>
            <pc:sldMk cId="3790885060" sldId="275"/>
            <ac:spMk id="46" creationId="{692735FB-65A6-12DD-8ABC-64B39DE3B0F8}"/>
          </ac:spMkLst>
        </pc:spChg>
        <pc:picChg chg="add mod">
          <ac:chgData name="Marius Rossgotterer" userId="67828b96-e5a5-4f9e-b83a-bdb798c5ef25" providerId="ADAL" clId="{E4D989BA-524C-43E7-B1CE-3C984325A674}" dt="2024-01-13T20:04:43.436" v="684"/>
          <ac:picMkLst>
            <pc:docMk/>
            <pc:sldMk cId="3790885060" sldId="275"/>
            <ac:picMk id="5" creationId="{6ED12363-9F0C-F223-BD9D-20D600D64C31}"/>
          </ac:picMkLst>
        </pc:picChg>
        <pc:cxnChg chg="add mod ord">
          <ac:chgData name="Marius Rossgotterer" userId="67828b96-e5a5-4f9e-b83a-bdb798c5ef25" providerId="ADAL" clId="{E4D989BA-524C-43E7-B1CE-3C984325A674}" dt="2024-01-13T20:00:32.037" v="624" actId="13244"/>
          <ac:cxnSpMkLst>
            <pc:docMk/>
            <pc:sldMk cId="3790885060" sldId="275"/>
            <ac:cxnSpMk id="29" creationId="{A0F6CD2D-AA2D-33B8-5AA1-63109AB80D02}"/>
          </ac:cxnSpMkLst>
        </pc:cxnChg>
        <pc:cxnChg chg="add mod ord">
          <ac:chgData name="Marius Rossgotterer" userId="67828b96-e5a5-4f9e-b83a-bdb798c5ef25" providerId="ADAL" clId="{E4D989BA-524C-43E7-B1CE-3C984325A674}" dt="2024-01-13T20:00:30.489" v="623" actId="13244"/>
          <ac:cxnSpMkLst>
            <pc:docMk/>
            <pc:sldMk cId="3790885060" sldId="275"/>
            <ac:cxnSpMk id="34" creationId="{EFA8BF03-94DF-40F8-855B-CB2E9CA651F9}"/>
          </ac:cxnSpMkLst>
        </pc:cxnChg>
        <pc:cxnChg chg="add mod ord">
          <ac:chgData name="Marius Rossgotterer" userId="67828b96-e5a5-4f9e-b83a-bdb798c5ef25" providerId="ADAL" clId="{E4D989BA-524C-43E7-B1CE-3C984325A674}" dt="2024-01-13T20:00:28.881" v="622" actId="13244"/>
          <ac:cxnSpMkLst>
            <pc:docMk/>
            <pc:sldMk cId="3790885060" sldId="275"/>
            <ac:cxnSpMk id="37" creationId="{F2319F13-8B4F-A4AC-0AE1-9041CB3655B2}"/>
          </ac:cxnSpMkLst>
        </pc:cxnChg>
        <pc:cxnChg chg="del">
          <ac:chgData name="Marius Rossgotterer" userId="67828b96-e5a5-4f9e-b83a-bdb798c5ef25" providerId="ADAL" clId="{E4D989BA-524C-43E7-B1CE-3C984325A674}" dt="2024-01-13T19:51:45.315" v="539" actId="478"/>
          <ac:cxnSpMkLst>
            <pc:docMk/>
            <pc:sldMk cId="3790885060" sldId="275"/>
            <ac:cxnSpMk id="57" creationId="{0B3799CE-76F1-DFB6-FAD6-C0239BE75DAE}"/>
          </ac:cxnSpMkLst>
        </pc:cxnChg>
        <pc:cxnChg chg="del">
          <ac:chgData name="Marius Rossgotterer" userId="67828b96-e5a5-4f9e-b83a-bdb798c5ef25" providerId="ADAL" clId="{E4D989BA-524C-43E7-B1CE-3C984325A674}" dt="2024-01-13T19:51:46.019" v="540" actId="478"/>
          <ac:cxnSpMkLst>
            <pc:docMk/>
            <pc:sldMk cId="3790885060" sldId="275"/>
            <ac:cxnSpMk id="62" creationId="{7154462D-9B30-4032-EB8E-F193A86D2C8C}"/>
          </ac:cxnSpMkLst>
        </pc:cxnChg>
        <pc:cxnChg chg="del">
          <ac:chgData name="Marius Rossgotterer" userId="67828b96-e5a5-4f9e-b83a-bdb798c5ef25" providerId="ADAL" clId="{E4D989BA-524C-43E7-B1CE-3C984325A674}" dt="2024-01-13T19:51:44.310" v="538" actId="478"/>
          <ac:cxnSpMkLst>
            <pc:docMk/>
            <pc:sldMk cId="3790885060" sldId="275"/>
            <ac:cxnSpMk id="65" creationId="{991698B4-4E85-D0E1-7D36-16C022BCBD3E}"/>
          </ac:cxnSpMkLst>
        </pc:cxnChg>
      </pc:sldChg>
      <pc:sldChg chg="addSp modSp add mod">
        <pc:chgData name="Marius Rossgotterer" userId="67828b96-e5a5-4f9e-b83a-bdb798c5ef25" providerId="ADAL" clId="{E4D989BA-524C-43E7-B1CE-3C984325A674}" dt="2024-01-13T20:04:48.225" v="690"/>
        <pc:sldMkLst>
          <pc:docMk/>
          <pc:sldMk cId="2668268628" sldId="276"/>
        </pc:sldMkLst>
        <pc:spChg chg="mod">
          <ac:chgData name="Marius Rossgotterer" userId="67828b96-e5a5-4f9e-b83a-bdb798c5ef25" providerId="ADAL" clId="{E4D989BA-524C-43E7-B1CE-3C984325A674}" dt="2024-01-13T20:04:47.108" v="686"/>
          <ac:spMkLst>
            <pc:docMk/>
            <pc:sldMk cId="2668268628" sldId="276"/>
            <ac:spMk id="12" creationId="{D51D5021-2735-AD5B-16F6-3CA632C43F81}"/>
          </ac:spMkLst>
        </pc:spChg>
        <pc:spChg chg="mod">
          <ac:chgData name="Marius Rossgotterer" userId="67828b96-e5a5-4f9e-b83a-bdb798c5ef25" providerId="ADAL" clId="{E4D989BA-524C-43E7-B1CE-3C984325A674}" dt="2024-01-13T20:04:21.189" v="674"/>
          <ac:spMkLst>
            <pc:docMk/>
            <pc:sldMk cId="2668268628" sldId="276"/>
            <ac:spMk id="14" creationId="{500EF366-2A28-53D1-71A8-567B05B284CB}"/>
          </ac:spMkLst>
        </pc:spChg>
        <pc:spChg chg="add mod">
          <ac:chgData name="Marius Rossgotterer" userId="67828b96-e5a5-4f9e-b83a-bdb798c5ef25" providerId="ADAL" clId="{E4D989BA-524C-43E7-B1CE-3C984325A674}" dt="2024-01-13T20:04:48.225" v="690"/>
          <ac:spMkLst>
            <pc:docMk/>
            <pc:sldMk cId="2668268628" sldId="276"/>
            <ac:spMk id="32" creationId="{D314606E-36B9-D328-F025-8DF01948340A}"/>
          </ac:spMkLst>
        </pc:spChg>
        <pc:picChg chg="mod">
          <ac:chgData name="Marius Rossgotterer" userId="67828b96-e5a5-4f9e-b83a-bdb798c5ef25" providerId="ADAL" clId="{E4D989BA-524C-43E7-B1CE-3C984325A674}" dt="2024-01-13T20:04:46.840" v="685"/>
          <ac:picMkLst>
            <pc:docMk/>
            <pc:sldMk cId="2668268628" sldId="276"/>
            <ac:picMk id="5" creationId="{6ED12363-9F0C-F223-BD9D-20D600D64C31}"/>
          </ac:picMkLst>
        </pc:picChg>
        <pc:cxnChg chg="mod">
          <ac:chgData name="Marius Rossgotterer" userId="67828b96-e5a5-4f9e-b83a-bdb798c5ef25" providerId="ADAL" clId="{E4D989BA-524C-43E7-B1CE-3C984325A674}" dt="2024-01-13T20:04:47.441" v="687"/>
          <ac:cxnSpMkLst>
            <pc:docMk/>
            <pc:sldMk cId="2668268628" sldId="276"/>
            <ac:cxnSpMk id="29" creationId="{A0F6CD2D-AA2D-33B8-5AA1-63109AB80D02}"/>
          </ac:cxnSpMkLst>
        </pc:cxnChg>
        <pc:cxnChg chg="mod">
          <ac:chgData name="Marius Rossgotterer" userId="67828b96-e5a5-4f9e-b83a-bdb798c5ef25" providerId="ADAL" clId="{E4D989BA-524C-43E7-B1CE-3C984325A674}" dt="2024-01-13T20:04:47.729" v="688"/>
          <ac:cxnSpMkLst>
            <pc:docMk/>
            <pc:sldMk cId="2668268628" sldId="276"/>
            <ac:cxnSpMk id="34" creationId="{EFA8BF03-94DF-40F8-855B-CB2E9CA651F9}"/>
          </ac:cxnSpMkLst>
        </pc:cxnChg>
        <pc:cxnChg chg="mod">
          <ac:chgData name="Marius Rossgotterer" userId="67828b96-e5a5-4f9e-b83a-bdb798c5ef25" providerId="ADAL" clId="{E4D989BA-524C-43E7-B1CE-3C984325A674}" dt="2024-01-13T20:04:47.944" v="689"/>
          <ac:cxnSpMkLst>
            <pc:docMk/>
            <pc:sldMk cId="2668268628" sldId="276"/>
            <ac:cxnSpMk id="37" creationId="{F2319F13-8B4F-A4AC-0AE1-9041CB3655B2}"/>
          </ac:cxnSpMkLst>
        </pc:cxnChg>
      </pc:sldChg>
      <pc:sldChg chg="addSp delSp modSp add mod">
        <pc:chgData name="Marius Rossgotterer" userId="67828b96-e5a5-4f9e-b83a-bdb798c5ef25" providerId="ADAL" clId="{E4D989BA-524C-43E7-B1CE-3C984325A674}" dt="2024-01-16T17:14:19.572" v="1565" actId="20577"/>
        <pc:sldMkLst>
          <pc:docMk/>
          <pc:sldMk cId="589077051" sldId="277"/>
        </pc:sldMkLst>
        <pc:spChg chg="mod">
          <ac:chgData name="Marius Rossgotterer" userId="67828b96-e5a5-4f9e-b83a-bdb798c5ef25" providerId="ADAL" clId="{E4D989BA-524C-43E7-B1CE-3C984325A674}" dt="2024-01-16T17:14:19.572" v="1565" actId="20577"/>
          <ac:spMkLst>
            <pc:docMk/>
            <pc:sldMk cId="589077051" sldId="277"/>
            <ac:spMk id="3" creationId="{23DF0512-546E-42B2-C3F1-EB35A85B8B95}"/>
          </ac:spMkLst>
        </pc:spChg>
        <pc:spChg chg="add del mod">
          <ac:chgData name="Marius Rossgotterer" userId="67828b96-e5a5-4f9e-b83a-bdb798c5ef25" providerId="ADAL" clId="{E4D989BA-524C-43E7-B1CE-3C984325A674}" dt="2024-01-13T21:38:57.593" v="1195"/>
          <ac:spMkLst>
            <pc:docMk/>
            <pc:sldMk cId="589077051" sldId="277"/>
            <ac:spMk id="4" creationId="{DEB30D8D-B23A-0771-8A7D-D5AFCC233EB4}"/>
          </ac:spMkLst>
        </pc:spChg>
        <pc:spChg chg="mod">
          <ac:chgData name="Marius Rossgotterer" userId="67828b96-e5a5-4f9e-b83a-bdb798c5ef25" providerId="ADAL" clId="{E4D989BA-524C-43E7-B1CE-3C984325A674}" dt="2024-01-16T17:13:39.215" v="1552" actId="12789"/>
          <ac:spMkLst>
            <pc:docMk/>
            <pc:sldMk cId="589077051" sldId="277"/>
            <ac:spMk id="12" creationId="{D86EEF69-BF6B-F5FD-A666-9F2F2EF5F31F}"/>
          </ac:spMkLst>
        </pc:spChg>
      </pc:sldChg>
      <pc:sldChg chg="modSp add mod">
        <pc:chgData name="Marius Rossgotterer" userId="67828b96-e5a5-4f9e-b83a-bdb798c5ef25" providerId="ADAL" clId="{E4D989BA-524C-43E7-B1CE-3C984325A674}" dt="2024-01-16T17:11:16.227" v="1445" actId="12789"/>
        <pc:sldMkLst>
          <pc:docMk/>
          <pc:sldMk cId="751576613" sldId="278"/>
        </pc:sldMkLst>
        <pc:spChg chg="mod">
          <ac:chgData name="Marius Rossgotterer" userId="67828b96-e5a5-4f9e-b83a-bdb798c5ef25" providerId="ADAL" clId="{E4D989BA-524C-43E7-B1CE-3C984325A674}" dt="2024-01-16T17:11:12.568" v="1443" actId="12789"/>
          <ac:spMkLst>
            <pc:docMk/>
            <pc:sldMk cId="751576613" sldId="278"/>
            <ac:spMk id="3" creationId="{23DF0512-546E-42B2-C3F1-EB35A85B8B95}"/>
          </ac:spMkLst>
        </pc:spChg>
        <pc:spChg chg="mod">
          <ac:chgData name="Marius Rossgotterer" userId="67828b96-e5a5-4f9e-b83a-bdb798c5ef25" providerId="ADAL" clId="{E4D989BA-524C-43E7-B1CE-3C984325A674}" dt="2024-01-16T17:11:16.227" v="1445" actId="12789"/>
          <ac:spMkLst>
            <pc:docMk/>
            <pc:sldMk cId="751576613" sldId="278"/>
            <ac:spMk id="12" creationId="{D86EEF69-BF6B-F5FD-A666-9F2F2EF5F31F}"/>
          </ac:spMkLst>
        </pc:spChg>
      </pc:sldChg>
      <pc:sldChg chg="delSp modSp add mod">
        <pc:chgData name="Marius Rossgotterer" userId="67828b96-e5a5-4f9e-b83a-bdb798c5ef25" providerId="ADAL" clId="{E4D989BA-524C-43E7-B1CE-3C984325A674}" dt="2024-01-13T21:55:27.656" v="1261" actId="207"/>
        <pc:sldMkLst>
          <pc:docMk/>
          <pc:sldMk cId="1477931034" sldId="279"/>
        </pc:sldMkLst>
        <pc:spChg chg="del">
          <ac:chgData name="Marius Rossgotterer" userId="67828b96-e5a5-4f9e-b83a-bdb798c5ef25" providerId="ADAL" clId="{E4D989BA-524C-43E7-B1CE-3C984325A674}" dt="2024-01-13T21:41:24.460" v="1222" actId="478"/>
          <ac:spMkLst>
            <pc:docMk/>
            <pc:sldMk cId="1477931034" sldId="279"/>
            <ac:spMk id="3" creationId="{23DF0512-546E-42B2-C3F1-EB35A85B8B95}"/>
          </ac:spMkLst>
        </pc:spChg>
        <pc:spChg chg="mod">
          <ac:chgData name="Marius Rossgotterer" userId="67828b96-e5a5-4f9e-b83a-bdb798c5ef25" providerId="ADAL" clId="{E4D989BA-524C-43E7-B1CE-3C984325A674}" dt="2024-01-13T21:41:17.562" v="1221" actId="20577"/>
          <ac:spMkLst>
            <pc:docMk/>
            <pc:sldMk cId="1477931034" sldId="279"/>
            <ac:spMk id="6" creationId="{DA5D2775-2BE3-6CCC-9034-219760591409}"/>
          </ac:spMkLst>
        </pc:spChg>
        <pc:spChg chg="mod">
          <ac:chgData name="Marius Rossgotterer" userId="67828b96-e5a5-4f9e-b83a-bdb798c5ef25" providerId="ADAL" clId="{E4D989BA-524C-43E7-B1CE-3C984325A674}" dt="2024-01-13T21:43:22.643" v="1255" actId="1076"/>
          <ac:spMkLst>
            <pc:docMk/>
            <pc:sldMk cId="1477931034" sldId="279"/>
            <ac:spMk id="7" creationId="{10F15D46-2603-A700-4526-42E3BBD989FF}"/>
          </ac:spMkLst>
        </pc:spChg>
        <pc:spChg chg="mod">
          <ac:chgData name="Marius Rossgotterer" userId="67828b96-e5a5-4f9e-b83a-bdb798c5ef25" providerId="ADAL" clId="{E4D989BA-524C-43E7-B1CE-3C984325A674}" dt="2024-01-13T21:43:27.212" v="1256" actId="1076"/>
          <ac:spMkLst>
            <pc:docMk/>
            <pc:sldMk cId="1477931034" sldId="279"/>
            <ac:spMk id="8" creationId="{24EDD5ED-7AE9-B9B1-F728-A60DFB890514}"/>
          </ac:spMkLst>
        </pc:spChg>
        <pc:spChg chg="mod">
          <ac:chgData name="Marius Rossgotterer" userId="67828b96-e5a5-4f9e-b83a-bdb798c5ef25" providerId="ADAL" clId="{E4D989BA-524C-43E7-B1CE-3C984325A674}" dt="2024-01-13T21:43:35.860" v="1257" actId="1076"/>
          <ac:spMkLst>
            <pc:docMk/>
            <pc:sldMk cId="1477931034" sldId="279"/>
            <ac:spMk id="9" creationId="{E05F9734-BCCF-684A-DFF6-932E7426CE91}"/>
          </ac:spMkLst>
        </pc:spChg>
        <pc:spChg chg="mod">
          <ac:chgData name="Marius Rossgotterer" userId="67828b96-e5a5-4f9e-b83a-bdb798c5ef25" providerId="ADAL" clId="{E4D989BA-524C-43E7-B1CE-3C984325A674}" dt="2024-01-13T21:43:46.084" v="1259" actId="1076"/>
          <ac:spMkLst>
            <pc:docMk/>
            <pc:sldMk cId="1477931034" sldId="279"/>
            <ac:spMk id="10" creationId="{3E47FCA5-26FA-E98F-9BA7-FE8F4B5EB5E8}"/>
          </ac:spMkLst>
        </pc:spChg>
        <pc:spChg chg="mod">
          <ac:chgData name="Marius Rossgotterer" userId="67828b96-e5a5-4f9e-b83a-bdb798c5ef25" providerId="ADAL" clId="{E4D989BA-524C-43E7-B1CE-3C984325A674}" dt="2024-01-13T21:55:27.656" v="1261" actId="207"/>
          <ac:spMkLst>
            <pc:docMk/>
            <pc:sldMk cId="1477931034" sldId="279"/>
            <ac:spMk id="11" creationId="{466EEE14-E0A4-91F3-8091-3965763FFA38}"/>
          </ac:spMkLst>
        </pc:spChg>
        <pc:spChg chg="del mod">
          <ac:chgData name="Marius Rossgotterer" userId="67828b96-e5a5-4f9e-b83a-bdb798c5ef25" providerId="ADAL" clId="{E4D989BA-524C-43E7-B1CE-3C984325A674}" dt="2024-01-13T21:41:47.457" v="1224" actId="478"/>
          <ac:spMkLst>
            <pc:docMk/>
            <pc:sldMk cId="1477931034" sldId="279"/>
            <ac:spMk id="12" creationId="{D86EEF69-BF6B-F5FD-A666-9F2F2EF5F31F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16" creationId="{2FA31D9C-9309-E6E7-4E54-B82199F76A20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17" creationId="{3BEBC0B1-9FC7-7F09-8C29-CC38F0B0AF79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18" creationId="{542B1571-9CBE-43E0-AE1C-19FB0E026E5E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19" creationId="{C6E982C0-F7E6-76C5-6DC9-E54479278E62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20" creationId="{BED4ED24-3B28-9E82-056B-FF3C6CCDEAD7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21" creationId="{36377939-BE08-6BB2-1413-A1D167275EFE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22" creationId="{1D6BA0D6-EB11-5683-CE4C-D013A065F521}"/>
          </ac:spMkLst>
        </pc:spChg>
        <pc:spChg chg="mod">
          <ac:chgData name="Marius Rossgotterer" userId="67828b96-e5a5-4f9e-b83a-bdb798c5ef25" providerId="ADAL" clId="{E4D989BA-524C-43E7-B1CE-3C984325A674}" dt="2024-01-13T21:42:36.682" v="1249" actId="692"/>
          <ac:spMkLst>
            <pc:docMk/>
            <pc:sldMk cId="1477931034" sldId="279"/>
            <ac:spMk id="23" creationId="{97C40235-DD44-9D17-1631-FD67B708A679}"/>
          </ac:spMkLst>
        </pc:spChg>
        <pc:grpChg chg="mod">
          <ac:chgData name="Marius Rossgotterer" userId="67828b96-e5a5-4f9e-b83a-bdb798c5ef25" providerId="ADAL" clId="{E4D989BA-524C-43E7-B1CE-3C984325A674}" dt="2024-01-13T21:42:30.095" v="1243" actId="207"/>
          <ac:grpSpMkLst>
            <pc:docMk/>
            <pc:sldMk cId="1477931034" sldId="279"/>
            <ac:grpSpMk id="15" creationId="{F546B294-2030-48BB-D671-D73234FFFC2B}"/>
          </ac:grpSpMkLst>
        </pc:grpChg>
      </pc:sldChg>
      <pc:sldChg chg="addSp delSp modSp add mod">
        <pc:chgData name="Marius Rossgotterer" userId="67828b96-e5a5-4f9e-b83a-bdb798c5ef25" providerId="ADAL" clId="{E4D989BA-524C-43E7-B1CE-3C984325A674}" dt="2024-01-16T17:23:43.086" v="1803" actId="12789"/>
        <pc:sldMkLst>
          <pc:docMk/>
          <pc:sldMk cId="2883373084" sldId="280"/>
        </pc:sldMkLst>
        <pc:spChg chg="mod">
          <ac:chgData name="Marius Rossgotterer" userId="67828b96-e5a5-4f9e-b83a-bdb798c5ef25" providerId="ADAL" clId="{E4D989BA-524C-43E7-B1CE-3C984325A674}" dt="2024-01-16T17:16:00.689" v="1578" actId="12788"/>
          <ac:spMkLst>
            <pc:docMk/>
            <pc:sldMk cId="2883373084" sldId="280"/>
            <ac:spMk id="3" creationId="{23DF0512-546E-42B2-C3F1-EB35A85B8B95}"/>
          </ac:spMkLst>
        </pc:spChg>
        <pc:spChg chg="add del mod">
          <ac:chgData name="Marius Rossgotterer" userId="67828b96-e5a5-4f9e-b83a-bdb798c5ef25" providerId="ADAL" clId="{E4D989BA-524C-43E7-B1CE-3C984325A674}" dt="2024-01-16T17:19:04.885" v="1598" actId="478"/>
          <ac:spMkLst>
            <pc:docMk/>
            <pc:sldMk cId="2883373084" sldId="280"/>
            <ac:spMk id="4" creationId="{9D914F39-8431-4D17-50AE-1CBEF6577CA8}"/>
          </ac:spMkLst>
        </pc:spChg>
        <pc:spChg chg="add del mod">
          <ac:chgData name="Marius Rossgotterer" userId="67828b96-e5a5-4f9e-b83a-bdb798c5ef25" providerId="ADAL" clId="{E4D989BA-524C-43E7-B1CE-3C984325A674}" dt="2024-01-16T17:23:31.793" v="1799" actId="478"/>
          <ac:spMkLst>
            <pc:docMk/>
            <pc:sldMk cId="2883373084" sldId="280"/>
            <ac:spMk id="5" creationId="{7201ABD2-89DF-2B98-DC6E-97DC1465348F}"/>
          </ac:spMkLst>
        </pc:spChg>
        <pc:spChg chg="mod">
          <ac:chgData name="Marius Rossgotterer" userId="67828b96-e5a5-4f9e-b83a-bdb798c5ef25" providerId="ADAL" clId="{E4D989BA-524C-43E7-B1CE-3C984325A674}" dt="2024-01-16T17:15:58.943" v="1577" actId="12789"/>
          <ac:spMkLst>
            <pc:docMk/>
            <pc:sldMk cId="2883373084" sldId="280"/>
            <ac:spMk id="12" creationId="{D86EEF69-BF6B-F5FD-A666-9F2F2EF5F31F}"/>
          </ac:spMkLst>
        </pc:spChg>
        <pc:spChg chg="add mod">
          <ac:chgData name="Marius Rossgotterer" userId="67828b96-e5a5-4f9e-b83a-bdb798c5ef25" providerId="ADAL" clId="{E4D989BA-524C-43E7-B1CE-3C984325A674}" dt="2024-01-16T17:23:43.086" v="1803" actId="12789"/>
          <ac:spMkLst>
            <pc:docMk/>
            <pc:sldMk cId="2883373084" sldId="280"/>
            <ac:spMk id="13" creationId="{20787750-F640-9178-138D-5F605A233BE4}"/>
          </ac:spMkLst>
        </pc:spChg>
      </pc:sldChg>
      <pc:sldChg chg="modSp add mod">
        <pc:chgData name="Marius Rossgotterer" userId="67828b96-e5a5-4f9e-b83a-bdb798c5ef25" providerId="ADAL" clId="{E4D989BA-524C-43E7-B1CE-3C984325A674}" dt="2024-01-16T17:23:22.799" v="1798" actId="20577"/>
        <pc:sldMkLst>
          <pc:docMk/>
          <pc:sldMk cId="2323564963" sldId="281"/>
        </pc:sldMkLst>
        <pc:spChg chg="mod">
          <ac:chgData name="Marius Rossgotterer" userId="67828b96-e5a5-4f9e-b83a-bdb798c5ef25" providerId="ADAL" clId="{E4D989BA-524C-43E7-B1CE-3C984325A674}" dt="2024-01-16T17:22:33.114" v="1777" actId="1037"/>
          <ac:spMkLst>
            <pc:docMk/>
            <pc:sldMk cId="2323564963" sldId="281"/>
            <ac:spMk id="3" creationId="{23DF0512-546E-42B2-C3F1-EB35A85B8B95}"/>
          </ac:spMkLst>
        </pc:spChg>
        <pc:spChg chg="mod">
          <ac:chgData name="Marius Rossgotterer" userId="67828b96-e5a5-4f9e-b83a-bdb798c5ef25" providerId="ADAL" clId="{E4D989BA-524C-43E7-B1CE-3C984325A674}" dt="2024-01-16T17:23:22.799" v="1798" actId="20577"/>
          <ac:spMkLst>
            <pc:docMk/>
            <pc:sldMk cId="2323564963" sldId="281"/>
            <ac:spMk id="4" creationId="{9D914F39-8431-4D17-50AE-1CBEF6577CA8}"/>
          </ac:spMkLst>
        </pc:spChg>
        <pc:spChg chg="mod">
          <ac:chgData name="Marius Rossgotterer" userId="67828b96-e5a5-4f9e-b83a-bdb798c5ef25" providerId="ADAL" clId="{E4D989BA-524C-43E7-B1CE-3C984325A674}" dt="2024-01-16T17:22:33.114" v="1777" actId="1037"/>
          <ac:spMkLst>
            <pc:docMk/>
            <pc:sldMk cId="2323564963" sldId="281"/>
            <ac:spMk id="12" creationId="{D86EEF69-BF6B-F5FD-A666-9F2F2EF5F3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028C-2A78-4357-9B57-9BAC506E1171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5C4D-FCDD-46DB-A487-3423280FE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0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C4D-FCDD-46DB-A487-3423280FEB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8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8978-1A51-C30C-61DC-622E4FB0C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FA50-DA60-5207-A2EE-17247DEEE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4E28-11A7-6634-B09E-81735573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B29-A979-4C3B-9CF8-C6AFD9C7284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3E59-F674-EF71-3793-8BF211A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EA76-2223-5E06-789B-6CBAAA5D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D40E-8E30-4B5F-8DC0-F27B8AABFB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16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CDFF1-14AE-CF7E-5866-1795F2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9392-98B0-0F37-391E-93D86F3F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FAAB-55B8-5165-F354-7DCB1D09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5B29-A979-4C3B-9CF8-C6AFD9C72845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00DC-86C9-292B-00DA-AFDB4723F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E73B-5963-9706-42A1-9EE3BFC26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D40E-8E30-4B5F-8DC0-F27B8AABFB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0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dooei.github.io/cs421_sp20_homepage/observer/" TargetMode="External"/><Relationship Id="rId2" Type="http://schemas.openxmlformats.org/officeDocument/2006/relationships/hyperlink" Target="https://learn.microsoft.com/en-us/dotnet/standard/events/observer-design-patter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factoring.guru/design-patterns/observer/cpp/example" TargetMode="External"/><Relationship Id="rId4" Type="http://schemas.openxmlformats.org/officeDocument/2006/relationships/hyperlink" Target="https://www.ionos.de/digitalguide/websites/web-entwicklung/was-ist-das-observer-patte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6.xm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6.xm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3" name="Authoren">
            <a:extLst>
              <a:ext uri="{FF2B5EF4-FFF2-40B4-BE49-F238E27FC236}">
                <a16:creationId xmlns:a16="http://schemas.microsoft.com/office/drawing/2014/main" id="{82CA1940-54EC-CC89-E5CC-0C357BA949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>
                <a:ln w="9525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Behavioral Design Pattern</a:t>
            </a:r>
          </a:p>
          <a:p>
            <a:endParaRPr lang="de-DE" b="1" dirty="0">
              <a:ln w="9525">
                <a:solidFill>
                  <a:schemeClr val="bg1"/>
                </a:solidFill>
              </a:ln>
              <a:effectLst>
                <a:outerShdw blurRad="127000" dist="38100" dir="5400000" algn="t" rotWithShape="0">
                  <a:prstClr val="black">
                    <a:alpha val="90000"/>
                  </a:prstClr>
                </a:outerShdw>
              </a:effectLst>
            </a:endParaRPr>
          </a:p>
          <a:p>
            <a:endParaRPr lang="de-DE" b="1" dirty="0">
              <a:ln w="9525">
                <a:solidFill>
                  <a:schemeClr val="bg1"/>
                </a:solidFill>
              </a:ln>
              <a:effectLst>
                <a:outerShdw blurRad="127000" dist="38100" dir="5400000" algn="t" rotWithShape="0">
                  <a:prstClr val="black">
                    <a:alpha val="90000"/>
                  </a:prstClr>
                </a:outerShdw>
              </a:effectLst>
            </a:endParaRPr>
          </a:p>
          <a:p>
            <a:r>
              <a:rPr lang="de-DE" b="1" dirty="0">
                <a:ln w="9525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Lukas P. | Sandro S. | Marius R.</a:t>
            </a:r>
          </a:p>
        </p:txBody>
      </p:sp>
    </p:spTree>
    <p:extLst>
      <p:ext uri="{BB962C8B-B14F-4D97-AF65-F5344CB8AC3E}">
        <p14:creationId xmlns:p14="http://schemas.microsoft.com/office/powerpoint/2010/main" val="403697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Vor- / Nachteile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hlinkClick r:id="rId3" action="ppaction://hlinksldjump"/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597325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C77ADEBA-D26C-6C34-9F6A-002B5C9FF7A8}"/>
              </a:ext>
            </a:extLst>
          </p:cNvPr>
          <p:cNvSpPr/>
          <p:nvPr/>
        </p:nvSpPr>
        <p:spPr>
          <a:xfrm>
            <a:off x="1638300" y="2392973"/>
            <a:ext cx="8915400" cy="20720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197F34-C3D5-9882-5C74-F98958C2B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44280"/>
              </p:ext>
            </p:extLst>
          </p:nvPr>
        </p:nvGraphicFramePr>
        <p:xfrm>
          <a:off x="2032000" y="273812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445701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456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2"/>
                          </a:solidFill>
                        </a:rPr>
                        <a:t>Vorteile</a:t>
                      </a:r>
                      <a:endParaRPr lang="en-GB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2"/>
                          </a:solidFill>
                        </a:rPr>
                        <a:t>Nachteile</a:t>
                      </a:r>
                      <a:endParaRPr lang="en-GB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33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Hohe Unabhängigkeit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Irrelevante Informationen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3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 Updates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Oft Unersichtlich, welche Subscriber Informationen bekommen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63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3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Codebeispiel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hlinkClick r:id="rId3" action="ppaction://hlinksldjump"/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597706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12" name="Attention Window">
            <a:extLst>
              <a:ext uri="{FF2B5EF4-FFF2-40B4-BE49-F238E27FC236}">
                <a16:creationId xmlns:a16="http://schemas.microsoft.com/office/drawing/2014/main" id="{D86EEF69-BF6B-F5FD-A666-9F2F2EF5F31F}"/>
              </a:ext>
            </a:extLst>
          </p:cNvPr>
          <p:cNvSpPr/>
          <p:nvPr/>
        </p:nvSpPr>
        <p:spPr>
          <a:xfrm>
            <a:off x="1638300" y="2433302"/>
            <a:ext cx="8915400" cy="199139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0512-546E-42B2-C3F1-EB35A85B8B95}"/>
              </a:ext>
            </a:extLst>
          </p:cNvPr>
          <p:cNvSpPr txBox="1"/>
          <p:nvPr/>
        </p:nvSpPr>
        <p:spPr>
          <a:xfrm>
            <a:off x="1831975" y="2551837"/>
            <a:ext cx="852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ObserverPattern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Struktur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der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Übertragenen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Informationen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745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Codebeispiel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hlinkClick r:id="rId3" action="ppaction://hlinksldjump"/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597706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12" name="Attention Window">
            <a:extLst>
              <a:ext uri="{FF2B5EF4-FFF2-40B4-BE49-F238E27FC236}">
                <a16:creationId xmlns:a16="http://schemas.microsoft.com/office/drawing/2014/main" id="{D86EEF69-BF6B-F5FD-A666-9F2F2EF5F31F}"/>
              </a:ext>
            </a:extLst>
          </p:cNvPr>
          <p:cNvSpPr/>
          <p:nvPr/>
        </p:nvSpPr>
        <p:spPr>
          <a:xfrm>
            <a:off x="1643601" y="1265062"/>
            <a:ext cx="8904798" cy="432787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0512-546E-42B2-C3F1-EB35A85B8B95}"/>
              </a:ext>
            </a:extLst>
          </p:cNvPr>
          <p:cNvSpPr txBox="1"/>
          <p:nvPr/>
        </p:nvSpPr>
        <p:spPr>
          <a:xfrm>
            <a:off x="2037840" y="1351508"/>
            <a:ext cx="8116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Observable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IObservable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HashSet&lt;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observers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info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IDisposable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Subscribe(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observer)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observers.Add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(observer);</a:t>
            </a:r>
            <a:endParaRPr lang="de-DE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observer.OnNext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(info);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e-DE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, das es dem Observer ermöglicht zu </a:t>
            </a:r>
            <a:r>
              <a:rPr lang="de-DE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Unsubscriben</a:t>
            </a:r>
            <a:r>
              <a:rPr lang="de-DE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e-DE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//bevor die </a:t>
            </a:r>
            <a:r>
              <a:rPr lang="de-DE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OnCompleted</a:t>
            </a:r>
            <a:r>
              <a:rPr lang="de-DE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Methode von ihm aufgerufen wird.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Unsubscriber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&gt;(observers, observer);}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UpdateObservers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info)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observer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observers)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observer.OnNext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(info);}}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//Eine Methode in der ein Event statt findet, von dem die Observer mitbekommen sollen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BusinessFunction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info =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"Event"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UpdateObservers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(info);}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07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Codebeispiel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hlinkClick r:id="rId3" action="ppaction://hlinksldjump"/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597706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12" name="Attention Window">
            <a:extLst>
              <a:ext uri="{FF2B5EF4-FFF2-40B4-BE49-F238E27FC236}">
                <a16:creationId xmlns:a16="http://schemas.microsoft.com/office/drawing/2014/main" id="{D86EEF69-BF6B-F5FD-A666-9F2F2EF5F31F}"/>
              </a:ext>
            </a:extLst>
          </p:cNvPr>
          <p:cNvSpPr/>
          <p:nvPr/>
        </p:nvSpPr>
        <p:spPr>
          <a:xfrm>
            <a:off x="2166999" y="1332064"/>
            <a:ext cx="7858003" cy="419387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0512-546E-42B2-C3F1-EB35A85B8B95}"/>
              </a:ext>
            </a:extLst>
          </p:cNvPr>
          <p:cNvSpPr txBox="1"/>
          <p:nvPr/>
        </p:nvSpPr>
        <p:spPr>
          <a:xfrm>
            <a:off x="2434915" y="1443841"/>
            <a:ext cx="7322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Observer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Observer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id) { 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.id = id;}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//"Update" Methode, die vom Observable aufgerufen wird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OnNext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InformationStruct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value)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"Observer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id +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": 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value.message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);}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//Methode mit der das Observable allen </a:t>
            </a:r>
            <a:r>
              <a:rPr lang="de-D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Observern</a:t>
            </a:r>
            <a:r>
              <a:rPr lang="de-D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mitteilen kann,</a:t>
            </a:r>
          </a:p>
          <a:p>
            <a:r>
              <a:rPr lang="de-D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//dass keine neuen Informationen mehr kommen werden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OnCompleted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Methode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wird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nicht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aufgerufen</a:t>
            </a:r>
            <a:endParaRPr lang="en-GB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OnError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(Exception error) {}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157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Codebeispiel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hlinkClick r:id="rId3" action="ppaction://hlinksldjump"/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597706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12" name="Attention Window">
            <a:extLst>
              <a:ext uri="{FF2B5EF4-FFF2-40B4-BE49-F238E27FC236}">
                <a16:creationId xmlns:a16="http://schemas.microsoft.com/office/drawing/2014/main" id="{D86EEF69-BF6B-F5FD-A666-9F2F2EF5F31F}"/>
              </a:ext>
            </a:extLst>
          </p:cNvPr>
          <p:cNvSpPr/>
          <p:nvPr/>
        </p:nvSpPr>
        <p:spPr>
          <a:xfrm>
            <a:off x="2896425" y="1332064"/>
            <a:ext cx="6399151" cy="419387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0512-546E-42B2-C3F1-EB35A85B8B95}"/>
              </a:ext>
            </a:extLst>
          </p:cNvPr>
          <p:cNvSpPr txBox="1"/>
          <p:nvPr/>
        </p:nvSpPr>
        <p:spPr>
          <a:xfrm>
            <a:off x="3351058" y="1551563"/>
            <a:ext cx="54898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Observable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Observer observer1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Observer(1);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Observer observer2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Observer(2);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"Observer 1 subscribes:"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observable.Subscribe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(observer1);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nBusinessFunction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executed:"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observable.BusinessFunction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nObserver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2 subscribes:"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observable.Subscribe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(observer2);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nBusinessFunction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executed:"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observable.BusinessFunction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GB" sz="1400" dirty="0">
              <a:effectLst/>
            </a:endParaRPr>
          </a:p>
        </p:txBody>
      </p:sp>
      <p:sp>
        <p:nvSpPr>
          <p:cNvPr id="13" name="Attention Window 2">
            <a:extLst>
              <a:ext uri="{FF2B5EF4-FFF2-40B4-BE49-F238E27FC236}">
                <a16:creationId xmlns:a16="http://schemas.microsoft.com/office/drawing/2014/main" id="{20787750-F640-9178-138D-5F605A233BE4}"/>
              </a:ext>
            </a:extLst>
          </p:cNvPr>
          <p:cNvSpPr/>
          <p:nvPr/>
        </p:nvSpPr>
        <p:spPr>
          <a:xfrm>
            <a:off x="12440961" y="1332064"/>
            <a:ext cx="3464578" cy="419387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accent1"/>
                </a:solidFill>
              </a:rPr>
              <a:t>Konsolen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Ausgabe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Observer 1 subscribes:</a:t>
            </a:r>
          </a:p>
          <a:p>
            <a:r>
              <a:rPr lang="en-GB" dirty="0">
                <a:solidFill>
                  <a:schemeClr val="tx1"/>
                </a:solidFill>
              </a:rPr>
              <a:t>Observer 1: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BusinessFunction</a:t>
            </a:r>
            <a:r>
              <a:rPr lang="en-GB" dirty="0">
                <a:solidFill>
                  <a:schemeClr val="tx1"/>
                </a:solidFill>
              </a:rPr>
              <a:t> executed:</a:t>
            </a:r>
          </a:p>
          <a:p>
            <a:r>
              <a:rPr lang="en-GB" dirty="0">
                <a:solidFill>
                  <a:schemeClr val="tx1"/>
                </a:solidFill>
              </a:rPr>
              <a:t>Observer 1: Event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Observer 2 subscribes:</a:t>
            </a:r>
          </a:p>
          <a:p>
            <a:r>
              <a:rPr lang="en-GB" dirty="0">
                <a:solidFill>
                  <a:schemeClr val="tx1"/>
                </a:solidFill>
              </a:rPr>
              <a:t>Observer 2: Event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BusinessFunction</a:t>
            </a:r>
            <a:r>
              <a:rPr lang="en-GB" dirty="0">
                <a:solidFill>
                  <a:schemeClr val="tx1"/>
                </a:solidFill>
              </a:rPr>
              <a:t> executed:</a:t>
            </a:r>
          </a:p>
          <a:p>
            <a:r>
              <a:rPr lang="en-GB" dirty="0">
                <a:solidFill>
                  <a:schemeClr val="tx1"/>
                </a:solidFill>
              </a:rPr>
              <a:t>Observer 1: Event</a:t>
            </a:r>
          </a:p>
          <a:p>
            <a:r>
              <a:rPr lang="en-GB" dirty="0">
                <a:solidFill>
                  <a:schemeClr val="tx1"/>
                </a:solidFill>
              </a:rPr>
              <a:t>Observer 2: Event</a:t>
            </a:r>
          </a:p>
        </p:txBody>
      </p:sp>
    </p:spTree>
    <p:extLst>
      <p:ext uri="{BB962C8B-B14F-4D97-AF65-F5344CB8AC3E}">
        <p14:creationId xmlns:p14="http://schemas.microsoft.com/office/powerpoint/2010/main" val="2883373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Codebeispiel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hlinkClick r:id="rId3" action="ppaction://hlinksldjump"/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597706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12" name="Attention Window">
            <a:extLst>
              <a:ext uri="{FF2B5EF4-FFF2-40B4-BE49-F238E27FC236}">
                <a16:creationId xmlns:a16="http://schemas.microsoft.com/office/drawing/2014/main" id="{D86EEF69-BF6B-F5FD-A666-9F2F2EF5F31F}"/>
              </a:ext>
            </a:extLst>
          </p:cNvPr>
          <p:cNvSpPr/>
          <p:nvPr/>
        </p:nvSpPr>
        <p:spPr>
          <a:xfrm>
            <a:off x="1072232" y="1332064"/>
            <a:ext cx="6399151" cy="419387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0512-546E-42B2-C3F1-EB35A85B8B95}"/>
              </a:ext>
            </a:extLst>
          </p:cNvPr>
          <p:cNvSpPr txBox="1"/>
          <p:nvPr/>
        </p:nvSpPr>
        <p:spPr>
          <a:xfrm>
            <a:off x="1526865" y="1551563"/>
            <a:ext cx="54898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Observable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Observer observer1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Observer(1);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Observer observer2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Observer(2);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"Observer 1 subscribes:"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observable.Subscribe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(observer1);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nBusinessFunction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executed:"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observable.BusinessFunction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nObserver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2 subscribes:"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observable.Subscribe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(observer2);</a:t>
            </a: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nBusinessFunction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executed:"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observable.BusinessFunction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GB" sz="1400" dirty="0">
              <a:effectLst/>
            </a:endParaRPr>
          </a:p>
        </p:txBody>
      </p:sp>
      <p:sp>
        <p:nvSpPr>
          <p:cNvPr id="4" name="Attention Window 2">
            <a:extLst>
              <a:ext uri="{FF2B5EF4-FFF2-40B4-BE49-F238E27FC236}">
                <a16:creationId xmlns:a16="http://schemas.microsoft.com/office/drawing/2014/main" id="{9D914F39-8431-4D17-50AE-1CBEF6577CA8}"/>
              </a:ext>
            </a:extLst>
          </p:cNvPr>
          <p:cNvSpPr/>
          <p:nvPr/>
        </p:nvSpPr>
        <p:spPr>
          <a:xfrm>
            <a:off x="7653061" y="1376478"/>
            <a:ext cx="3464578" cy="419387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chemeClr val="accent1"/>
                </a:solidFill>
              </a:rPr>
              <a:t>Konsolen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Ausgabe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Observer 1 subscribes:</a:t>
            </a:r>
          </a:p>
          <a:p>
            <a:r>
              <a:rPr lang="en-GB" dirty="0">
                <a:solidFill>
                  <a:schemeClr val="tx1"/>
                </a:solidFill>
              </a:rPr>
              <a:t>Observer 1: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BusinessFunction</a:t>
            </a:r>
            <a:r>
              <a:rPr lang="en-GB" dirty="0">
                <a:solidFill>
                  <a:schemeClr val="tx1"/>
                </a:solidFill>
              </a:rPr>
              <a:t> executed:</a:t>
            </a:r>
          </a:p>
          <a:p>
            <a:r>
              <a:rPr lang="en-GB" dirty="0">
                <a:solidFill>
                  <a:schemeClr val="tx1"/>
                </a:solidFill>
              </a:rPr>
              <a:t>Observer 1: Event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Observer 2 subscribes:</a:t>
            </a:r>
          </a:p>
          <a:p>
            <a:r>
              <a:rPr lang="en-GB" dirty="0">
                <a:solidFill>
                  <a:schemeClr val="tx1"/>
                </a:solidFill>
              </a:rPr>
              <a:t>Observer 2: Event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BusinessFunction</a:t>
            </a:r>
            <a:r>
              <a:rPr lang="en-GB" dirty="0">
                <a:solidFill>
                  <a:schemeClr val="tx1"/>
                </a:solidFill>
              </a:rPr>
              <a:t> executed:</a:t>
            </a:r>
          </a:p>
          <a:p>
            <a:r>
              <a:rPr lang="en-GB" dirty="0">
                <a:solidFill>
                  <a:schemeClr val="tx1"/>
                </a:solidFill>
              </a:rPr>
              <a:t>Observer 1: Event</a:t>
            </a:r>
          </a:p>
          <a:p>
            <a:r>
              <a:rPr lang="en-GB" dirty="0">
                <a:solidFill>
                  <a:schemeClr val="tx1"/>
                </a:solidFill>
              </a:rPr>
              <a:t>Observer 2: Event</a:t>
            </a:r>
          </a:p>
        </p:txBody>
      </p:sp>
    </p:spTree>
    <p:extLst>
      <p:ext uri="{BB962C8B-B14F-4D97-AF65-F5344CB8AC3E}">
        <p14:creationId xmlns:p14="http://schemas.microsoft.com/office/powerpoint/2010/main" val="2323564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Fragen?</a:t>
            </a:r>
          </a:p>
        </p:txBody>
      </p:sp>
      <p:sp>
        <p:nvSpPr>
          <p:cNvPr id="7" name="AP 1">
            <a:hlinkClick r:id="rId3" action="ppaction://hlinksldjump"/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/>
          </p:cNvSpPr>
          <p:nvPr/>
        </p:nvSpPr>
        <p:spPr>
          <a:xfrm>
            <a:off x="1435546" y="1335912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hlinkClick r:id="rId4" action="ppaction://hlinksldjump"/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/>
          </p:cNvSpPr>
          <p:nvPr/>
        </p:nvSpPr>
        <p:spPr>
          <a:xfrm>
            <a:off x="1435546" y="3007383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hlinkClick r:id="rId5" action="ppaction://hlinksldjump"/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/>
          </p:cNvSpPr>
          <p:nvPr/>
        </p:nvSpPr>
        <p:spPr>
          <a:xfrm>
            <a:off x="4314618" y="4855049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hlinkClick r:id="rId6" action="ppaction://hlinksldjump"/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/>
          </p:cNvSpPr>
          <p:nvPr/>
        </p:nvSpPr>
        <p:spPr>
          <a:xfrm>
            <a:off x="7670351" y="3743743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hlinkClick r:id="rId7" action="ppaction://hlinksldjump"/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/>
          </p:cNvSpPr>
          <p:nvPr/>
        </p:nvSpPr>
        <p:spPr>
          <a:xfrm>
            <a:off x="8226004" y="2142992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</p:spTree>
    <p:extLst>
      <p:ext uri="{BB962C8B-B14F-4D97-AF65-F5344CB8AC3E}">
        <p14:creationId xmlns:p14="http://schemas.microsoft.com/office/powerpoint/2010/main" val="147793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1F3-1D7A-7662-4B5B-2409B0808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5663"/>
          </a:xfrm>
        </p:spPr>
        <p:txBody>
          <a:bodyPr>
            <a:normAutofit fontScale="90000"/>
          </a:bodyPr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BFBF2-BD43-A789-0DB1-2696B405171F}"/>
              </a:ext>
            </a:extLst>
          </p:cNvPr>
          <p:cNvSpPr txBox="1"/>
          <p:nvPr/>
        </p:nvSpPr>
        <p:spPr>
          <a:xfrm>
            <a:off x="625475" y="1250950"/>
            <a:ext cx="1094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https://learn.microsoft.com/en-us/dotnet/standard/events/observer-design-pattern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https://madooei.github.io/cs421_sp20_homepage/observer/</a:t>
            </a:r>
            <a:endParaRPr lang="en-GB" dirty="0"/>
          </a:p>
          <a:p>
            <a:r>
              <a:rPr lang="en-GB" dirty="0">
                <a:hlinkClick r:id="rId4"/>
              </a:rPr>
              <a:t>https://www.ionos.de/digitalguide/websites/web-entwicklung/was-ist-das-observer-pattern/</a:t>
            </a:r>
            <a:endParaRPr lang="en-GB" dirty="0"/>
          </a:p>
          <a:p>
            <a:r>
              <a:rPr lang="en-GB" dirty="0">
                <a:hlinkClick r:id="rId5"/>
              </a:rPr>
              <a:t>https://refactoring.guru/design-patterns/observer/cpp/example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9815" y="1460441"/>
            <a:ext cx="2972373" cy="60845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9814" y="2292607"/>
            <a:ext cx="2972373" cy="60845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9814" y="3124773"/>
            <a:ext cx="2972373" cy="60845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9814" y="3956939"/>
            <a:ext cx="2972373" cy="60845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9813" y="4789105"/>
            <a:ext cx="2972373" cy="60845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</p:spTree>
    <p:extLst>
      <p:ext uri="{BB962C8B-B14F-4D97-AF65-F5344CB8AC3E}">
        <p14:creationId xmlns:p14="http://schemas.microsoft.com/office/powerpoint/2010/main" val="350372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</p:spTree>
    <p:extLst>
      <p:ext uri="{BB962C8B-B14F-4D97-AF65-F5344CB8AC3E}">
        <p14:creationId xmlns:p14="http://schemas.microsoft.com/office/powerpoint/2010/main" val="169194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3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9333A2-5B3A-6398-564A-E0DE8DD4312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483352" y="2863850"/>
            <a:ext cx="2037895" cy="9588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C5DB0D-4AD5-91FE-B42E-A9FC5915F92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96000" y="2952750"/>
            <a:ext cx="0" cy="8699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CE2ABE-7280-C7C5-1582-0C260A4B12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908846" y="2863850"/>
            <a:ext cx="1799804" cy="9518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Kurzbeschreibung</a:t>
            </a:r>
          </a:p>
        </p:txBody>
      </p:sp>
      <p:sp>
        <p:nvSpPr>
          <p:cNvPr id="7" name="AP 1">
            <a:hlinkClick r:id="rId4" action="ppaction://hlinksldjump"/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597912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8CF857E5-DA50-BFA9-06DA-F9275B474A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33690" y="1702668"/>
            <a:ext cx="7280274" cy="34526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rovider" descr="Browser window with solid fill">
            <a:extLst>
              <a:ext uri="{FF2B5EF4-FFF2-40B4-BE49-F238E27FC236}">
                <a16:creationId xmlns:a16="http://schemas.microsoft.com/office/drawing/2014/main" id="{67F8DD4E-FD96-5CE3-07E6-FD5BFBA01C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886980"/>
            <a:ext cx="914400" cy="914400"/>
          </a:xfrm>
          <a:prstGeom prst="rect">
            <a:avLst/>
          </a:prstGeom>
        </p:spPr>
      </p:pic>
      <p:pic>
        <p:nvPicPr>
          <p:cNvPr id="24" name="Observer 1" descr="Browser window with solid fill">
            <a:extLst>
              <a:ext uri="{FF2B5EF4-FFF2-40B4-BE49-F238E27FC236}">
                <a16:creationId xmlns:a16="http://schemas.microsoft.com/office/drawing/2014/main" id="{B6F6A4F3-C5F1-C280-BE8B-B841F301632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8796" y="3758673"/>
            <a:ext cx="914400" cy="914400"/>
          </a:xfrm>
          <a:prstGeom prst="rect">
            <a:avLst/>
          </a:prstGeom>
        </p:spPr>
      </p:pic>
      <p:pic>
        <p:nvPicPr>
          <p:cNvPr id="25" name="Observer 2" descr="Browser window with solid fill">
            <a:extLst>
              <a:ext uri="{FF2B5EF4-FFF2-40B4-BE49-F238E27FC236}">
                <a16:creationId xmlns:a16="http://schemas.microsoft.com/office/drawing/2014/main" id="{6893DDF4-396C-4772-62A1-D78F433651D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799" y="3752839"/>
            <a:ext cx="914400" cy="914400"/>
          </a:xfrm>
          <a:prstGeom prst="rect">
            <a:avLst/>
          </a:prstGeom>
        </p:spPr>
      </p:pic>
      <p:pic>
        <p:nvPicPr>
          <p:cNvPr id="26" name="Observer 3" descr="Browser window with solid fill">
            <a:extLst>
              <a:ext uri="{FF2B5EF4-FFF2-40B4-BE49-F238E27FC236}">
                <a16:creationId xmlns:a16="http://schemas.microsoft.com/office/drawing/2014/main" id="{D5CF837E-0FBD-E923-5DA1-9720F5D3B3F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3013" y="3752839"/>
            <a:ext cx="914400" cy="914400"/>
          </a:xfrm>
          <a:prstGeom prst="rect">
            <a:avLst/>
          </a:prstGeom>
        </p:spPr>
      </p:pic>
      <p:sp>
        <p:nvSpPr>
          <p:cNvPr id="28" name="Observer Text">
            <a:extLst>
              <a:ext uri="{FF2B5EF4-FFF2-40B4-BE49-F238E27FC236}">
                <a16:creationId xmlns:a16="http://schemas.microsoft.com/office/drawing/2014/main" id="{9D4A3745-31CC-3B60-1714-51BB7DDB0F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77561" y="4727708"/>
            <a:ext cx="10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DDD37F-68E6-B64C-E1FD-B3529EF7AF17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1"/>
          </p:cNvCxnSpPr>
          <p:nvPr/>
        </p:nvCxnSpPr>
        <p:spPr>
          <a:xfrm>
            <a:off x="3965997" y="4556096"/>
            <a:ext cx="1611564" cy="3562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40226-3552-5094-F51F-7C5A22A8033C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3"/>
          </p:cNvCxnSpPr>
          <p:nvPr/>
        </p:nvCxnSpPr>
        <p:spPr>
          <a:xfrm flipH="1">
            <a:off x="6614440" y="4545083"/>
            <a:ext cx="1894560" cy="3672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2106E7-E577-BAA2-97B2-39D821968E83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0"/>
          </p:cNvCxnSpPr>
          <p:nvPr/>
        </p:nvCxnSpPr>
        <p:spPr>
          <a:xfrm>
            <a:off x="6096000" y="4556096"/>
            <a:ext cx="1" cy="1716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rovider Text">
            <a:extLst>
              <a:ext uri="{FF2B5EF4-FFF2-40B4-BE49-F238E27FC236}">
                <a16:creationId xmlns:a16="http://schemas.microsoft.com/office/drawing/2014/main" id="{2CCC3C39-59F1-00C5-70AA-A8EBD16F5C1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53198" y="2164327"/>
            <a:ext cx="31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Provider / </a:t>
            </a:r>
            <a:r>
              <a:rPr lang="de-DE" dirty="0" err="1">
                <a:solidFill>
                  <a:schemeClr val="bg1"/>
                </a:solidFill>
              </a:rPr>
              <a:t>Subject</a:t>
            </a:r>
            <a:r>
              <a:rPr lang="de-DE" dirty="0">
                <a:solidFill>
                  <a:schemeClr val="bg1"/>
                </a:solidFill>
              </a:rPr>
              <a:t> / Observable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6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Kurzbeschreibung</a:t>
            </a:r>
          </a:p>
        </p:txBody>
      </p:sp>
      <p:sp>
        <p:nvSpPr>
          <p:cNvPr id="7" name="AP 1">
            <a:hlinkClick r:id="rId3" action="ppaction://hlinksldjump"/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597912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8CF857E5-DA50-BFA9-06DA-F9275B474A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33690" y="1702668"/>
            <a:ext cx="7280274" cy="34526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rovider" descr="Browser window with solid fill">
            <a:extLst>
              <a:ext uri="{FF2B5EF4-FFF2-40B4-BE49-F238E27FC236}">
                <a16:creationId xmlns:a16="http://schemas.microsoft.com/office/drawing/2014/main" id="{67F8DD4E-FD96-5CE3-07E6-FD5BFBA01C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886980"/>
            <a:ext cx="914400" cy="914400"/>
          </a:xfrm>
          <a:prstGeom prst="rect">
            <a:avLst/>
          </a:prstGeom>
        </p:spPr>
      </p:pic>
      <p:pic>
        <p:nvPicPr>
          <p:cNvPr id="24" name="Observer 1" descr="Browser window with solid fill">
            <a:extLst>
              <a:ext uri="{FF2B5EF4-FFF2-40B4-BE49-F238E27FC236}">
                <a16:creationId xmlns:a16="http://schemas.microsoft.com/office/drawing/2014/main" id="{B6F6A4F3-C5F1-C280-BE8B-B841F301632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8796" y="3758673"/>
            <a:ext cx="914400" cy="914400"/>
          </a:xfrm>
          <a:prstGeom prst="rect">
            <a:avLst/>
          </a:prstGeom>
        </p:spPr>
      </p:pic>
      <p:pic>
        <p:nvPicPr>
          <p:cNvPr id="25" name="Observer 2" descr="Browser window with solid fill">
            <a:extLst>
              <a:ext uri="{FF2B5EF4-FFF2-40B4-BE49-F238E27FC236}">
                <a16:creationId xmlns:a16="http://schemas.microsoft.com/office/drawing/2014/main" id="{6893DDF4-396C-4772-62A1-D78F433651D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3752839"/>
            <a:ext cx="914400" cy="914400"/>
          </a:xfrm>
          <a:prstGeom prst="rect">
            <a:avLst/>
          </a:prstGeom>
        </p:spPr>
      </p:pic>
      <p:pic>
        <p:nvPicPr>
          <p:cNvPr id="26" name="Observer 3" descr="Browser window with solid fill">
            <a:extLst>
              <a:ext uri="{FF2B5EF4-FFF2-40B4-BE49-F238E27FC236}">
                <a16:creationId xmlns:a16="http://schemas.microsoft.com/office/drawing/2014/main" id="{D5CF837E-0FBD-E923-5DA1-9720F5D3B3F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3013" y="3752839"/>
            <a:ext cx="914400" cy="914400"/>
          </a:xfrm>
          <a:prstGeom prst="rect">
            <a:avLst/>
          </a:prstGeom>
        </p:spPr>
      </p:pic>
      <p:sp>
        <p:nvSpPr>
          <p:cNvPr id="28" name="Observer Text">
            <a:extLst>
              <a:ext uri="{FF2B5EF4-FFF2-40B4-BE49-F238E27FC236}">
                <a16:creationId xmlns:a16="http://schemas.microsoft.com/office/drawing/2014/main" id="{9D4A3745-31CC-3B60-1714-51BB7DDB0F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77561" y="4727708"/>
            <a:ext cx="10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DDD37F-68E6-B64C-E1FD-B3529EF7AF17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1"/>
          </p:cNvCxnSpPr>
          <p:nvPr/>
        </p:nvCxnSpPr>
        <p:spPr>
          <a:xfrm>
            <a:off x="3965997" y="4556096"/>
            <a:ext cx="1611564" cy="3562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40226-3552-5094-F51F-7C5A22A8033C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3"/>
          </p:cNvCxnSpPr>
          <p:nvPr/>
        </p:nvCxnSpPr>
        <p:spPr>
          <a:xfrm flipH="1">
            <a:off x="6614440" y="4545083"/>
            <a:ext cx="1894560" cy="3672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2106E7-E577-BAA2-97B2-39D821968E83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0"/>
          </p:cNvCxnSpPr>
          <p:nvPr/>
        </p:nvCxnSpPr>
        <p:spPr>
          <a:xfrm>
            <a:off x="6096000" y="4556096"/>
            <a:ext cx="1" cy="1716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54462D-9B30-4032-EB8E-F193A86D2C8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172200" y="2711450"/>
            <a:ext cx="2349047" cy="11112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3799CE-76F1-DFB6-FAD6-C0239BE75D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96000" y="2711450"/>
            <a:ext cx="0" cy="11112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1698B4-4E85-D0E1-7D36-16C022BCBD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908846" y="2711450"/>
            <a:ext cx="2094546" cy="11042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scribe Text">
            <a:extLst>
              <a:ext uri="{FF2B5EF4-FFF2-40B4-BE49-F238E27FC236}">
                <a16:creationId xmlns:a16="http://schemas.microsoft.com/office/drawing/2014/main" id="{3B3594E5-3954-6443-57B6-47A71763E9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61720" y="3004807"/>
            <a:ext cx="234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subscribe</a:t>
            </a:r>
            <a:r>
              <a:rPr lang="de-DE" dirty="0">
                <a:solidFill>
                  <a:schemeClr val="bg1"/>
                </a:solidFill>
              </a:rPr>
              <a:t>() / </a:t>
            </a:r>
            <a:r>
              <a:rPr lang="de-DE" dirty="0" err="1">
                <a:solidFill>
                  <a:schemeClr val="bg1"/>
                </a:solidFill>
              </a:rPr>
              <a:t>register</a:t>
            </a:r>
            <a:r>
              <a:rPr lang="de-DE" dirty="0">
                <a:solidFill>
                  <a:schemeClr val="bg1"/>
                </a:solidFill>
              </a:rPr>
              <a:t>()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Provider Text">
            <a:extLst>
              <a:ext uri="{FF2B5EF4-FFF2-40B4-BE49-F238E27FC236}">
                <a16:creationId xmlns:a16="http://schemas.microsoft.com/office/drawing/2014/main" id="{72C7910A-E591-4538-418B-218B105BAC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53198" y="2164327"/>
            <a:ext cx="31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Provider / </a:t>
            </a:r>
            <a:r>
              <a:rPr lang="de-DE" dirty="0" err="1">
                <a:solidFill>
                  <a:schemeClr val="bg1"/>
                </a:solidFill>
              </a:rPr>
              <a:t>Subject</a:t>
            </a:r>
            <a:r>
              <a:rPr lang="de-DE" dirty="0">
                <a:solidFill>
                  <a:schemeClr val="bg1"/>
                </a:solidFill>
              </a:rPr>
              <a:t> / Observable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7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F6CD2D-AA2D-33B8-5AA1-63109AB80D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603750" y="2717800"/>
            <a:ext cx="1492250" cy="8407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A8BF03-94DF-40F8-855B-CB2E9CA651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6000" y="2717800"/>
            <a:ext cx="0" cy="7683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319F13-8B4F-A4AC-0AE1-9041CB3655B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6000" y="2717800"/>
            <a:ext cx="1625600" cy="8407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Kurzbeschreibung</a:t>
            </a:r>
          </a:p>
        </p:txBody>
      </p:sp>
      <p:sp>
        <p:nvSpPr>
          <p:cNvPr id="7" name="AP 1">
            <a:hlinkClick r:id="rId3" action="ppaction://hlinksldjump"/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597912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8CF857E5-DA50-BFA9-06DA-F9275B474A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33690" y="1702668"/>
            <a:ext cx="7280274" cy="34526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rovider" descr="Browser window with solid fill">
            <a:extLst>
              <a:ext uri="{FF2B5EF4-FFF2-40B4-BE49-F238E27FC236}">
                <a16:creationId xmlns:a16="http://schemas.microsoft.com/office/drawing/2014/main" id="{67F8DD4E-FD96-5CE3-07E6-FD5BFBA01C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886980"/>
            <a:ext cx="914400" cy="914400"/>
          </a:xfrm>
          <a:prstGeom prst="rect">
            <a:avLst/>
          </a:prstGeom>
        </p:spPr>
      </p:pic>
      <p:pic>
        <p:nvPicPr>
          <p:cNvPr id="24" name="Observer 1" descr="Browser window with solid fill">
            <a:extLst>
              <a:ext uri="{FF2B5EF4-FFF2-40B4-BE49-F238E27FC236}">
                <a16:creationId xmlns:a16="http://schemas.microsoft.com/office/drawing/2014/main" id="{B6F6A4F3-C5F1-C280-BE8B-B841F301632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8796" y="3758673"/>
            <a:ext cx="914400" cy="914400"/>
          </a:xfrm>
          <a:prstGeom prst="rect">
            <a:avLst/>
          </a:prstGeom>
        </p:spPr>
      </p:pic>
      <p:pic>
        <p:nvPicPr>
          <p:cNvPr id="25" name="Observer 2" descr="Browser window with solid fill">
            <a:extLst>
              <a:ext uri="{FF2B5EF4-FFF2-40B4-BE49-F238E27FC236}">
                <a16:creationId xmlns:a16="http://schemas.microsoft.com/office/drawing/2014/main" id="{6893DDF4-396C-4772-62A1-D78F433651D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3752839"/>
            <a:ext cx="914400" cy="914400"/>
          </a:xfrm>
          <a:prstGeom prst="rect">
            <a:avLst/>
          </a:prstGeom>
        </p:spPr>
      </p:pic>
      <p:pic>
        <p:nvPicPr>
          <p:cNvPr id="26" name="Observer 3" descr="Browser window with solid fill">
            <a:extLst>
              <a:ext uri="{FF2B5EF4-FFF2-40B4-BE49-F238E27FC236}">
                <a16:creationId xmlns:a16="http://schemas.microsoft.com/office/drawing/2014/main" id="{D5CF837E-0FBD-E923-5DA1-9720F5D3B3F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3013" y="3752839"/>
            <a:ext cx="914400" cy="914400"/>
          </a:xfrm>
          <a:prstGeom prst="rect">
            <a:avLst/>
          </a:prstGeom>
        </p:spPr>
      </p:pic>
      <p:sp>
        <p:nvSpPr>
          <p:cNvPr id="28" name="Observer Text">
            <a:extLst>
              <a:ext uri="{FF2B5EF4-FFF2-40B4-BE49-F238E27FC236}">
                <a16:creationId xmlns:a16="http://schemas.microsoft.com/office/drawing/2014/main" id="{9D4A3745-31CC-3B60-1714-51BB7DDB0F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77561" y="4727708"/>
            <a:ext cx="10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DDD37F-68E6-B64C-E1FD-B3529EF7AF17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1"/>
          </p:cNvCxnSpPr>
          <p:nvPr/>
        </p:nvCxnSpPr>
        <p:spPr>
          <a:xfrm>
            <a:off x="3965997" y="4556096"/>
            <a:ext cx="1611564" cy="3562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40226-3552-5094-F51F-7C5A22A8033C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3"/>
          </p:cNvCxnSpPr>
          <p:nvPr/>
        </p:nvCxnSpPr>
        <p:spPr>
          <a:xfrm flipH="1">
            <a:off x="6614440" y="4545083"/>
            <a:ext cx="1894560" cy="3672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2106E7-E577-BAA2-97B2-39D821968E83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0"/>
          </p:cNvCxnSpPr>
          <p:nvPr/>
        </p:nvCxnSpPr>
        <p:spPr>
          <a:xfrm>
            <a:off x="6096000" y="4556096"/>
            <a:ext cx="1" cy="1716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Flip calendar with solid fill">
            <a:extLst>
              <a:ext uri="{FF2B5EF4-FFF2-40B4-BE49-F238E27FC236}">
                <a16:creationId xmlns:a16="http://schemas.microsoft.com/office/drawing/2014/main" id="{6ED12363-9F0C-F223-BD9D-20D600D64C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7182" y="1926335"/>
            <a:ext cx="601113" cy="601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D5021-2735-AD5B-16F6-3CA632C43F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21651" y="204541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Event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Provider Text">
            <a:extLst>
              <a:ext uri="{FF2B5EF4-FFF2-40B4-BE49-F238E27FC236}">
                <a16:creationId xmlns:a16="http://schemas.microsoft.com/office/drawing/2014/main" id="{692735FB-65A6-12DD-8ABC-64B39DE3B0F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53198" y="2164327"/>
            <a:ext cx="31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Provider / </a:t>
            </a:r>
            <a:r>
              <a:rPr lang="de-DE" dirty="0" err="1">
                <a:solidFill>
                  <a:schemeClr val="bg1"/>
                </a:solidFill>
              </a:rPr>
              <a:t>Subject</a:t>
            </a:r>
            <a:r>
              <a:rPr lang="de-DE" dirty="0">
                <a:solidFill>
                  <a:schemeClr val="bg1"/>
                </a:solidFill>
              </a:rPr>
              <a:t> / Observable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8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Kurzbeschreibung</a:t>
            </a:r>
          </a:p>
        </p:txBody>
      </p:sp>
      <p:sp>
        <p:nvSpPr>
          <p:cNvPr id="7" name="AP 1">
            <a:hlinkClick r:id="rId3" action="ppaction://hlinksldjump"/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597912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8CF857E5-DA50-BFA9-06DA-F9275B474A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33690" y="1702668"/>
            <a:ext cx="7280274" cy="34526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rovider" descr="Browser window with solid fill">
            <a:extLst>
              <a:ext uri="{FF2B5EF4-FFF2-40B4-BE49-F238E27FC236}">
                <a16:creationId xmlns:a16="http://schemas.microsoft.com/office/drawing/2014/main" id="{67F8DD4E-FD96-5CE3-07E6-FD5BFBA01C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886980"/>
            <a:ext cx="914400" cy="914400"/>
          </a:xfrm>
          <a:prstGeom prst="rect">
            <a:avLst/>
          </a:prstGeom>
        </p:spPr>
      </p:pic>
      <p:sp>
        <p:nvSpPr>
          <p:cNvPr id="14" name="Provider Text">
            <a:extLst>
              <a:ext uri="{FF2B5EF4-FFF2-40B4-BE49-F238E27FC236}">
                <a16:creationId xmlns:a16="http://schemas.microsoft.com/office/drawing/2014/main" id="{500EF366-2A28-53D1-71A8-567B05B284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53198" y="2164327"/>
            <a:ext cx="31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Provider / </a:t>
            </a:r>
            <a:r>
              <a:rPr lang="de-DE" dirty="0" err="1">
                <a:solidFill>
                  <a:schemeClr val="bg1"/>
                </a:solidFill>
              </a:rPr>
              <a:t>Subject</a:t>
            </a:r>
            <a:r>
              <a:rPr lang="de-DE" dirty="0">
                <a:solidFill>
                  <a:schemeClr val="bg1"/>
                </a:solidFill>
              </a:rPr>
              <a:t> / Observable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4" name="Observer 1" descr="Browser window with solid fill">
            <a:extLst>
              <a:ext uri="{FF2B5EF4-FFF2-40B4-BE49-F238E27FC236}">
                <a16:creationId xmlns:a16="http://schemas.microsoft.com/office/drawing/2014/main" id="{B6F6A4F3-C5F1-C280-BE8B-B841F301632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8796" y="3758673"/>
            <a:ext cx="914400" cy="914400"/>
          </a:xfrm>
          <a:prstGeom prst="rect">
            <a:avLst/>
          </a:prstGeom>
        </p:spPr>
      </p:pic>
      <p:pic>
        <p:nvPicPr>
          <p:cNvPr id="25" name="Observer 2" descr="Browser window with solid fill">
            <a:extLst>
              <a:ext uri="{FF2B5EF4-FFF2-40B4-BE49-F238E27FC236}">
                <a16:creationId xmlns:a16="http://schemas.microsoft.com/office/drawing/2014/main" id="{6893DDF4-396C-4772-62A1-D78F433651D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3752839"/>
            <a:ext cx="914400" cy="914400"/>
          </a:xfrm>
          <a:prstGeom prst="rect">
            <a:avLst/>
          </a:prstGeom>
        </p:spPr>
      </p:pic>
      <p:pic>
        <p:nvPicPr>
          <p:cNvPr id="26" name="Observer 3" descr="Browser window with solid fill">
            <a:extLst>
              <a:ext uri="{FF2B5EF4-FFF2-40B4-BE49-F238E27FC236}">
                <a16:creationId xmlns:a16="http://schemas.microsoft.com/office/drawing/2014/main" id="{D5CF837E-0FBD-E923-5DA1-9720F5D3B3F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3013" y="3752839"/>
            <a:ext cx="914400" cy="914400"/>
          </a:xfrm>
          <a:prstGeom prst="rect">
            <a:avLst/>
          </a:prstGeom>
        </p:spPr>
      </p:pic>
      <p:sp>
        <p:nvSpPr>
          <p:cNvPr id="28" name="Observer Text">
            <a:extLst>
              <a:ext uri="{FF2B5EF4-FFF2-40B4-BE49-F238E27FC236}">
                <a16:creationId xmlns:a16="http://schemas.microsoft.com/office/drawing/2014/main" id="{9D4A3745-31CC-3B60-1714-51BB7DDB0F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77561" y="4727708"/>
            <a:ext cx="10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DDD37F-68E6-B64C-E1FD-B3529EF7AF17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1"/>
          </p:cNvCxnSpPr>
          <p:nvPr/>
        </p:nvCxnSpPr>
        <p:spPr>
          <a:xfrm>
            <a:off x="3965997" y="4556096"/>
            <a:ext cx="1611564" cy="3562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40226-3552-5094-F51F-7C5A22A8033C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3"/>
          </p:cNvCxnSpPr>
          <p:nvPr/>
        </p:nvCxnSpPr>
        <p:spPr>
          <a:xfrm flipH="1">
            <a:off x="6614440" y="4545083"/>
            <a:ext cx="1894560" cy="3672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2106E7-E577-BAA2-97B2-39D821968E83}"/>
              </a:ext>
            </a:extLst>
          </p:cNvPr>
          <p:cNvCxnSpPr>
            <a:cxnSpLocks noGrp="1" noRot="1" noMove="1" noResize="1" noEditPoints="1" noAdjustHandles="1" noChangeArrowheads="1" noChangeShapeType="1"/>
            <a:endCxn id="28" idx="0"/>
          </p:cNvCxnSpPr>
          <p:nvPr/>
        </p:nvCxnSpPr>
        <p:spPr>
          <a:xfrm>
            <a:off x="6096000" y="4556096"/>
            <a:ext cx="1" cy="1716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Flip calendar with solid fill">
            <a:extLst>
              <a:ext uri="{FF2B5EF4-FFF2-40B4-BE49-F238E27FC236}">
                <a16:creationId xmlns:a16="http://schemas.microsoft.com/office/drawing/2014/main" id="{6ED12363-9F0C-F223-BD9D-20D600D64C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7182" y="1926335"/>
            <a:ext cx="601113" cy="601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D5021-2735-AD5B-16F6-3CA632C43F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21651" y="204541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Event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F6CD2D-AA2D-33B8-5AA1-63109AB80D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965997" y="2717800"/>
            <a:ext cx="2130003" cy="11493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A8BF03-94DF-40F8-855B-CB2E9CA651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6000" y="2717800"/>
            <a:ext cx="0" cy="11493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319F13-8B4F-A4AC-0AE1-9041CB3655B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6000" y="2717800"/>
            <a:ext cx="2413000" cy="11328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scribe Text">
            <a:extLst>
              <a:ext uri="{FF2B5EF4-FFF2-40B4-BE49-F238E27FC236}">
                <a16:creationId xmlns:a16="http://schemas.microsoft.com/office/drawing/2014/main" id="{D314606E-36B9-D328-F025-8DF0194834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61720" y="3004807"/>
            <a:ext cx="234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notify</a:t>
            </a:r>
            <a:r>
              <a:rPr lang="de-DE" dirty="0">
                <a:solidFill>
                  <a:schemeClr val="bg1"/>
                </a:solidFill>
              </a:rPr>
              <a:t>() / </a:t>
            </a:r>
            <a:r>
              <a:rPr lang="de-DE" dirty="0" err="1">
                <a:solidFill>
                  <a:schemeClr val="bg1"/>
                </a:solidFill>
              </a:rPr>
              <a:t>onNext</a:t>
            </a:r>
            <a:r>
              <a:rPr lang="de-DE" dirty="0">
                <a:solidFill>
                  <a:schemeClr val="bg1"/>
                </a:solidFill>
              </a:rPr>
              <a:t>()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6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UML Diagramm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hlinkClick r:id="rId3" action="ppaction://hlinksldjump"/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5977069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6221791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D18F83E0-5AC1-BD1C-FF4D-ABB552DE2DEB}"/>
              </a:ext>
            </a:extLst>
          </p:cNvPr>
          <p:cNvSpPr/>
          <p:nvPr/>
        </p:nvSpPr>
        <p:spPr>
          <a:xfrm>
            <a:off x="2733690" y="1270206"/>
            <a:ext cx="7280274" cy="460354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883568-E985-4225-08DD-E23AA64B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78" y="1620028"/>
            <a:ext cx="6552498" cy="361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Ueberwachungskamera">
            <a:extLst>
              <a:ext uri="{FF2B5EF4-FFF2-40B4-BE49-F238E27FC236}">
                <a16:creationId xmlns:a16="http://schemas.microsoft.com/office/drawing/2014/main" id="{F546B294-2030-48BB-D671-D73234FFF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5997" y="1335912"/>
            <a:ext cx="4260006" cy="4630442"/>
            <a:chOff x="3959216" y="1335912"/>
            <a:chExt cx="4260006" cy="4630442"/>
          </a:xfrm>
          <a:blipFill dpi="0" rotWithShape="1">
            <a:blip r:embed="rId2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A31D9C-9309-E6E7-4E54-B82199F76A2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926088" cy="926088"/>
            </a:xfrm>
            <a:custGeom>
              <a:avLst/>
              <a:gdLst>
                <a:gd name="connsiteX0" fmla="*/ 926088 w 926088"/>
                <a:gd name="connsiteY0" fmla="*/ 0 h 926088"/>
                <a:gd name="connsiteX1" fmla="*/ 0 w 926088"/>
                <a:gd name="connsiteY1" fmla="*/ 926088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088" h="926088">
                  <a:moveTo>
                    <a:pt x="926088" y="0"/>
                  </a:moveTo>
                  <a:cubicBezTo>
                    <a:pt x="926088" y="511470"/>
                    <a:pt x="511469" y="926088"/>
                    <a:pt x="0" y="926088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BEBC0B1-9FC7-7F09-8C29-CC38F0B0AF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370435" cy="370435"/>
            </a:xfrm>
            <a:custGeom>
              <a:avLst/>
              <a:gdLst>
                <a:gd name="connsiteX0" fmla="*/ 370435 w 370435"/>
                <a:gd name="connsiteY0" fmla="*/ 0 h 370435"/>
                <a:gd name="connsiteX1" fmla="*/ 0 w 370435"/>
                <a:gd name="connsiteY1" fmla="*/ 370435 h 3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35" h="370435">
                  <a:moveTo>
                    <a:pt x="370435" y="0"/>
                  </a:moveTo>
                  <a:cubicBezTo>
                    <a:pt x="370435" y="204592"/>
                    <a:pt x="204582" y="370435"/>
                    <a:pt x="0" y="370435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2B1571-9CBE-43E0-AE1C-19FB0E026E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37482" y="4484614"/>
              <a:ext cx="1481741" cy="1481740"/>
            </a:xfrm>
            <a:custGeom>
              <a:avLst/>
              <a:gdLst>
                <a:gd name="connsiteX0" fmla="*/ 1481741 w 1481741"/>
                <a:gd name="connsiteY0" fmla="*/ 0 h 1481740"/>
                <a:gd name="connsiteX1" fmla="*/ 0 w 1481741"/>
                <a:gd name="connsiteY1" fmla="*/ 1481741 h 1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1741" h="1481740">
                  <a:moveTo>
                    <a:pt x="1481741" y="0"/>
                  </a:moveTo>
                  <a:cubicBezTo>
                    <a:pt x="1481741" y="818347"/>
                    <a:pt x="818347" y="1481741"/>
                    <a:pt x="0" y="148174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E982C0-F7E6-76C5-6DC9-E54479278E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59216" y="1335912"/>
              <a:ext cx="3889573" cy="1671471"/>
            </a:xfrm>
            <a:custGeom>
              <a:avLst/>
              <a:gdLst>
                <a:gd name="connsiteX0" fmla="*/ 3329473 w 3889573"/>
                <a:gd name="connsiteY0" fmla="*/ 1671471 h 1671471"/>
                <a:gd name="connsiteX1" fmla="*/ 3889006 w 3889573"/>
                <a:gd name="connsiteY1" fmla="*/ 506776 h 1671471"/>
                <a:gd name="connsiteX2" fmla="*/ 3777450 w 3889573"/>
                <a:gd name="connsiteY2" fmla="*/ 319855 h 1671471"/>
                <a:gd name="connsiteX3" fmla="*/ 112132 w 3889573"/>
                <a:gd name="connsiteY3" fmla="*/ 319855 h 1671471"/>
                <a:gd name="connsiteX4" fmla="*/ 566 w 3889573"/>
                <a:gd name="connsiteY4" fmla="*/ 506776 h 1671471"/>
                <a:gd name="connsiteX5" fmla="*/ 560099 w 3889573"/>
                <a:gd name="connsiteY5" fmla="*/ 1671471 h 16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9573" h="1671471">
                  <a:moveTo>
                    <a:pt x="3329473" y="1671471"/>
                  </a:moveTo>
                  <a:cubicBezTo>
                    <a:pt x="3646288" y="1367103"/>
                    <a:pt x="3854278" y="960254"/>
                    <a:pt x="3889006" y="506776"/>
                  </a:cubicBezTo>
                  <a:cubicBezTo>
                    <a:pt x="3895109" y="427059"/>
                    <a:pt x="3851592" y="350175"/>
                    <a:pt x="3777450" y="319855"/>
                  </a:cubicBezTo>
                  <a:cubicBezTo>
                    <a:pt x="2734573" y="-106618"/>
                    <a:pt x="1155000" y="-106618"/>
                    <a:pt x="112132" y="319855"/>
                  </a:cubicBezTo>
                  <a:cubicBezTo>
                    <a:pt x="37980" y="350175"/>
                    <a:pt x="-5528" y="427059"/>
                    <a:pt x="566" y="506776"/>
                  </a:cubicBezTo>
                  <a:cubicBezTo>
                    <a:pt x="35294" y="960254"/>
                    <a:pt x="243284" y="1367094"/>
                    <a:pt x="560099" y="1671471"/>
                  </a:cubicBezTo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D4ED24-3B28-9E82-056B-FF3C6CCDE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14870" y="2632436"/>
              <a:ext cx="2778264" cy="1852178"/>
            </a:xfrm>
            <a:custGeom>
              <a:avLst/>
              <a:gdLst>
                <a:gd name="connsiteX0" fmla="*/ 2750380 w 2778264"/>
                <a:gd name="connsiteY0" fmla="*/ 185220 h 1852178"/>
                <a:gd name="connsiteX1" fmla="*/ 27885 w 2778264"/>
                <a:gd name="connsiteY1" fmla="*/ 185220 h 1852178"/>
                <a:gd name="connsiteX2" fmla="*/ 0 w 2778264"/>
                <a:gd name="connsiteY2" fmla="*/ 463046 h 1852178"/>
                <a:gd name="connsiteX3" fmla="*/ 1389132 w 2778264"/>
                <a:gd name="connsiteY3" fmla="*/ 1852178 h 1852178"/>
                <a:gd name="connsiteX4" fmla="*/ 2778264 w 2778264"/>
                <a:gd name="connsiteY4" fmla="*/ 463046 h 1852178"/>
                <a:gd name="connsiteX5" fmla="*/ 2750380 w 2778264"/>
                <a:gd name="connsiteY5" fmla="*/ 185220 h 1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8264" h="1852178">
                  <a:moveTo>
                    <a:pt x="2750380" y="185220"/>
                  </a:moveTo>
                  <a:cubicBezTo>
                    <a:pt x="1998582" y="-61740"/>
                    <a:pt x="779683" y="-61740"/>
                    <a:pt x="27885" y="185220"/>
                  </a:cubicBezTo>
                  <a:cubicBezTo>
                    <a:pt x="9659" y="275004"/>
                    <a:pt x="0" y="367891"/>
                    <a:pt x="0" y="463046"/>
                  </a:cubicBezTo>
                  <a:cubicBezTo>
                    <a:pt x="0" y="1230246"/>
                    <a:pt x="621933" y="1852178"/>
                    <a:pt x="1389132" y="1852178"/>
                  </a:cubicBezTo>
                  <a:cubicBezTo>
                    <a:pt x="2156332" y="1852178"/>
                    <a:pt x="2778264" y="1230246"/>
                    <a:pt x="2778264" y="463046"/>
                  </a:cubicBezTo>
                  <a:cubicBezTo>
                    <a:pt x="2778264" y="367891"/>
                    <a:pt x="2768605" y="275004"/>
                    <a:pt x="2750380" y="185220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377939-BE08-6BB2-1413-A1D167275E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1891567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6BA0D6-EB11-5683-CE4C-D013A065F5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40958" y="3188091"/>
              <a:ext cx="926088" cy="926088"/>
            </a:xfrm>
            <a:custGeom>
              <a:avLst/>
              <a:gdLst>
                <a:gd name="connsiteX0" fmla="*/ 926088 w 926088"/>
                <a:gd name="connsiteY0" fmla="*/ 463044 h 926088"/>
                <a:gd name="connsiteX1" fmla="*/ 463044 w 926088"/>
                <a:gd name="connsiteY1" fmla="*/ 926088 h 926088"/>
                <a:gd name="connsiteX2" fmla="*/ 0 w 926088"/>
                <a:gd name="connsiteY2" fmla="*/ 463044 h 926088"/>
                <a:gd name="connsiteX3" fmla="*/ 463044 w 926088"/>
                <a:gd name="connsiteY3" fmla="*/ 0 h 926088"/>
                <a:gd name="connsiteX4" fmla="*/ 926088 w 926088"/>
                <a:gd name="connsiteY4" fmla="*/ 463044 h 92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088" h="926088">
                  <a:moveTo>
                    <a:pt x="926088" y="463044"/>
                  </a:moveTo>
                  <a:cubicBezTo>
                    <a:pt x="926088" y="718776"/>
                    <a:pt x="718776" y="926088"/>
                    <a:pt x="463044" y="926088"/>
                  </a:cubicBezTo>
                  <a:cubicBezTo>
                    <a:pt x="207312" y="926088"/>
                    <a:pt x="0" y="718776"/>
                    <a:pt x="0" y="463044"/>
                  </a:cubicBezTo>
                  <a:cubicBezTo>
                    <a:pt x="0" y="207312"/>
                    <a:pt x="207312" y="0"/>
                    <a:pt x="463044" y="0"/>
                  </a:cubicBezTo>
                  <a:cubicBezTo>
                    <a:pt x="718776" y="0"/>
                    <a:pt x="926088" y="207312"/>
                    <a:pt x="926088" y="463044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C40235-DD44-9D17-1631-FD67B708A6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11394" y="3558526"/>
              <a:ext cx="185217" cy="185217"/>
            </a:xfrm>
            <a:custGeom>
              <a:avLst/>
              <a:gdLst>
                <a:gd name="connsiteX0" fmla="*/ 185218 w 185217"/>
                <a:gd name="connsiteY0" fmla="*/ 92609 h 185217"/>
                <a:gd name="connsiteX1" fmla="*/ 92609 w 185217"/>
                <a:gd name="connsiteY1" fmla="*/ 185218 h 185217"/>
                <a:gd name="connsiteX2" fmla="*/ 0 w 185217"/>
                <a:gd name="connsiteY2" fmla="*/ 92609 h 185217"/>
                <a:gd name="connsiteX3" fmla="*/ 92609 w 185217"/>
                <a:gd name="connsiteY3" fmla="*/ 0 h 185217"/>
                <a:gd name="connsiteX4" fmla="*/ 185218 w 185217"/>
                <a:gd name="connsiteY4" fmla="*/ 92609 h 1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17" h="185217">
                  <a:moveTo>
                    <a:pt x="185218" y="92609"/>
                  </a:moveTo>
                  <a:cubicBezTo>
                    <a:pt x="185218" y="143755"/>
                    <a:pt x="143755" y="185218"/>
                    <a:pt x="92609" y="185218"/>
                  </a:cubicBezTo>
                  <a:cubicBezTo>
                    <a:pt x="41462" y="185218"/>
                    <a:pt x="0" y="143755"/>
                    <a:pt x="0" y="92609"/>
                  </a:cubicBezTo>
                  <a:cubicBezTo>
                    <a:pt x="0" y="41462"/>
                    <a:pt x="41462" y="0"/>
                    <a:pt x="92609" y="0"/>
                  </a:cubicBezTo>
                  <a:cubicBezTo>
                    <a:pt x="143755" y="0"/>
                    <a:pt x="185218" y="41462"/>
                    <a:pt x="185218" y="92609"/>
                  </a:cubicBezTo>
                  <a:close/>
                </a:path>
              </a:pathLst>
            </a:custGeom>
            <a:grpFill/>
            <a:ln w="185164" cap="flat">
              <a:solidFill>
                <a:schemeClr val="bg1">
                  <a:alpha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07A7B8DF-0249-3A92-9758-67B1B6978A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0" y="1"/>
            <a:ext cx="3334466" cy="618766"/>
          </a:xfrm>
        </p:spPr>
        <p:txBody>
          <a:bodyPr>
            <a:normAutofit/>
          </a:bodyPr>
          <a:lstStyle/>
          <a:p>
            <a:r>
              <a:rPr lang="de-DE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Observer Pattern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DA5D2775-2BE3-6CCC-9034-2197605914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75768" y="290312"/>
            <a:ext cx="8040464" cy="9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n w="12700">
                  <a:solidFill>
                    <a:schemeClr val="bg1"/>
                  </a:solidFill>
                </a:ln>
                <a:effectLst>
                  <a:outerShdw blurRad="127000" dist="38100" dir="5400000" algn="t" rotWithShape="0">
                    <a:prstClr val="black">
                      <a:alpha val="90000"/>
                    </a:prstClr>
                  </a:outerShdw>
                </a:effectLst>
              </a:rPr>
              <a:t>Einsatzbeispiel</a:t>
            </a:r>
          </a:p>
        </p:txBody>
      </p:sp>
      <p:sp>
        <p:nvSpPr>
          <p:cNvPr id="7" name="AP 1">
            <a:extLst>
              <a:ext uri="{FF2B5EF4-FFF2-40B4-BE49-F238E27FC236}">
                <a16:creationId xmlns:a16="http://schemas.microsoft.com/office/drawing/2014/main" id="{10F15D46-2603-A700-4526-42E3BBD98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4452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Kurzbeschreibung</a:t>
            </a:r>
          </a:p>
        </p:txBody>
      </p:sp>
      <p:sp>
        <p:nvSpPr>
          <p:cNvPr id="8" name="AP 2">
            <a:extLst>
              <a:ext uri="{FF2B5EF4-FFF2-40B4-BE49-F238E27FC236}">
                <a16:creationId xmlns:a16="http://schemas.microsoft.com/office/drawing/2014/main" id="{24EDD5ED-7AE9-B9B1-F728-A60DFB8905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8666" y="6221791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UML Diagramm</a:t>
            </a:r>
          </a:p>
        </p:txBody>
      </p:sp>
      <p:sp>
        <p:nvSpPr>
          <p:cNvPr id="9" name="AP 3">
            <a:hlinkClick r:id="rId3" action="ppaction://hlinksldjump"/>
            <a:extLst>
              <a:ext uri="{FF2B5EF4-FFF2-40B4-BE49-F238E27FC236}">
                <a16:creationId xmlns:a16="http://schemas.microsoft.com/office/drawing/2014/main" id="{E05F9734-BCCF-684A-DFF6-932E7426C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62880" y="5974773"/>
            <a:ext cx="2266239" cy="494036"/>
          </a:xfrm>
          <a:prstGeom prst="roundRect">
            <a:avLst>
              <a:gd name="adj" fmla="val 48306"/>
            </a:avLst>
          </a:prstGeom>
          <a:solidFill>
            <a:schemeClr val="accent2"/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Einsatzbeispiel</a:t>
            </a:r>
          </a:p>
        </p:txBody>
      </p:sp>
      <p:sp>
        <p:nvSpPr>
          <p:cNvPr id="10" name="AP 4">
            <a:extLst>
              <a:ext uri="{FF2B5EF4-FFF2-40B4-BE49-F238E27FC236}">
                <a16:creationId xmlns:a16="http://schemas.microsoft.com/office/drawing/2014/main" id="{3E47FCA5-26FA-E98F-9BA7-FE8F4B5EB5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57094" y="6214167"/>
            <a:ext cx="2266239" cy="497068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Vor- / Nachteile</a:t>
            </a:r>
          </a:p>
        </p:txBody>
      </p:sp>
      <p:sp>
        <p:nvSpPr>
          <p:cNvPr id="11" name="AP 5">
            <a:extLst>
              <a:ext uri="{FF2B5EF4-FFF2-40B4-BE49-F238E27FC236}">
                <a16:creationId xmlns:a16="http://schemas.microsoft.com/office/drawing/2014/main" id="{466EEE14-E0A4-91F3-8091-3965763FF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1309" y="6224036"/>
            <a:ext cx="2266239" cy="489444"/>
          </a:xfrm>
          <a:prstGeom prst="roundRect">
            <a:avLst>
              <a:gd name="adj" fmla="val 4830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>
                  <a:solidFill>
                    <a:schemeClr val="bg1"/>
                  </a:solidFill>
                </a:ln>
              </a:rPr>
              <a:t>Codebeispiel</a:t>
            </a:r>
          </a:p>
        </p:txBody>
      </p:sp>
      <p:sp>
        <p:nvSpPr>
          <p:cNvPr id="3" name="Attention Window">
            <a:extLst>
              <a:ext uri="{FF2B5EF4-FFF2-40B4-BE49-F238E27FC236}">
                <a16:creationId xmlns:a16="http://schemas.microsoft.com/office/drawing/2014/main" id="{8DF4A9B9-0CB6-C8EA-762E-90B0E7EC0E13}"/>
              </a:ext>
            </a:extLst>
          </p:cNvPr>
          <p:cNvSpPr/>
          <p:nvPr/>
        </p:nvSpPr>
        <p:spPr>
          <a:xfrm>
            <a:off x="4018270" y="1270206"/>
            <a:ext cx="4153175" cy="391774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65C490-06DE-F912-2390-67D313FF375E}"/>
              </a:ext>
            </a:extLst>
          </p:cNvPr>
          <p:cNvGrpSpPr/>
          <p:nvPr/>
        </p:nvGrpSpPr>
        <p:grpSpPr>
          <a:xfrm>
            <a:off x="5184774" y="1165559"/>
            <a:ext cx="1822450" cy="1822450"/>
            <a:chOff x="5184774" y="1165559"/>
            <a:chExt cx="1822450" cy="1822450"/>
          </a:xfrm>
          <a:solidFill>
            <a:schemeClr val="accent2"/>
          </a:solidFill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16226C-3DF1-042E-FF33-3A9358F6D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5710" y="1767855"/>
              <a:ext cx="1480577" cy="832825"/>
            </a:xfrm>
            <a:prstGeom prst="rect">
              <a:avLst/>
            </a:prstGeom>
            <a:grpFill/>
          </p:spPr>
        </p:pic>
        <p:pic>
          <p:nvPicPr>
            <p:cNvPr id="5" name="Graphic 4" descr="Browser window with solid fill">
              <a:extLst>
                <a:ext uri="{FF2B5EF4-FFF2-40B4-BE49-F238E27FC236}">
                  <a16:creationId xmlns:a16="http://schemas.microsoft.com/office/drawing/2014/main" id="{FD71EF1B-FD19-194C-5D28-0B651F492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84774" y="1165559"/>
              <a:ext cx="1822450" cy="1822450"/>
            </a:xfrm>
            <a:prstGeom prst="rect">
              <a:avLst/>
            </a:prstGeom>
          </p:spPr>
        </p:pic>
      </p:grpSp>
      <p:sp>
        <p:nvSpPr>
          <p:cNvPr id="24" name="Streamer Text">
            <a:extLst>
              <a:ext uri="{FF2B5EF4-FFF2-40B4-BE49-F238E27FC236}">
                <a16:creationId xmlns:a16="http://schemas.microsoft.com/office/drawing/2014/main" id="{3AF54D37-D4C4-9D48-4278-4CC0904B0BD8}"/>
              </a:ext>
            </a:extLst>
          </p:cNvPr>
          <p:cNvSpPr txBox="1"/>
          <p:nvPr/>
        </p:nvSpPr>
        <p:spPr>
          <a:xfrm>
            <a:off x="7007223" y="1999601"/>
            <a:ext cx="111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Streamer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25850-B962-7E24-3C63-FB6DDC7F9BD9}"/>
              </a:ext>
            </a:extLst>
          </p:cNvPr>
          <p:cNvGrpSpPr/>
          <p:nvPr/>
        </p:nvGrpSpPr>
        <p:grpSpPr>
          <a:xfrm>
            <a:off x="4186038" y="3053715"/>
            <a:ext cx="1822450" cy="1822450"/>
            <a:chOff x="3610425" y="3429000"/>
            <a:chExt cx="1822450" cy="182245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6695F5E-BB0A-35A1-DC24-B92CBB77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3386" y="4044119"/>
              <a:ext cx="1311388" cy="788536"/>
            </a:xfrm>
            <a:prstGeom prst="rect">
              <a:avLst/>
            </a:prstGeom>
          </p:spPr>
        </p:pic>
        <p:pic>
          <p:nvPicPr>
            <p:cNvPr id="25" name="Graphic 24" descr="Browser window with solid fill">
              <a:extLst>
                <a:ext uri="{FF2B5EF4-FFF2-40B4-BE49-F238E27FC236}">
                  <a16:creationId xmlns:a16="http://schemas.microsoft.com/office/drawing/2014/main" id="{6AFCC692-45AE-293C-EAF6-B24868E77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10425" y="3429000"/>
              <a:ext cx="1822450" cy="182245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B53424-DB27-42B4-68C5-0DA615440989}"/>
              </a:ext>
            </a:extLst>
          </p:cNvPr>
          <p:cNvGrpSpPr/>
          <p:nvPr/>
        </p:nvGrpSpPr>
        <p:grpSpPr>
          <a:xfrm>
            <a:off x="6183514" y="3058115"/>
            <a:ext cx="1822450" cy="1822450"/>
            <a:chOff x="6573908" y="3441557"/>
            <a:chExt cx="1822450" cy="1822450"/>
          </a:xfrm>
        </p:grpSpPr>
        <p:pic>
          <p:nvPicPr>
            <p:cNvPr id="26" name="Graphic 25" descr="Browser window with solid fill">
              <a:extLst>
                <a:ext uri="{FF2B5EF4-FFF2-40B4-BE49-F238E27FC236}">
                  <a16:creationId xmlns:a16="http://schemas.microsoft.com/office/drawing/2014/main" id="{6CB732E2-F01C-AD39-89D9-78D8B11B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73908" y="3441557"/>
              <a:ext cx="1822450" cy="18224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316CA8-CFC3-9B5E-C9AE-6604ACBB4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4881" y="4060633"/>
              <a:ext cx="1311388" cy="788536"/>
            </a:xfrm>
            <a:prstGeom prst="rect">
              <a:avLst/>
            </a:prstGeom>
          </p:spPr>
        </p:pic>
      </p:grpSp>
      <p:sp>
        <p:nvSpPr>
          <p:cNvPr id="32" name="Streamer Text">
            <a:extLst>
              <a:ext uri="{FF2B5EF4-FFF2-40B4-BE49-F238E27FC236}">
                <a16:creationId xmlns:a16="http://schemas.microsoft.com/office/drawing/2014/main" id="{CE711A2D-47E6-714C-ED38-48515C880895}"/>
              </a:ext>
            </a:extLst>
          </p:cNvPr>
          <p:cNvSpPr txBox="1"/>
          <p:nvPr/>
        </p:nvSpPr>
        <p:spPr>
          <a:xfrm>
            <a:off x="5501315" y="4762992"/>
            <a:ext cx="118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Zuschauer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714000-DA33-CC13-84F8-83A1BDE01E8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60950" y="4584700"/>
            <a:ext cx="440365" cy="3629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5DF6A2-7F8C-5ED7-DEF0-4CED1F8EF8AA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6690688" y="4584700"/>
            <a:ext cx="424010" cy="3629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5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g systems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8EA499"/>
      </a:accent4>
      <a:accent5>
        <a:srgbClr val="D08B01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msg systems</Template>
  <TotalTime>0</TotalTime>
  <Words>799</Words>
  <Application>Microsoft Office PowerPoint</Application>
  <PresentationFormat>Widescreen</PresentationFormat>
  <Paragraphs>242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Office Theme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Marius Rossgotterer</dc:creator>
  <cp:lastModifiedBy>Marius Rossgotterer</cp:lastModifiedBy>
  <cp:revision>1</cp:revision>
  <dcterms:created xsi:type="dcterms:W3CDTF">2024-01-12T10:52:58Z</dcterms:created>
  <dcterms:modified xsi:type="dcterms:W3CDTF">2024-01-16T17:23:48Z</dcterms:modified>
</cp:coreProperties>
</file>