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56EC3-6274-494B-BCCA-DBBBE676EAE0}" v="34" dt="2021-11-11T10:32:17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lk7UXzV_Qc?start=54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FFEEB-AE08-4E6C-84E2-33AF07885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Das OSI Modell 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C31280-98A7-4AA5-8FF7-5F1094554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91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55636-F01B-4E02-B043-2671F9C2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832A7-8512-4318-9F71-75DCD1BB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Physisch: Entscheidet wie physischen Verbindungen aufgebaut sind.</a:t>
            </a:r>
          </a:p>
          <a:p>
            <a:pPr marL="0" indent="0">
              <a:buNone/>
            </a:pPr>
            <a:r>
              <a:rPr lang="de-DE" dirty="0"/>
              <a:t>2. Data Link: Kümmert sich um die durch Übertragungsfehler entstandenen  </a:t>
            </a:r>
          </a:p>
          <a:p>
            <a:pPr marL="0" indent="0">
              <a:buNone/>
            </a:pPr>
            <a:r>
              <a:rPr lang="de-DE" dirty="0"/>
              <a:t>                    Probleme.</a:t>
            </a:r>
          </a:p>
          <a:p>
            <a:pPr marL="0" indent="0">
              <a:buNone/>
            </a:pPr>
            <a:r>
              <a:rPr lang="de-DE" dirty="0"/>
              <a:t>3. Netzwerk: Leitet Daten in und durch Netzwerke.</a:t>
            </a:r>
          </a:p>
          <a:p>
            <a:pPr marL="0" indent="0">
              <a:buNone/>
            </a:pPr>
            <a:r>
              <a:rPr lang="de-DE" dirty="0"/>
              <a:t>4. Transport: Leitet Daten und kontrolliert den Datenfluss.</a:t>
            </a:r>
          </a:p>
          <a:p>
            <a:pPr marL="0" indent="0">
              <a:buNone/>
            </a:pPr>
            <a:r>
              <a:rPr lang="de-DE" dirty="0"/>
              <a:t>5. Sitzung: Erstellt, koordiniert und beendet Unterhaltungen.</a:t>
            </a:r>
          </a:p>
          <a:p>
            <a:pPr marL="0" indent="0">
              <a:buNone/>
            </a:pPr>
            <a:r>
              <a:rPr lang="de-DE" dirty="0"/>
              <a:t>6. Präsentation: Formt Daten für die Anwendungsschicht.</a:t>
            </a:r>
          </a:p>
          <a:p>
            <a:pPr marL="0" indent="0">
              <a:buNone/>
            </a:pPr>
            <a:r>
              <a:rPr lang="de-DE" dirty="0"/>
              <a:t>7. Anwendung: Erlaubt Benutzer mit Anwendungen zu interagieren.</a:t>
            </a:r>
          </a:p>
        </p:txBody>
      </p:sp>
    </p:spTree>
    <p:extLst>
      <p:ext uri="{BB962C8B-B14F-4D97-AF65-F5344CB8AC3E}">
        <p14:creationId xmlns:p14="http://schemas.microsoft.com/office/powerpoint/2010/main" val="146385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9CC5D-8498-4CE7-BEA8-5393DAEF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9434F7-9306-4BD6-982D-509986509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350420"/>
              </p:ext>
            </p:extLst>
          </p:nvPr>
        </p:nvGraphicFramePr>
        <p:xfrm>
          <a:off x="677863" y="2160588"/>
          <a:ext cx="8596312" cy="40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7319334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45173552"/>
                    </a:ext>
                  </a:extLst>
                </a:gridCol>
              </a:tblGrid>
              <a:tr h="817562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100052"/>
                  </a:ext>
                </a:extLst>
              </a:tr>
              <a:tr h="817562">
                <a:tc>
                  <a:txBody>
                    <a:bodyPr/>
                    <a:lstStyle/>
                    <a:p>
                      <a:r>
                        <a:rPr lang="de-DE" dirty="0"/>
                        <a:t>Wird als Standartmodel im Bereich Computer Networking angesehen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Definiert keine Protokolle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71311"/>
                  </a:ext>
                </a:extLst>
              </a:tr>
              <a:tr h="817562">
                <a:tc>
                  <a:txBody>
                    <a:bodyPr/>
                    <a:lstStyle/>
                    <a:p>
                      <a:r>
                        <a:rPr lang="de-DE" dirty="0"/>
                        <a:t>Model unterstützt Verbindungslose sowie Verbindungsorientierte Dienste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Sitzungs</a:t>
                      </a:r>
                      <a:r>
                        <a:rPr lang="de-DE" dirty="0"/>
                        <a:t> und </a:t>
                      </a:r>
                      <a:r>
                        <a:rPr lang="de-DE" dirty="0" err="1"/>
                        <a:t>Präsentations</a:t>
                      </a:r>
                      <a:r>
                        <a:rPr lang="de-DE" dirty="0"/>
                        <a:t> Layer nicht so nutzbar wie die anderen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48184"/>
                  </a:ext>
                </a:extLst>
              </a:tr>
              <a:tr h="817562">
                <a:tc>
                  <a:txBody>
                    <a:bodyPr/>
                    <a:lstStyle/>
                    <a:p>
                      <a:r>
                        <a:rPr lang="de-DE" dirty="0"/>
                        <a:t>Sehr flexibel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Manche Dienste gibt es in mehreren Schichten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66916"/>
                  </a:ext>
                </a:extLst>
              </a:tr>
              <a:tr h="817562">
                <a:tc>
                  <a:txBody>
                    <a:bodyPr/>
                    <a:lstStyle/>
                    <a:p>
                      <a:r>
                        <a:rPr lang="de-DE" dirty="0"/>
                        <a:t>Model ist sicherer als eins das in einer Schicht gebündelt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Schichten funktionieren nicht parallel, jede Schicht wartet auf </a:t>
                      </a:r>
                      <a:r>
                        <a:rPr lang="de-DE"/>
                        <a:t>die vorherige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06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>
            <a:hlinkClick r:id="" action="ppaction://media"/>
            <a:extLst>
              <a:ext uri="{FF2B5EF4-FFF2-40B4-BE49-F238E27FC236}">
                <a16:creationId xmlns:a16="http://schemas.microsoft.com/office/drawing/2014/main" id="{A2FBD83C-9F92-4D31-B3F1-C1CCB9DB4E2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7190" y="103915"/>
            <a:ext cx="8309610" cy="5877069"/>
          </a:xfrm>
        </p:spPr>
      </p:pic>
    </p:spTree>
    <p:extLst>
      <p:ext uri="{BB962C8B-B14F-4D97-AF65-F5344CB8AC3E}">
        <p14:creationId xmlns:p14="http://schemas.microsoft.com/office/powerpoint/2010/main" val="2880759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/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2021-11-11T12:00:00+00:00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965F5111-3F8F-4C1C-A26B-A56C398318DE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147</Words>
  <Application>Microsoft Office PowerPoint</Application>
  <PresentationFormat>Breitbild</PresentationFormat>
  <Paragraphs>21</Paragraphs>
  <Slides>4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Das OSI Modell </vt:lpstr>
      <vt:lpstr>Schichten</vt:lpstr>
      <vt:lpstr>Vor- und Nachteile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Osi Model</dc:title>
  <dc:creator>21ITA006@itbspa.de</dc:creator>
  <cp:lastModifiedBy>Marius Rossgotterer</cp:lastModifiedBy>
  <cp:revision>27</cp:revision>
  <dcterms:created xsi:type="dcterms:W3CDTF">2021-11-11T08:24:24Z</dcterms:created>
  <dcterms:modified xsi:type="dcterms:W3CDTF">2021-11-11T10:36:38Z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2021-11-11T10:35:05Z</vt:filetime>
  </property>
</Properties>
</file>