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0D85C-80C7-49BD-B525-675F5CA7D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EA717D-11A3-43CB-8981-58C8927E8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F1110-70ED-4CE3-ADD2-AB37DEA6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1A84E-9096-4063-A823-360474A6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11068-9747-4F82-8B48-C4BFF010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0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2E8E7-866E-473E-BDB0-C9BB41A1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6BF76-B7A4-4291-B549-6A90EB53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515FA-1C57-4EC9-9397-F32578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5E58F1-9EAA-421B-B996-E9EB6FFF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477F2-0BE2-4881-98FC-53F874DA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5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AEA510-C979-4CB5-8BDB-845AE30D8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3F8816-6DDD-4040-AF3D-2463CF9A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87ADC-AC28-4449-BBAE-CD917E89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57370-83E2-4FCE-BD7E-384DC9DC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E067D-4270-45AA-8044-AB72EC45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FF263-3C1A-43F6-B07F-A6FA5569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0BE68-6676-4F7A-B838-FCECD1B8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7BA52-4E7F-45D9-AF68-F6DB063F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A9F53-6756-4F7B-BB01-386935E6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179AE-2624-4D3A-9CE1-503297D8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49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9EA29-7933-4813-8EC8-01BBE088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3C9626-A219-4805-AF5A-41879E8E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CA2B3-CAFC-4229-B209-808C0F1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CC4F5-97B0-4C73-BE7D-6D002D76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D7235-8AE1-47A6-96D3-ABABCECF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616FA-A7E2-4131-A262-6741F602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259D1-6B14-44BE-8535-591A10CB6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5CB630-14C7-471F-BE4D-8D9D5B9DC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36B71-59AD-4FF3-8519-8301C569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4F80F-2506-4811-BC35-4AC53E51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193E97-455C-4060-B593-3EFBBE6F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D7EAD-C866-4688-A91C-E3467A95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8016A-E936-4A77-9DBF-EBF12132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082136-16D6-4CB4-8355-9B4D112EE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80CD8B-7772-437F-A479-1AC21E344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181648-338F-4B29-A748-2D2127C49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FCA128-460F-4941-B3D8-090C40F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336502-0F4E-4BCC-BF54-D790FD3C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9B9453-2F84-4AD8-9070-4AC77CFD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84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196BD-7FC8-4A82-979E-1D926E64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5DFE9-652B-4F39-92D2-6BEDF946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D3584-D334-49F9-8289-7D885C75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035AA2-0876-4E0E-AA5C-3500B570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1A3BBA-69C1-4002-850F-2D5B12AA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FA4871-26CD-4B82-97B0-622466D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1EF0D0-F8EC-418F-9C75-53179F46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5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5D651-74EB-4674-825B-08E998FF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AA4A9-7458-4261-8F62-59E4552B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B162FC-75BC-46D5-A764-7E1E9FD3D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A0DC5-573B-4778-8033-7871915A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29514-22A8-461B-82D3-51402CE3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3408B8-5F6F-4731-A2ED-8A0D234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10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A6648-0BF9-4DA7-B460-D117C95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FED3B9-CED8-416D-8CBF-AC6AC979E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602157-0EB8-43EA-92A9-729DDF8A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793F3B-1D71-4D15-A4A7-39487D0C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A9B9F-E757-4D86-8F7D-F253B626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EBAEB2-B23C-4877-91E0-D712EA8F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94EA89-5CCD-4D9C-878D-81C1B3B2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4409B6-759B-4FC7-91EB-EBE434D8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9A215-B91D-4635-8BD2-B2D8818D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30C0-7DFA-4AAA-9A08-C7C18A76C864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C5E91-3FD7-47B7-894A-E6F2EB0CF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8C9AD-26AE-4F13-9212-04CF7977D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FA7B-986F-475D-BDA6-4FAADA5C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8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A87AEB9-5FA9-4135-96BB-BFB90232CED7}"/>
              </a:ext>
            </a:extLst>
          </p:cNvPr>
          <p:cNvSpPr/>
          <p:nvPr/>
        </p:nvSpPr>
        <p:spPr>
          <a:xfrm>
            <a:off x="0" y="0"/>
            <a:ext cx="12192000" cy="2003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9770CB-7BC5-4CDA-9E3F-B89B391C9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664"/>
            <a:ext cx="9144000" cy="1095536"/>
          </a:xfrm>
        </p:spPr>
        <p:txBody>
          <a:bodyPr/>
          <a:lstStyle/>
          <a:p>
            <a:r>
              <a:rPr lang="de-DE" b="1" dirty="0" err="1"/>
              <a:t>iSCSI</a:t>
            </a:r>
            <a:r>
              <a:rPr lang="de-DE" b="1" dirty="0"/>
              <a:t> / </a:t>
            </a:r>
            <a:r>
              <a:rPr lang="de-DE" b="1" dirty="0" err="1"/>
              <a:t>Fibre</a:t>
            </a:r>
            <a:r>
              <a:rPr lang="de-DE" b="1" dirty="0"/>
              <a:t> Channel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762D7F-6471-432F-9B66-D14B1059C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de-DE" dirty="0"/>
              <a:t>Gruppe F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Lukas </a:t>
            </a:r>
            <a:r>
              <a:rPr lang="de-DE" dirty="0" err="1"/>
              <a:t>Prosser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Sascha Zimmermann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Marius </a:t>
            </a:r>
            <a:r>
              <a:rPr lang="de-DE" dirty="0" err="1"/>
              <a:t>Roßgotterer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20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EE18BB5-1DC1-4D6C-874C-0CF710F92D71}"/>
              </a:ext>
            </a:extLst>
          </p:cNvPr>
          <p:cNvSpPr/>
          <p:nvPr/>
        </p:nvSpPr>
        <p:spPr>
          <a:xfrm>
            <a:off x="0" y="0"/>
            <a:ext cx="12192000" cy="2003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45ADAB-AB48-405E-897D-E3F69B91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95"/>
            <a:ext cx="10515600" cy="1325563"/>
          </a:xfrm>
        </p:spPr>
        <p:txBody>
          <a:bodyPr>
            <a:normAutofit/>
          </a:bodyPr>
          <a:lstStyle/>
          <a:p>
            <a:r>
              <a:rPr lang="de-DE" sz="6000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DAD7A-CCB5-4637-A2C7-9283E80F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8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3800" b="1" dirty="0" err="1"/>
              <a:t>Fibre</a:t>
            </a:r>
            <a:r>
              <a:rPr lang="de-DE" sz="3800" b="1" dirty="0"/>
              <a:t>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Übertragungsraten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Kabel- bzw. Anschlussspezifikationen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Anwendungsbeispiele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sz="3800" b="1" dirty="0" err="1"/>
              <a:t>iSCSI</a:t>
            </a:r>
            <a:endParaRPr lang="de-DE" sz="3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Übertragungsraten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Kabel- bzw. Anschlussspezifikationen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Anwendungsbeispiele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3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137623-ACE2-4F58-98B2-6848513F1130}"/>
              </a:ext>
            </a:extLst>
          </p:cNvPr>
          <p:cNvSpPr/>
          <p:nvPr/>
        </p:nvSpPr>
        <p:spPr>
          <a:xfrm>
            <a:off x="0" y="0"/>
            <a:ext cx="12192000" cy="2003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1CBBB-949E-4973-9FE5-D57D2AE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b="1" dirty="0" err="1"/>
              <a:t>Fibre</a:t>
            </a:r>
            <a:r>
              <a:rPr lang="de-DE" sz="6000" b="1" dirty="0"/>
              <a:t> Channel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0AA2B-1EED-4346-81F2-850EACDA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82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Entwicklung des Systems		Übertragungsraten</a:t>
            </a:r>
          </a:p>
          <a:p>
            <a:endParaRPr lang="de-DE" sz="2800" dirty="0">
              <a:solidFill>
                <a:schemeClr val="accent1"/>
              </a:solidFill>
            </a:endParaRPr>
          </a:p>
          <a:p>
            <a:r>
              <a:rPr lang="de-DE" dirty="0"/>
              <a:t>Entwicklungsstart 1988			2008: 21,04 Gigabit/s</a:t>
            </a:r>
          </a:p>
          <a:p>
            <a:r>
              <a:rPr lang="de-DE" dirty="0"/>
              <a:t>Erste Entwurf 1989				</a:t>
            </a:r>
          </a:p>
          <a:p>
            <a:r>
              <a:rPr lang="de-DE" dirty="0"/>
              <a:t>ANSI Standard 1994	</a:t>
            </a:r>
            <a:r>
              <a:rPr lang="de-DE" sz="2400" dirty="0"/>
              <a:t>	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8" name="Picture 4" descr="HP Fibre Channel Cable LC-LC Multi-Mode OM2 30m: Amazon.de: Elektronik &amp;amp;  Foto">
            <a:extLst>
              <a:ext uri="{FF2B5EF4-FFF2-40B4-BE49-F238E27FC236}">
                <a16:creationId xmlns:a16="http://schemas.microsoft.com/office/drawing/2014/main" id="{22376863-F247-4E8E-AF5C-D29256AE4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77" y="3879242"/>
            <a:ext cx="3616045" cy="274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jitsu Fibre Channel-Kabel LC Multi-Mode M LC Multi-Mode M  D:FCKAB-OM4-C50L-L">
            <a:extLst>
              <a:ext uri="{FF2B5EF4-FFF2-40B4-BE49-F238E27FC236}">
                <a16:creationId xmlns:a16="http://schemas.microsoft.com/office/drawing/2014/main" id="{27E2E251-4198-4C22-B45D-3060136AD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58227" y="37699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0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A42F88B-3669-4678-8E3E-B05F934D36D5}"/>
              </a:ext>
            </a:extLst>
          </p:cNvPr>
          <p:cNvSpPr/>
          <p:nvPr/>
        </p:nvSpPr>
        <p:spPr>
          <a:xfrm>
            <a:off x="0" y="0"/>
            <a:ext cx="12192000" cy="2003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5C5212-78E1-4EB2-8CC6-CFFF5B45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b="1" dirty="0" err="1"/>
              <a:t>Fibre</a:t>
            </a:r>
            <a:r>
              <a:rPr lang="de-DE" sz="6000" b="1" dirty="0"/>
              <a:t> Channel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04B1F-1DED-4EE0-8AD1-B9F7E526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Kabel- bzw. 				Anwendungsbeispiele</a:t>
            </a:r>
          </a:p>
          <a:p>
            <a:pPr marL="0" indent="0">
              <a:buNone/>
            </a:pPr>
            <a:r>
              <a:rPr lang="de-DE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Anschlussspezifikationen</a:t>
            </a:r>
          </a:p>
          <a:p>
            <a:pPr marL="0" indent="0">
              <a:buNone/>
            </a:pPr>
            <a:endParaRPr lang="de-DE" sz="3200" dirty="0">
              <a:solidFill>
                <a:schemeClr val="accent1"/>
              </a:solidFill>
            </a:endParaRPr>
          </a:p>
          <a:p>
            <a:r>
              <a:rPr lang="de-DE" sz="2800" dirty="0"/>
              <a:t>Kupferkabel</a:t>
            </a:r>
            <a:r>
              <a:rPr lang="de-DE" dirty="0"/>
              <a:t>	</a:t>
            </a:r>
            <a:r>
              <a:rPr lang="de-DE" sz="2800" dirty="0"/>
              <a:t>				Konzipiert für serielle, </a:t>
            </a:r>
            <a:r>
              <a:rPr lang="de-DE" sz="2800" dirty="0" err="1"/>
              <a:t>kontinu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- innerhalb von Storage Systemen	</a:t>
            </a:r>
            <a:r>
              <a:rPr lang="de-DE" dirty="0" err="1"/>
              <a:t>irliche</a:t>
            </a:r>
            <a:r>
              <a:rPr lang="de-DE" dirty="0"/>
              <a:t> Hochgeschwindigkeits-</a:t>
            </a:r>
          </a:p>
          <a:p>
            <a:pPr marL="0" indent="0">
              <a:buNone/>
            </a:pPr>
            <a:r>
              <a:rPr lang="de-DE" dirty="0"/>
              <a:t>   - bis zu 30 m				Übertragungen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Glasfaserkabel				- Storage Area Networks	</a:t>
            </a:r>
          </a:p>
          <a:p>
            <a:pPr marL="0" indent="0">
              <a:buNone/>
            </a:pPr>
            <a:r>
              <a:rPr lang="de-DE" dirty="0"/>
              <a:t>   - zwischen Storage Systemen</a:t>
            </a:r>
          </a:p>
          <a:p>
            <a:pPr marL="0" indent="0">
              <a:buNone/>
            </a:pPr>
            <a:r>
              <a:rPr lang="de-DE" dirty="0"/>
              <a:t>   - bis zu 10 km					</a:t>
            </a:r>
          </a:p>
        </p:txBody>
      </p:sp>
    </p:spTree>
    <p:extLst>
      <p:ext uri="{BB962C8B-B14F-4D97-AF65-F5344CB8AC3E}">
        <p14:creationId xmlns:p14="http://schemas.microsoft.com/office/powerpoint/2010/main" val="20240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670C9F-6C43-48DC-832A-13A0440A7CAE}"/>
              </a:ext>
            </a:extLst>
          </p:cNvPr>
          <p:cNvSpPr/>
          <p:nvPr/>
        </p:nvSpPr>
        <p:spPr>
          <a:xfrm>
            <a:off x="0" y="0"/>
            <a:ext cx="12192000" cy="2003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1CBBB-949E-4973-9FE5-D57D2AE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b="1" dirty="0" err="1"/>
              <a:t>iSCSI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0AA2B-1EED-4346-81F2-850EACDA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Entwicklung des Systems		Übertragungsraten</a:t>
            </a:r>
          </a:p>
          <a:p>
            <a:endParaRPr lang="de-DE" sz="2800" dirty="0">
              <a:solidFill>
                <a:schemeClr val="accent1"/>
              </a:solidFill>
            </a:endParaRPr>
          </a:p>
          <a:p>
            <a:r>
              <a:rPr lang="de-DE" sz="2400" dirty="0"/>
              <a:t>Grundzüge 1990er				2004: 10 Gigabit/s bei 10 Gbit Ethernet</a:t>
            </a:r>
          </a:p>
          <a:p>
            <a:r>
              <a:rPr lang="de-DE" sz="2400" dirty="0"/>
              <a:t>Erster Entwurf 2000				</a:t>
            </a:r>
          </a:p>
          <a:p>
            <a:r>
              <a:rPr lang="de-DE" sz="2400" dirty="0"/>
              <a:t>Veröffentlichung 2002</a:t>
            </a:r>
          </a:p>
          <a:p>
            <a:r>
              <a:rPr lang="de-DE" sz="2400" dirty="0"/>
              <a:t>Anerkennung als Standard 2003</a:t>
            </a:r>
          </a:p>
          <a:p>
            <a:r>
              <a:rPr lang="de-DE" sz="2400" dirty="0"/>
              <a:t>Erweiterungen / Aktualisierungen</a:t>
            </a:r>
          </a:p>
          <a:p>
            <a:pPr marL="0" indent="0">
              <a:buNone/>
            </a:pPr>
            <a:r>
              <a:rPr lang="de-DE" sz="2400" dirty="0"/>
              <a:t>   2014	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C8EA66-5402-4E5B-B16E-2834CD3D7F97}"/>
              </a:ext>
            </a:extLst>
          </p:cNvPr>
          <p:cNvSpPr txBox="1"/>
          <p:nvPr/>
        </p:nvSpPr>
        <p:spPr>
          <a:xfrm>
            <a:off x="838200" y="1375018"/>
            <a:ext cx="7144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internet</a:t>
            </a:r>
            <a:r>
              <a:rPr lang="de-DE" sz="2800" dirty="0"/>
              <a:t> Small Computer System Interface</a:t>
            </a:r>
          </a:p>
        </p:txBody>
      </p:sp>
    </p:spTree>
    <p:extLst>
      <p:ext uri="{BB962C8B-B14F-4D97-AF65-F5344CB8AC3E}">
        <p14:creationId xmlns:p14="http://schemas.microsoft.com/office/powerpoint/2010/main" val="25517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8E5846-F7EB-4D98-8B08-8CD19530A6C6}"/>
              </a:ext>
            </a:extLst>
          </p:cNvPr>
          <p:cNvSpPr/>
          <p:nvPr/>
        </p:nvSpPr>
        <p:spPr>
          <a:xfrm>
            <a:off x="0" y="0"/>
            <a:ext cx="12192000" cy="2003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5C5212-78E1-4EB2-8CC6-CFFF5B45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b="1" dirty="0" err="1"/>
              <a:t>iSCSI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04B1F-1DED-4EE0-8AD1-B9F7E526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Kabel- bzw. 				Anwendungsbeispiele</a:t>
            </a:r>
          </a:p>
          <a:p>
            <a:pPr marL="0" indent="0">
              <a:buNone/>
            </a:pPr>
            <a:r>
              <a:rPr lang="de-DE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Anschlussspezifikationen</a:t>
            </a:r>
          </a:p>
          <a:p>
            <a:pPr marL="0" indent="0">
              <a:buNone/>
            </a:pPr>
            <a:endParaRPr lang="de-DE" sz="3200" dirty="0">
              <a:solidFill>
                <a:schemeClr val="accent1"/>
              </a:solidFill>
            </a:endParaRPr>
          </a:p>
          <a:p>
            <a:r>
              <a:rPr lang="de-DE" dirty="0"/>
              <a:t>Über Ethernet</a:t>
            </a:r>
            <a:r>
              <a:rPr lang="de-DE" sz="2800" dirty="0"/>
              <a:t>				</a:t>
            </a:r>
            <a:r>
              <a:rPr lang="de-DE" dirty="0"/>
              <a:t>Zugriff auf zentral verfügbare</a:t>
            </a:r>
          </a:p>
          <a:p>
            <a:pPr marL="0" indent="0">
              <a:buNone/>
            </a:pPr>
            <a:r>
              <a:rPr lang="de-DE" dirty="0"/>
              <a:t> 						Speicherressourcen über IP-</a:t>
            </a:r>
          </a:p>
          <a:p>
            <a:pPr marL="0" indent="0">
              <a:buNone/>
            </a:pPr>
            <a:r>
              <a:rPr lang="de-DE" dirty="0"/>
              <a:t>						Netzwerke</a:t>
            </a:r>
          </a:p>
          <a:p>
            <a:pPr marL="0" indent="0">
              <a:buNone/>
            </a:pPr>
            <a:r>
              <a:rPr lang="de-DE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950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2021-11-10T12:00:00+00:00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8F2BA24B-7C9B-46AF-B08C-2CB000A6502E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iSCSI / Fibre Channel</vt:lpstr>
      <vt:lpstr>Agenda</vt:lpstr>
      <vt:lpstr>Fibre Channel</vt:lpstr>
      <vt:lpstr>Fibre Channel</vt:lpstr>
      <vt:lpstr>iSCSI</vt:lpstr>
      <vt:lpstr>iSCSI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F - iSCSI - Fibre Channel.pptx</dc:title>
  <dc:creator>Marius Rossgotterer</dc:creator>
  <cp:lastModifiedBy>Marius Rossgotterer</cp:lastModifiedBy>
  <cp:revision>19</cp:revision>
  <dcterms:created xsi:type="dcterms:W3CDTF">2021-11-10T08:33:47Z</dcterms:created>
  <dcterms:modified xsi:type="dcterms:W3CDTF">2021-12-02T09:31:51Z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2021-11-10T08:33:48Z</vt:filetime>
  </property>
</Properties>
</file>