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ontserrat"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
      <p:font typeface="Arv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64" d="100"/>
          <a:sy n="164" d="100"/>
        </p:scale>
        <p:origin x="-114" y="1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dirty="0" smtClean="0"/>
              <a:t>Encounter Generator</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 dirty="0" smtClean="0"/>
              <a:t>Kyle Murphy</a:t>
            </a:r>
            <a:endParaRPr lang="en" dirty="0"/>
          </a:p>
          <a:p>
            <a:pPr marL="0" lvl="0" indent="0">
              <a:spcBef>
                <a:spcPts val="0"/>
              </a:spcBef>
              <a:buNone/>
            </a:pPr>
            <a:r>
              <a:rPr lang="en" dirty="0" smtClean="0"/>
              <a:t>@OnyxKodiak </a:t>
            </a:r>
            <a:r>
              <a:rPr lang="en" dirty="0"/>
              <a:t>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 dirty="0" smtClean="0"/>
              <a:t>The encounter generator app is designed to remove the need for extra</a:t>
            </a:r>
            <a:r>
              <a:rPr lang="en" dirty="0"/>
              <a:t> </a:t>
            </a:r>
            <a:r>
              <a:rPr lang="en" dirty="0" smtClean="0"/>
              <a:t>prepwork when running a campaign in D&amp;D.</a:t>
            </a:r>
          </a:p>
          <a:p>
            <a:pPr marL="0" lvl="0" indent="0">
              <a:spcBef>
                <a:spcPts val="0"/>
              </a:spcBef>
              <a:buNone/>
            </a:pPr>
            <a:r>
              <a:rPr lang="en" dirty="0" smtClean="0"/>
              <a:t>It will generate an encounter or encounters and the loot for afterward.</a:t>
            </a:r>
          </a:p>
          <a:p>
            <a:pPr marL="0" lvl="0" indent="0">
              <a:spcBef>
                <a:spcPts val="0"/>
              </a:spcBef>
              <a:buNone/>
            </a:pPr>
            <a:endParaRPr lang="e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smtClean="0"/>
              <a:t>Prepopulated Tables for Encounter Generation</a:t>
            </a:r>
          </a:p>
          <a:p>
            <a:pPr marL="457200" lvl="0" indent="-342900" rtl="0">
              <a:spcBef>
                <a:spcPts val="0"/>
              </a:spcBef>
              <a:spcAft>
                <a:spcPts val="0"/>
              </a:spcAft>
              <a:buSzPts val="1800"/>
              <a:buChar char="●"/>
            </a:pPr>
            <a:r>
              <a:rPr lang="en" dirty="0" smtClean="0"/>
              <a:t>Customizable encounter rules</a:t>
            </a:r>
            <a:endParaRPr lang="en" dirty="0"/>
          </a:p>
          <a:p>
            <a:pPr marL="457200" lvl="0" indent="-342900" rtl="0">
              <a:spcBef>
                <a:spcPts val="0"/>
              </a:spcBef>
              <a:spcAft>
                <a:spcPts val="0"/>
              </a:spcAft>
              <a:buSzPts val="1800"/>
              <a:buChar char="●"/>
            </a:pPr>
            <a:r>
              <a:rPr lang="en" dirty="0" smtClean="0"/>
              <a:t>Ability to login and have it remember your settings</a:t>
            </a:r>
            <a:endParaRPr lang="en" dirty="0"/>
          </a:p>
          <a:p>
            <a:pPr marL="457200" lvl="0" indent="-342900">
              <a:spcBef>
                <a:spcPts val="0"/>
              </a:spcBef>
              <a:buSzPts val="1800"/>
              <a:buChar char="●"/>
            </a:pPr>
            <a:r>
              <a:rPr lang="en" dirty="0" smtClean="0"/>
              <a:t>Add custom creatures, points of intrests and treasure</a:t>
            </a: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285750" indent="-285750"/>
            <a:r>
              <a:rPr lang="en" sz="1200" dirty="0" smtClean="0"/>
              <a:t>Users can select difficulty</a:t>
            </a:r>
          </a:p>
          <a:p>
            <a:pPr marL="285750" indent="-285750"/>
            <a:r>
              <a:rPr lang="en" sz="1200" dirty="0" smtClean="0"/>
              <a:t>Users can select number of encounters</a:t>
            </a:r>
          </a:p>
          <a:p>
            <a:pPr marL="285750" indent="-285750"/>
            <a:r>
              <a:rPr lang="en" sz="1200" dirty="0" smtClean="0"/>
              <a:t>Users can select frequency of encoutners</a:t>
            </a:r>
          </a:p>
          <a:p>
            <a:pPr marL="285750" indent="-285750"/>
            <a:r>
              <a:rPr lang="en" sz="1200" dirty="0" smtClean="0"/>
              <a:t>Users can add custom creatures</a:t>
            </a:r>
          </a:p>
          <a:p>
            <a:pPr marL="285750" indent="-285750"/>
            <a:r>
              <a:rPr lang="en" sz="1200" dirty="0" smtClean="0"/>
              <a:t>Users can add custom points of interest</a:t>
            </a:r>
          </a:p>
          <a:p>
            <a:pPr marL="285750" indent="-285750"/>
            <a:r>
              <a:rPr lang="en" sz="1200" dirty="0" smtClean="0"/>
              <a:t>Users can add custom treasure</a:t>
            </a:r>
            <a:endParaRPr lang="e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171450" indent="-171450"/>
            <a:r>
              <a:rPr lang="en" sz="1200" dirty="0" smtClean="0"/>
              <a:t>Users – For keeping track of custom entries and encounter settings</a:t>
            </a:r>
          </a:p>
          <a:p>
            <a:pPr marL="171450" indent="-171450"/>
            <a:r>
              <a:rPr lang="en" sz="1200" dirty="0" smtClean="0"/>
              <a:t>Treasures – Standard treasures and custom loot(tracked by user)</a:t>
            </a:r>
          </a:p>
          <a:p>
            <a:pPr marL="171450" indent="-171450"/>
            <a:r>
              <a:rPr lang="en" sz="1200" dirty="0" smtClean="0"/>
              <a:t>Creatures </a:t>
            </a:r>
            <a:r>
              <a:rPr lang="en" sz="1200" dirty="0"/>
              <a:t>- Standard </a:t>
            </a:r>
            <a:r>
              <a:rPr lang="en" sz="1200" dirty="0" smtClean="0"/>
              <a:t>creatures and </a:t>
            </a:r>
            <a:r>
              <a:rPr lang="en" sz="1200" dirty="0"/>
              <a:t>custom creations(tracked by user</a:t>
            </a:r>
            <a:r>
              <a:rPr lang="en" sz="1200" dirty="0" smtClean="0"/>
              <a:t>)</a:t>
            </a:r>
            <a:endParaRPr lang="en" sz="1200" dirty="0" smtClean="0"/>
          </a:p>
          <a:p>
            <a:pPr marL="171450" indent="-171450"/>
            <a:r>
              <a:rPr lang="en" sz="1200" dirty="0" smtClean="0"/>
              <a:t>Points </a:t>
            </a:r>
            <a:r>
              <a:rPr lang="en" sz="1200" dirty="0"/>
              <a:t>of </a:t>
            </a:r>
            <a:r>
              <a:rPr lang="en" sz="1200" dirty="0" smtClean="0"/>
              <a:t>interest- Standard </a:t>
            </a:r>
            <a:r>
              <a:rPr lang="en" sz="1200" dirty="0"/>
              <a:t>treasures and custom </a:t>
            </a:r>
            <a:r>
              <a:rPr lang="en" sz="1200" dirty="0" smtClean="0"/>
              <a:t>locations(tracked </a:t>
            </a:r>
            <a:r>
              <a:rPr lang="en" sz="1200" dirty="0"/>
              <a:t>by user</a:t>
            </a:r>
            <a:r>
              <a:rPr lang="en" sz="1200" dirty="0" smtClean="0"/>
              <a:t>)</a:t>
            </a:r>
            <a:endParaRPr lang="en" sz="1200" dirty="0" smtClean="0"/>
          </a:p>
          <a:p>
            <a:pPr marL="171450" indent="-171450"/>
            <a:r>
              <a:rPr lang="en" sz="1200" dirty="0" smtClean="0"/>
              <a:t>Encounters – One time use or tracked by user</a:t>
            </a:r>
            <a:endParaRPr lang="en"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smtClean="0"/>
              <a:t>Java</a:t>
            </a:r>
            <a:endParaRPr lang="en" dirty="0"/>
          </a:p>
          <a:p>
            <a:pPr marL="457200" lvl="0" indent="-342900" rtl="0">
              <a:spcBef>
                <a:spcPts val="0"/>
              </a:spcBef>
              <a:spcAft>
                <a:spcPts val="0"/>
              </a:spcAft>
              <a:buSzPts val="1800"/>
              <a:buChar char="●"/>
            </a:pPr>
            <a:r>
              <a:rPr lang="en" dirty="0" smtClean="0"/>
              <a:t>Spring Boot</a:t>
            </a:r>
            <a:endParaRPr lang="en" dirty="0"/>
          </a:p>
          <a:p>
            <a:pPr marL="457200" lvl="0" indent="-342900" rtl="0">
              <a:spcBef>
                <a:spcPts val="0"/>
              </a:spcBef>
              <a:spcAft>
                <a:spcPts val="0"/>
              </a:spcAft>
              <a:buSzPts val="1800"/>
              <a:buChar char="●"/>
            </a:pPr>
            <a:r>
              <a:rPr lang="en" dirty="0" smtClean="0"/>
              <a:t>Thymeleaf</a:t>
            </a:r>
            <a:endParaRPr lang="en" dirty="0"/>
          </a:p>
          <a:p>
            <a:pPr marL="457200" lvl="0" indent="-342900" rtl="0">
              <a:spcBef>
                <a:spcPts val="0"/>
              </a:spcBef>
              <a:spcAft>
                <a:spcPts val="0"/>
              </a:spcAft>
              <a:buSzPts val="1800"/>
              <a:buChar char="●"/>
            </a:pPr>
            <a:r>
              <a:rPr lang="en" dirty="0" smtClean="0"/>
              <a:t>MySQL</a:t>
            </a:r>
            <a:endParaRPr lang="en" dirty="0"/>
          </a:p>
          <a:p>
            <a:pPr marL="457200" lvl="0" indent="-342900">
              <a:spcBef>
                <a:spcPts val="0"/>
              </a:spcBef>
              <a:buSzPts val="1800"/>
              <a:buChar char="●"/>
            </a:pPr>
            <a:r>
              <a:rPr lang="en" dirty="0" smtClean="0"/>
              <a:t>Springboot</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smtClean="0"/>
              <a:t>Permission based views</a:t>
            </a:r>
            <a:endParaRPr lang="en" dirty="0"/>
          </a:p>
          <a:p>
            <a:pPr marL="457200" lvl="0" indent="-342900" rtl="0">
              <a:spcBef>
                <a:spcPts val="0"/>
              </a:spcBef>
              <a:spcAft>
                <a:spcPts val="0"/>
              </a:spcAft>
              <a:buSzPts val="1800"/>
              <a:buChar char="●"/>
            </a:pPr>
            <a:r>
              <a:rPr lang="en" dirty="0" smtClean="0"/>
              <a:t>Permission based editing</a:t>
            </a:r>
            <a:endParaRPr lang="en" dirty="0"/>
          </a:p>
          <a:p>
            <a:pPr marL="457200" lvl="0" indent="-342900" rtl="0">
              <a:spcBef>
                <a:spcPts val="0"/>
              </a:spcBef>
              <a:buSzPts val="1800"/>
              <a:buChar char="●"/>
            </a:pPr>
            <a:r>
              <a:rPr lang="en" dirty="0" smtClean="0"/>
              <a:t>Logins using Java</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smtClean="0"/>
              <a:t>UI update</a:t>
            </a:r>
            <a:endParaRPr lang="en" dirty="0"/>
          </a:p>
          <a:p>
            <a:pPr marL="457200" lvl="0" indent="-342900" rtl="0">
              <a:spcBef>
                <a:spcPts val="0"/>
              </a:spcBef>
              <a:spcAft>
                <a:spcPts val="0"/>
              </a:spcAft>
              <a:buSzPts val="1800"/>
              <a:buChar char="●"/>
            </a:pPr>
            <a:r>
              <a:rPr lang="en" dirty="0" smtClean="0"/>
              <a:t>Adding Javascrip</a:t>
            </a:r>
            <a:endParaRPr lang="en" dirty="0"/>
          </a:p>
          <a:p>
            <a:pPr marL="457200" lvl="0" indent="-342900">
              <a:spcBef>
                <a:spcPts val="0"/>
              </a:spcBef>
              <a:buSzPts val="1800"/>
              <a:buChar char="●"/>
            </a:pPr>
            <a:r>
              <a:rPr lang="en" smtClean="0"/>
              <a:t>Include more opitons for encounter variation</a:t>
            </a:r>
            <a:endParaRPr lang="en"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254</Words>
  <Application>Microsoft Office PowerPoint</Application>
  <PresentationFormat>On-screen Show (16:9)</PresentationFormat>
  <Paragraphs>40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Montserrat</vt:lpstr>
      <vt:lpstr>Roboto</vt:lpstr>
      <vt:lpstr>Arvo</vt:lpstr>
      <vt:lpstr>Material</vt:lpstr>
      <vt:lpstr>Encounter Generator</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Kyle</cp:lastModifiedBy>
  <cp:revision>13</cp:revision>
  <dcterms:modified xsi:type="dcterms:W3CDTF">2019-03-28T00:37:30Z</dcterms:modified>
</cp:coreProperties>
</file>