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65" r:id="rId4"/>
    <p:sldId id="267" r:id="rId5"/>
    <p:sldId id="261" r:id="rId6"/>
    <p:sldId id="260" r:id="rId7"/>
    <p:sldId id="258" r:id="rId8"/>
    <p:sldId id="268" r:id="rId9"/>
    <p:sldId id="269" r:id="rId10"/>
    <p:sldId id="259" r:id="rId11"/>
    <p:sldId id="270" r:id="rId12"/>
    <p:sldId id="271" r:id="rId13"/>
    <p:sldId id="27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864542-9AE0-E44D-8F97-14354DFEBD74}">
          <p14:sldIdLst>
            <p14:sldId id="256"/>
            <p14:sldId id="266"/>
            <p14:sldId id="265"/>
            <p14:sldId id="267"/>
            <p14:sldId id="261"/>
            <p14:sldId id="260"/>
            <p14:sldId id="258"/>
            <p14:sldId id="268"/>
            <p14:sldId id="269"/>
            <p14:sldId id="259"/>
            <p14:sldId id="270"/>
            <p14:sldId id="271"/>
            <p14:sldId id="27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4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5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35781-B655-9341-97F9-AF88ADEBDF84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49CA-B09D-4F4D-86EE-1678A648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11.vsdx"/><Relationship Id="rId4" Type="http://schemas.openxmlformats.org/officeDocument/2006/relationships/image" Target="../media/image8.emf"/><Relationship Id="rId5" Type="http://schemas.openxmlformats.org/officeDocument/2006/relationships/package" Target="../embeddings/Microsoft_Visio_Drawing32222.vsdx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725249"/>
          </a:xfrm>
        </p:spPr>
        <p:txBody>
          <a:bodyPr>
            <a:noAutofit/>
          </a:bodyPr>
          <a:lstStyle/>
          <a:p>
            <a:r>
              <a:rPr lang="en-US" sz="5000" dirty="0" smtClean="0"/>
              <a:t>Judge Frog 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435" y="4593552"/>
            <a:ext cx="3162934" cy="9103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Brice </a:t>
            </a:r>
            <a:r>
              <a:rPr lang="en-US" dirty="0" err="1" smtClean="0"/>
              <a:t>Boula</a:t>
            </a:r>
            <a:endParaRPr lang="en-US" dirty="0" smtClean="0"/>
          </a:p>
          <a:p>
            <a:r>
              <a:rPr lang="en-US" dirty="0" smtClean="0"/>
              <a:t>Collin Duncan</a:t>
            </a:r>
          </a:p>
          <a:p>
            <a:r>
              <a:rPr lang="en-US" dirty="0" smtClean="0"/>
              <a:t>David Tomlinson</a:t>
            </a:r>
          </a:p>
          <a:p>
            <a:r>
              <a:rPr lang="en-US" dirty="0" smtClean="0"/>
              <a:t>Landon </a:t>
            </a:r>
            <a:r>
              <a:rPr lang="en-US" dirty="0" err="1" smtClean="0"/>
              <a:t>Westrom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4058" y="2684546"/>
            <a:ext cx="358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Senior Capstone Project 2014-2015</a:t>
            </a:r>
          </a:p>
          <a:p>
            <a:pPr algn="ctr"/>
            <a:r>
              <a:rPr lang="en-US" dirty="0"/>
              <a:t>TCU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0651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i="1" dirty="0"/>
              <a:t>December 15, 2014</a:t>
            </a:r>
            <a:r>
              <a:rPr lang="en-US" u="sng" dirty="0"/>
              <a:t> 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 Complete Project Database</a:t>
            </a:r>
          </a:p>
          <a:p>
            <a:r>
              <a:rPr lang="en-US" dirty="0" smtClean="0"/>
              <a:t> Upload to database via prototype</a:t>
            </a:r>
          </a:p>
          <a:p>
            <a:r>
              <a:rPr lang="en-US" dirty="0" smtClean="0"/>
              <a:t> Website Skeleton Complete</a:t>
            </a:r>
          </a:p>
          <a:p>
            <a:r>
              <a:rPr lang="en-US" dirty="0" smtClean="0"/>
              <a:t> Complete Documents</a:t>
            </a:r>
          </a:p>
          <a:p>
            <a:r>
              <a:rPr lang="en-US" dirty="0" smtClean="0"/>
              <a:t> Begin Unit test development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February </a:t>
            </a:r>
            <a:r>
              <a:rPr lang="en-US" b="1" i="1" dirty="0" smtClean="0"/>
              <a:t>3, </a:t>
            </a:r>
            <a:r>
              <a:rPr lang="en-US" b="1" i="1" dirty="0"/>
              <a:t>2015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Web </a:t>
            </a:r>
            <a:r>
              <a:rPr lang="en-US" dirty="0"/>
              <a:t>application completed (including database update mechanism)</a:t>
            </a:r>
          </a:p>
          <a:p>
            <a:pPr lvl="0"/>
            <a:r>
              <a:rPr lang="en-US" dirty="0" smtClean="0"/>
              <a:t> Web application unit tests complete</a:t>
            </a:r>
            <a:endParaRPr lang="en-US" dirty="0"/>
          </a:p>
          <a:p>
            <a:pPr lvl="0"/>
            <a:r>
              <a:rPr lang="en-US" dirty="0" smtClean="0"/>
              <a:t> Web </a:t>
            </a:r>
            <a:r>
              <a:rPr lang="en-US" dirty="0"/>
              <a:t>application integration test development has begun</a:t>
            </a:r>
          </a:p>
          <a:p>
            <a:pPr lvl="0"/>
            <a:r>
              <a:rPr lang="en-US" dirty="0" smtClean="0"/>
              <a:t> Website </a:t>
            </a:r>
            <a:r>
              <a:rPr lang="en-US" dirty="0"/>
              <a:t>design finalized</a:t>
            </a:r>
          </a:p>
          <a:p>
            <a:pPr lvl="0"/>
            <a:r>
              <a:rPr lang="en-US" dirty="0" smtClean="0"/>
              <a:t> First </a:t>
            </a:r>
            <a:r>
              <a:rPr lang="en-US" dirty="0"/>
              <a:t>round of analytics prototyped along with beginning unit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3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March 8, 2015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Second </a:t>
            </a:r>
            <a:r>
              <a:rPr lang="en-US" dirty="0"/>
              <a:t>round of analytics prototyped along with beginning unit tests</a:t>
            </a:r>
          </a:p>
          <a:p>
            <a:pPr lvl="0"/>
            <a:r>
              <a:rPr lang="en-US" dirty="0" smtClean="0"/>
              <a:t> First </a:t>
            </a:r>
            <a:r>
              <a:rPr lang="en-US" dirty="0"/>
              <a:t>round of analytics finalized along with integration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b="1" i="1" dirty="0"/>
              <a:t>April 8, 2015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</a:p>
          <a:p>
            <a:pPr lvl="0"/>
            <a:r>
              <a:rPr lang="en-US" dirty="0" smtClean="0"/>
              <a:t> Second </a:t>
            </a:r>
            <a:r>
              <a:rPr lang="en-US" dirty="0"/>
              <a:t>round completed along with integration tests</a:t>
            </a:r>
          </a:p>
          <a:p>
            <a:pPr lvl="0"/>
            <a:r>
              <a:rPr lang="en-US" dirty="0" smtClean="0"/>
              <a:t> Finish </a:t>
            </a:r>
            <a:r>
              <a:rPr lang="en-US" dirty="0"/>
              <a:t>unit/integration/end-to-end tests </a:t>
            </a:r>
            <a:r>
              <a:rPr lang="en-US" dirty="0" smtClean="0"/>
              <a:t>and complete </a:t>
            </a:r>
            <a:r>
              <a:rPr lang="en-US" dirty="0"/>
              <a:t>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2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23648"/>
          </a:xfrm>
        </p:spPr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Difficulties With New </a:t>
            </a:r>
            <a:r>
              <a:rPr lang="en-US" dirty="0"/>
              <a:t>Technology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.NET Framework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 Host Verification</a:t>
            </a:r>
          </a:p>
          <a:p>
            <a:r>
              <a:rPr lang="en-US" dirty="0"/>
              <a:t> </a:t>
            </a:r>
            <a:r>
              <a:rPr lang="en-US" dirty="0" smtClean="0"/>
              <a:t>Miscommunication</a:t>
            </a:r>
          </a:p>
          <a:p>
            <a:r>
              <a:rPr lang="en-US" dirty="0" smtClean="0"/>
              <a:t>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Vanessa </a:t>
            </a:r>
            <a:r>
              <a:rPr lang="en-US" sz="2800" dirty="0" err="1" smtClean="0"/>
              <a:t>Bouché</a:t>
            </a:r>
            <a:r>
              <a:rPr lang="en-US" sz="2800" dirty="0" smtClean="0"/>
              <a:t>, Ph.D.</a:t>
            </a:r>
            <a:endParaRPr lang="en-US" sz="2800" dirty="0"/>
          </a:p>
          <a:p>
            <a:pPr lvl="1"/>
            <a:r>
              <a:rPr lang="en-US" sz="2400" dirty="0" smtClean="0"/>
              <a:t> TCU </a:t>
            </a:r>
            <a:r>
              <a:rPr lang="en-US" sz="2400" dirty="0"/>
              <a:t>Department of Political Science</a:t>
            </a:r>
          </a:p>
          <a:p>
            <a:r>
              <a:rPr lang="en-US" sz="2800" dirty="0" smtClean="0"/>
              <a:t> Michael </a:t>
            </a:r>
            <a:r>
              <a:rPr lang="en-US" sz="2800" dirty="0"/>
              <a:t>Bachmann, Ph.D.</a:t>
            </a:r>
          </a:p>
          <a:p>
            <a:pPr lvl="1"/>
            <a:r>
              <a:rPr lang="en-US" sz="2400" dirty="0" smtClean="0"/>
              <a:t> TCU </a:t>
            </a:r>
            <a:r>
              <a:rPr lang="en-US" sz="2400" dirty="0"/>
              <a:t>Department of Criminal </a:t>
            </a:r>
            <a:r>
              <a:rPr lang="en-US" sz="2400" dirty="0" smtClean="0"/>
              <a:t>Justice</a:t>
            </a:r>
            <a:endParaRPr lang="en-US" sz="2400" dirty="0"/>
          </a:p>
          <a:p>
            <a:r>
              <a:rPr lang="en-US" sz="2800" dirty="0" smtClean="0"/>
              <a:t> National </a:t>
            </a:r>
            <a:r>
              <a:rPr lang="en-US" sz="2800" dirty="0"/>
              <a:t>Institute of Justice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0-28 at 12.20.2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01" y="5556992"/>
            <a:ext cx="2530750" cy="6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11572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612589"/>
          </a:xfrm>
        </p:spPr>
        <p:txBody>
          <a:bodyPr/>
          <a:lstStyle/>
          <a:p>
            <a:r>
              <a:rPr lang="en-US" dirty="0" smtClean="0"/>
              <a:t> Clients proposed application to NIJ for grant which required a database for storage and retrieval of information pertaining to human trafficking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2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database is structured according to client specification, designed using the Extended Entity Relationship model, and developed in MySQL 5.</a:t>
            </a:r>
          </a:p>
          <a:p>
            <a:r>
              <a:rPr lang="en-US" dirty="0"/>
              <a:t> </a:t>
            </a:r>
            <a:r>
              <a:rPr lang="en-US" dirty="0" smtClean="0"/>
              <a:t>An CakePHP Web application which interfaces with the database and allows users to search, analyze, and maintain it</a:t>
            </a:r>
          </a:p>
        </p:txBody>
      </p:sp>
    </p:spTree>
    <p:extLst>
      <p:ext uri="{BB962C8B-B14F-4D97-AF65-F5344CB8AC3E}">
        <p14:creationId xmlns:p14="http://schemas.microsoft.com/office/powerpoint/2010/main" val="276784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83077" y="710094"/>
            <a:ext cx="290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System Architecture</a:t>
            </a:r>
            <a:endParaRPr lang="en-US" sz="2400" dirty="0"/>
          </a:p>
        </p:txBody>
      </p:sp>
      <p:pic>
        <p:nvPicPr>
          <p:cNvPr id="2" name="Picture 1" descr="Screen Shot 2015-02-01 at 2.3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54" y="1171759"/>
            <a:ext cx="7129337" cy="50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2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8600" y="714732"/>
            <a:ext cx="31420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Database Design</a:t>
            </a:r>
            <a:endParaRPr lang="en-US" sz="3200" dirty="0"/>
          </a:p>
        </p:txBody>
      </p:sp>
      <p:pic>
        <p:nvPicPr>
          <p:cNvPr id="4" name="Picture 3" descr="Screen Shot 2015-01-28 at 6.4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6" y="117230"/>
            <a:ext cx="8225692" cy="63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88162"/>
              </p:ext>
            </p:extLst>
          </p:nvPr>
        </p:nvGraphicFramePr>
        <p:xfrm>
          <a:off x="1355720" y="2560334"/>
          <a:ext cx="30210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3" imgW="3035300" imgH="2755900" progId="">
                  <p:embed/>
                </p:oleObj>
              </mc:Choice>
              <mc:Fallback>
                <p:oleObj r:id="rId3" imgW="3035300" imgH="27559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0" y="2560334"/>
                        <a:ext cx="3021013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96661"/>
              </p:ext>
            </p:extLst>
          </p:nvPr>
        </p:nvGraphicFramePr>
        <p:xfrm>
          <a:off x="4739129" y="2000293"/>
          <a:ext cx="3290887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5" imgW="3302000" imgH="3898900" progId="">
                  <p:embed/>
                </p:oleObj>
              </mc:Choice>
              <mc:Fallback>
                <p:oleObj r:id="rId5" imgW="3302000" imgH="38989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129" y="2000293"/>
                        <a:ext cx="3290887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55720" y="997970"/>
            <a:ext cx="176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66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56524" y="2111028"/>
            <a:ext cx="3556861" cy="360273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Database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MySQL 5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MySQL Workbench 6.2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 4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u="sng" dirty="0" smtClean="0"/>
              <a:t>Web Application</a:t>
            </a:r>
          </a:p>
          <a:p>
            <a:pPr lvl="1"/>
            <a:r>
              <a:rPr lang="en-US" dirty="0" smtClean="0"/>
              <a:t> CakePHP 2.6.1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Microsoft IIS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Learn Unit Testing Methodologies</a:t>
            </a:r>
          </a:p>
          <a:p>
            <a:r>
              <a:rPr lang="en-US" dirty="0"/>
              <a:t> </a:t>
            </a:r>
            <a:r>
              <a:rPr lang="en-US" dirty="0" smtClean="0"/>
              <a:t>ASP.NET</a:t>
            </a:r>
          </a:p>
          <a:p>
            <a:r>
              <a:rPr lang="en-US" dirty="0"/>
              <a:t> </a:t>
            </a:r>
            <a:r>
              <a:rPr lang="en-US" dirty="0" smtClean="0"/>
              <a:t>Graphing Libraries</a:t>
            </a:r>
          </a:p>
          <a:p>
            <a:r>
              <a:rPr lang="en-US" dirty="0"/>
              <a:t> </a:t>
            </a:r>
            <a:r>
              <a:rPr lang="en-US" dirty="0" smtClean="0"/>
              <a:t>Test Upload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0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3926</TotalTime>
  <Words>322</Words>
  <Application>Microsoft Macintosh PowerPoint</Application>
  <PresentationFormat>On-screen Show (4:3)</PresentationFormat>
  <Paragraphs>65</Paragraphs>
  <Slides>15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Judge Frog </vt:lpstr>
      <vt:lpstr>Clients</vt:lpstr>
      <vt:lpstr>Background</vt:lpstr>
      <vt:lpstr>Overview</vt:lpstr>
      <vt:lpstr>PowerPoint Presentation</vt:lpstr>
      <vt:lpstr>PowerPoint Presentation</vt:lpstr>
      <vt:lpstr>PowerPoint Presentation</vt:lpstr>
      <vt:lpstr>Technologies Used</vt:lpstr>
      <vt:lpstr>Goals For Break</vt:lpstr>
      <vt:lpstr>Iteration 1</vt:lpstr>
      <vt:lpstr>Iteration 2</vt:lpstr>
      <vt:lpstr>Iteration 3</vt:lpstr>
      <vt:lpstr>Iteration 4</vt:lpstr>
      <vt:lpstr>Problems Encountered</vt:lpstr>
      <vt:lpstr>DEMO</vt:lpstr>
    </vt:vector>
  </TitlesOfParts>
  <Company>Top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Judge Frog </dc:title>
  <dc:creator>Landon</dc:creator>
  <cp:lastModifiedBy>Landon</cp:lastModifiedBy>
  <cp:revision>23</cp:revision>
  <dcterms:created xsi:type="dcterms:W3CDTF">2014-12-12T23:01:50Z</dcterms:created>
  <dcterms:modified xsi:type="dcterms:W3CDTF">2015-02-02T19:35:08Z</dcterms:modified>
</cp:coreProperties>
</file>