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1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6176" autoAdjust="0"/>
  </p:normalViewPr>
  <p:slideViewPr>
    <p:cSldViewPr snapToGrid="0" snapToObjects="1">
      <p:cViewPr>
        <p:scale>
          <a:sx n="90" d="100"/>
          <a:sy n="90" d="100"/>
        </p:scale>
        <p:origin x="-2244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November 07,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November 07,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November 07,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41990" y="382920"/>
            <a:ext cx="5040313" cy="1273175"/>
          </a:xfrm>
        </p:spPr>
        <p:txBody>
          <a:bodyPr/>
          <a:lstStyle/>
          <a:p>
            <a:r>
              <a:rPr lang="en-US" dirty="0" smtClean="0"/>
              <a:t>Judge Frog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82303" y="4935834"/>
            <a:ext cx="2773363" cy="1587500"/>
          </a:xfrm>
        </p:spPr>
        <p:txBody>
          <a:bodyPr>
            <a:normAutofit fontScale="92500" lnSpcReduction="20000"/>
          </a:bodyPr>
          <a:lstStyle/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dirty="0"/>
              <a:t>Brice </a:t>
            </a:r>
            <a:r>
              <a:rPr lang="en-US" dirty="0" err="1"/>
              <a:t>Boula</a:t>
            </a:r>
            <a:endParaRPr lang="en-US" dirty="0"/>
          </a:p>
          <a:p>
            <a:pPr marL="18288" indent="0">
              <a:buNone/>
            </a:pPr>
            <a:r>
              <a:rPr lang="en-US" dirty="0" smtClean="0"/>
              <a:t>Collin Duncan</a:t>
            </a:r>
          </a:p>
          <a:p>
            <a:pPr marL="18288" indent="0">
              <a:buNone/>
            </a:pPr>
            <a:r>
              <a:rPr lang="en-US" dirty="0" smtClean="0"/>
              <a:t>David Tomlinson</a:t>
            </a:r>
          </a:p>
          <a:p>
            <a:pPr marL="18288" indent="0">
              <a:buNone/>
            </a:pPr>
            <a:r>
              <a:rPr lang="en-US" dirty="0" smtClean="0"/>
              <a:t>Landon </a:t>
            </a:r>
            <a:r>
              <a:rPr lang="en-US" dirty="0" err="1" smtClean="0"/>
              <a:t>Westrom</a:t>
            </a:r>
            <a:endParaRPr lang="en-US" dirty="0"/>
          </a:p>
        </p:txBody>
      </p:sp>
      <p:pic>
        <p:nvPicPr>
          <p:cNvPr id="6" name="Picture 5" descr="Project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374718"/>
            <a:ext cx="4699000" cy="23236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596" y="1698610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Senior Capstone Project 2014-2015</a:t>
            </a:r>
          </a:p>
          <a:p>
            <a:pPr algn="ctr"/>
            <a:r>
              <a:rPr lang="en-US" dirty="0" smtClean="0"/>
              <a:t>TCU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6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1237"/>
          </a:xfrm>
        </p:spPr>
        <p:txBody>
          <a:bodyPr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52625" y="1540018"/>
            <a:ext cx="7543801" cy="3432175"/>
          </a:xfrm>
        </p:spPr>
        <p:txBody>
          <a:bodyPr>
            <a:normAutofit/>
          </a:bodyPr>
          <a:lstStyle/>
          <a:p>
            <a:r>
              <a:rPr lang="en-US" sz="2800" dirty="0"/>
              <a:t>Vanessa </a:t>
            </a:r>
            <a:r>
              <a:rPr lang="en-US" sz="2800" dirty="0" err="1"/>
              <a:t>Bouché</a:t>
            </a:r>
            <a:r>
              <a:rPr lang="en-US" sz="2800" dirty="0"/>
              <a:t>, Ph.D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TCU Department of Political Science</a:t>
            </a:r>
          </a:p>
          <a:p>
            <a:r>
              <a:rPr lang="en-US" sz="2800" dirty="0"/>
              <a:t>Michael Bachmann, Ph.D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TCU Department of Criminal Justice</a:t>
            </a:r>
          </a:p>
          <a:p>
            <a:r>
              <a:rPr lang="en-US" sz="2800" dirty="0" smtClean="0"/>
              <a:t>National Institute of Justice</a:t>
            </a:r>
          </a:p>
        </p:txBody>
      </p:sp>
      <p:pic>
        <p:nvPicPr>
          <p:cNvPr id="5" name="Picture 4" descr="Screen Shot 2014-10-28 at 12.20.2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04" y="6027817"/>
            <a:ext cx="3477796" cy="8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5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Project Description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43324" y="1852390"/>
            <a:ext cx="75438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A publicly accessible database containing data relating to human trafficking cases on a Federal level.</a:t>
            </a:r>
          </a:p>
          <a:p>
            <a:pPr marL="18288" indent="0">
              <a:buNone/>
            </a:pPr>
            <a:endParaRPr lang="en-US" dirty="0" smtClean="0"/>
          </a:p>
          <a:p>
            <a:r>
              <a:rPr lang="en-US" dirty="0" smtClean="0"/>
              <a:t>Built-in analysis of the available data based on different variables throughout the database.</a:t>
            </a:r>
          </a:p>
          <a:p>
            <a:endParaRPr lang="en-US" dirty="0"/>
          </a:p>
          <a:p>
            <a:r>
              <a:rPr lang="en-US" dirty="0" smtClean="0"/>
              <a:t>Ability to perform insert/update/delete operations on the database after the application has been deployed.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4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9972"/>
          </a:xfrm>
        </p:spPr>
        <p:txBody>
          <a:bodyPr/>
          <a:lstStyle/>
          <a:p>
            <a:pPr algn="ctr"/>
            <a:r>
              <a:rPr lang="en-US" dirty="0" smtClean="0"/>
              <a:t>Primary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119" y="1679945"/>
            <a:ext cx="7813867" cy="28752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Academicians</a:t>
            </a:r>
            <a:endParaRPr lang="en-US" sz="2800" dirty="0" smtClean="0"/>
          </a:p>
          <a:p>
            <a:r>
              <a:rPr lang="en-US" sz="2800" dirty="0" smtClean="0"/>
              <a:t>Non-Governmental Organizations</a:t>
            </a:r>
            <a:endParaRPr lang="en-US" sz="2800" dirty="0" smtClean="0"/>
          </a:p>
          <a:p>
            <a:r>
              <a:rPr lang="en-US" sz="2800" dirty="0" smtClean="0"/>
              <a:t>Private </a:t>
            </a:r>
            <a:r>
              <a:rPr lang="en-US" sz="2800" dirty="0" smtClean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79804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iness-man-question-mar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69" y="830392"/>
            <a:ext cx="583082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6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114</TotalTime>
  <Words>96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Judge Frog</vt:lpstr>
      <vt:lpstr>Clients</vt:lpstr>
      <vt:lpstr>Project Description </vt:lpstr>
      <vt:lpstr>Primary Users</vt:lpstr>
      <vt:lpstr>PowerPoint Presentation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Judge Frog</dc:title>
  <dc:creator>Landon</dc:creator>
  <cp:lastModifiedBy>Duncan, Collin</cp:lastModifiedBy>
  <cp:revision>21</cp:revision>
  <dcterms:created xsi:type="dcterms:W3CDTF">2014-10-27T23:02:37Z</dcterms:created>
  <dcterms:modified xsi:type="dcterms:W3CDTF">2014-11-07T19:35:00Z</dcterms:modified>
</cp:coreProperties>
</file>