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7" r:id="rId3"/>
    <p:sldId id="271" r:id="rId4"/>
    <p:sldId id="258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38DB"/>
    <a:srgbClr val="D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8257545-B6F8-FF4A-8A8C-2F2D7572AA6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93406" y="3507748"/>
            <a:ext cx="3386480" cy="1149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03" y="614863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Times New Roman"/>
                <a:cs typeface="Times New Roman"/>
              </a:rPr>
              <a:t>JUDGE FROG</a:t>
            </a:r>
            <a:endParaRPr lang="en-US" sz="5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103" y="1538193"/>
            <a:ext cx="490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  <a:latin typeface="Times New Roman"/>
                <a:cs typeface="Times New Roman"/>
              </a:rPr>
              <a:t>COMPREHENSIVE HUMAN TRAFFICKING DATA SEARCH AND ANALYSIS</a:t>
            </a:r>
            <a:endParaRPr lang="en-US" dirty="0">
              <a:solidFill>
                <a:srgbClr val="D2533C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2133" y="4576535"/>
            <a:ext cx="358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kern="1200" dirty="0"/>
              <a:t>Senior Capstone Project 2014-2015</a:t>
            </a:r>
          </a:p>
          <a:p>
            <a:pPr algn="ctr"/>
            <a:r>
              <a:rPr lang="en-US" kern="1200" dirty="0"/>
              <a:t>TCU Computer Science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4153" y="5764607"/>
            <a:ext cx="448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Brice </a:t>
            </a:r>
            <a:r>
              <a:rPr lang="en-US" sz="1200" dirty="0" err="1" smtClean="0"/>
              <a:t>Boula</a:t>
            </a:r>
            <a:r>
              <a:rPr lang="en-US" sz="1200" dirty="0" smtClean="0"/>
              <a:t>, Collin Duncan, David Tomlinson, Landon </a:t>
            </a:r>
            <a:r>
              <a:rPr lang="en-US" sz="1200" dirty="0" err="1" smtClean="0"/>
              <a:t>Westrom</a:t>
            </a:r>
            <a:endParaRPr lang="en-US" sz="1200" dirty="0" smtClean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07953" y="5499865"/>
            <a:ext cx="1073840" cy="36378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18, 2015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Myriad Pro"/>
                <a:cs typeface="Myriad Pro"/>
              </a:rPr>
              <a:t>Allows </a:t>
            </a:r>
            <a:r>
              <a:rPr lang="en-US" sz="2800" dirty="0" smtClean="0">
                <a:latin typeface="Myriad Pro"/>
                <a:cs typeface="Myriad Pro"/>
              </a:rPr>
              <a:t>to </a:t>
            </a:r>
            <a:r>
              <a:rPr lang="en-US" sz="2800" dirty="0">
                <a:latin typeface="Myriad Pro"/>
                <a:cs typeface="Myriad Pro"/>
              </a:rPr>
              <a:t>visualize specified data from all or selected cases 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5 </a:t>
            </a:r>
            <a:r>
              <a:rPr lang="en-US" sz="2800" dirty="0">
                <a:latin typeface="Myriad Pro"/>
                <a:cs typeface="Myriad Pro"/>
              </a:rPr>
              <a:t>types of </a:t>
            </a:r>
            <a:r>
              <a:rPr lang="en-US" sz="2800" dirty="0" smtClean="0">
                <a:latin typeface="Myriad Pro"/>
                <a:cs typeface="Myriad Pro"/>
              </a:rPr>
              <a:t>graphs</a:t>
            </a:r>
          </a:p>
          <a:p>
            <a:r>
              <a:rPr lang="en-US" sz="2800" dirty="0">
                <a:latin typeface="Myriad Pro"/>
                <a:cs typeface="Myriad Pro"/>
              </a:rPr>
              <a:t>I</a:t>
            </a:r>
            <a:r>
              <a:rPr lang="en-US" sz="2800" dirty="0" smtClean="0">
                <a:latin typeface="Myriad Pro"/>
                <a:cs typeface="Myriad Pro"/>
              </a:rPr>
              <a:t>ndependent </a:t>
            </a:r>
            <a:r>
              <a:rPr lang="en-US" sz="2800" dirty="0">
                <a:latin typeface="Myriad Pro"/>
                <a:cs typeface="Myriad Pro"/>
              </a:rPr>
              <a:t>and dependent variables to dynamically generate an interactive graph </a:t>
            </a:r>
          </a:p>
        </p:txBody>
      </p:sp>
    </p:spTree>
    <p:extLst>
      <p:ext uri="{BB962C8B-B14F-4D97-AF65-F5344CB8AC3E}">
        <p14:creationId xmlns:p14="http://schemas.microsoft.com/office/powerpoint/2010/main" val="3148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Myriad Pro"/>
                <a:cs typeface="Myriad Pro"/>
              </a:rPr>
              <a:t>User permissions: </a:t>
            </a:r>
          </a:p>
          <a:p>
            <a:pPr lvl="1"/>
            <a:r>
              <a:rPr lang="en-US" sz="2400" dirty="0">
                <a:latin typeface="Myriad Pro"/>
                <a:cs typeface="Myriad Pro"/>
              </a:rPr>
              <a:t>Admin: allowed full to admin panel </a:t>
            </a:r>
          </a:p>
          <a:p>
            <a:pPr lvl="1"/>
            <a:r>
              <a:rPr lang="en-US" sz="2400" dirty="0">
                <a:latin typeface="Myriad Pro"/>
                <a:cs typeface="Myriad Pro"/>
              </a:rPr>
              <a:t>Research Assistant (RA): allowed access to create and edit </a:t>
            </a:r>
          </a:p>
          <a:p>
            <a:r>
              <a:rPr lang="en-US" dirty="0">
                <a:latin typeface="Myriad Pro"/>
                <a:cs typeface="Myriad Pro"/>
              </a:rPr>
              <a:t>Case entry </a:t>
            </a:r>
            <a:endParaRPr lang="en-US" dirty="0" smtClean="0">
              <a:latin typeface="Myriad Pro"/>
              <a:cs typeface="Myriad Pro"/>
            </a:endParaRPr>
          </a:p>
          <a:p>
            <a:pPr lvl="1"/>
            <a:r>
              <a:rPr lang="en-US" sz="2400" dirty="0">
                <a:latin typeface="Myriad Pro"/>
                <a:cs typeface="Myriad Pro"/>
              </a:rPr>
              <a:t>S</a:t>
            </a:r>
            <a:r>
              <a:rPr lang="en-US" sz="2400" dirty="0" smtClean="0">
                <a:latin typeface="Myriad Pro"/>
                <a:cs typeface="Myriad Pro"/>
              </a:rPr>
              <a:t>ingle</a:t>
            </a:r>
            <a:r>
              <a:rPr lang="en-US" sz="2400" dirty="0">
                <a:latin typeface="Myriad Pro"/>
                <a:cs typeface="Myriad Pro"/>
              </a:rPr>
              <a:t>-case </a:t>
            </a:r>
            <a:r>
              <a:rPr lang="en-US" sz="2400" dirty="0" smtClean="0">
                <a:latin typeface="Myriad Pro"/>
                <a:cs typeface="Myriad Pro"/>
              </a:rPr>
              <a:t>insertion </a:t>
            </a:r>
          </a:p>
          <a:p>
            <a:pPr lvl="1"/>
            <a:r>
              <a:rPr lang="en-US" sz="2400" dirty="0">
                <a:latin typeface="Myriad Pro"/>
                <a:cs typeface="Myriad Pro"/>
              </a:rPr>
              <a:t>A</a:t>
            </a:r>
            <a:r>
              <a:rPr lang="en-US" sz="2400" dirty="0" smtClean="0">
                <a:latin typeface="Myriad Pro"/>
                <a:cs typeface="Myriad Pro"/>
              </a:rPr>
              <a:t>dministrator </a:t>
            </a:r>
            <a:r>
              <a:rPr lang="en-US" sz="2400" dirty="0">
                <a:latin typeface="Myriad Pro"/>
                <a:cs typeface="Myriad Pro"/>
              </a:rPr>
              <a:t>batch upload </a:t>
            </a:r>
          </a:p>
          <a:p>
            <a:r>
              <a:rPr lang="en-US" dirty="0">
                <a:latin typeface="Myriad Pro"/>
                <a:cs typeface="Myriad Pro"/>
              </a:rPr>
              <a:t>A</a:t>
            </a:r>
            <a:r>
              <a:rPr lang="en-US" dirty="0" smtClean="0">
                <a:latin typeface="Myriad Pro"/>
                <a:cs typeface="Myriad Pro"/>
              </a:rPr>
              <a:t>dministrators review once case has </a:t>
            </a:r>
            <a:r>
              <a:rPr lang="en-US" dirty="0">
                <a:latin typeface="Myriad Pro"/>
                <a:cs typeface="Myriad Pro"/>
              </a:rPr>
              <a:t>been inserted or edited </a:t>
            </a:r>
          </a:p>
          <a:p>
            <a:r>
              <a:rPr lang="en-US" dirty="0">
                <a:latin typeface="Myriad Pro"/>
                <a:cs typeface="Myriad Pro"/>
              </a:rPr>
              <a:t>Case editing and deletion performed solely by </a:t>
            </a:r>
            <a:r>
              <a:rPr lang="en-US" dirty="0" smtClean="0">
                <a:latin typeface="Myriad Pro"/>
                <a:cs typeface="Myriad Pro"/>
              </a:rPr>
              <a:t>admins</a:t>
            </a:r>
            <a:endParaRPr lang="en-US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0630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User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079029"/>
              </p:ext>
            </p:extLst>
          </p:nvPr>
        </p:nvGraphicFramePr>
        <p:xfrm>
          <a:off x="2634407" y="2065241"/>
          <a:ext cx="3725863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3028742" imgH="2743343" progId="Visio.Drawing.15">
                  <p:embed/>
                </p:oleObj>
              </mc:Choice>
              <mc:Fallback>
                <p:oleObj name="Visio" r:id="rId3" imgW="3028742" imgH="274334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407" y="2065241"/>
                        <a:ext cx="3725863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17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Case- Administrator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49" y="1856820"/>
            <a:ext cx="4928502" cy="43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Case- </a:t>
            </a:r>
            <a:r>
              <a:rPr lang="en-US" dirty="0" smtClean="0"/>
              <a:t>Research Assistant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711" y="1988798"/>
            <a:ext cx="5124578" cy="34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7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Myriad Pro"/>
                <a:cs typeface="Myriad Pro"/>
              </a:rPr>
              <a:t>Successfully developed a highly efficient interface for searching and analyzing human trafficking cases </a:t>
            </a:r>
          </a:p>
          <a:p>
            <a:r>
              <a:rPr lang="en-US" sz="2800" dirty="0">
                <a:latin typeface="Myriad Pro"/>
                <a:cs typeface="Myriad Pro"/>
              </a:rPr>
              <a:t>Provided ability for admins to maintain dataset to add to project longevity </a:t>
            </a:r>
          </a:p>
          <a:p>
            <a:r>
              <a:rPr lang="en-US" sz="2800" dirty="0">
                <a:latin typeface="Myriad Pro"/>
                <a:cs typeface="Myriad Pro"/>
              </a:rPr>
              <a:t>Experienced real world interactions with clients and working with clients’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80090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1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Vanessa </a:t>
            </a:r>
            <a:r>
              <a:rPr lang="en-US" sz="2800" dirty="0" err="1"/>
              <a:t>Bouché</a:t>
            </a:r>
            <a:r>
              <a:rPr lang="en-US" sz="2800" dirty="0"/>
              <a:t>, Ph.D.</a:t>
            </a:r>
          </a:p>
          <a:p>
            <a:pPr lvl="1"/>
            <a:r>
              <a:rPr lang="en-US" sz="2400" dirty="0"/>
              <a:t> TCU Department of Political Science</a:t>
            </a:r>
          </a:p>
          <a:p>
            <a:r>
              <a:rPr lang="en-US" sz="2800" dirty="0"/>
              <a:t> National Institute of Justice</a:t>
            </a:r>
            <a:endParaRPr lang="en-US" sz="2800" dirty="0"/>
          </a:p>
        </p:txBody>
      </p:sp>
      <p:pic>
        <p:nvPicPr>
          <p:cNvPr id="4" name="Picture 3" descr="Screen Shot 2014-10-28 at 12.20.2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72" y="5980294"/>
            <a:ext cx="2530750" cy="6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1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latin typeface="Myriad Pro" charset="0"/>
              </a:rPr>
              <a:t>The issue of human trafficking has sparked much interest 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Myriad Pro" charset="0"/>
              </a:rPr>
              <a:t>No </a:t>
            </a:r>
            <a:r>
              <a:rPr lang="en-US" altLang="ja-JP" sz="2800" dirty="0" smtClean="0">
                <a:latin typeface="Myriad Pro" charset="0"/>
              </a:rPr>
              <a:t>resources today to examine: </a:t>
            </a:r>
          </a:p>
          <a:p>
            <a:pPr lvl="1">
              <a:buFont typeface="Arial" charset="0"/>
              <a:buChar char="•"/>
            </a:pPr>
            <a:r>
              <a:rPr lang="en-US" sz="2800" dirty="0">
                <a:latin typeface="Myriad Pro" charset="0"/>
              </a:rPr>
              <a:t>I</a:t>
            </a:r>
            <a:r>
              <a:rPr lang="en-US" sz="2800" dirty="0" smtClean="0">
                <a:latin typeface="Myriad Pro" charset="0"/>
              </a:rPr>
              <a:t>nterconnected organized crime in the United States</a:t>
            </a:r>
          </a:p>
          <a:p>
            <a:pPr lvl="1">
              <a:buFont typeface="Arial" charset="0"/>
              <a:buChar char="•"/>
            </a:pPr>
            <a:r>
              <a:rPr lang="en-US" sz="2800" dirty="0">
                <a:latin typeface="Myriad Pro" charset="0"/>
              </a:rPr>
              <a:t>T</a:t>
            </a:r>
            <a:r>
              <a:rPr lang="en-US" sz="2800" dirty="0" smtClean="0">
                <a:latin typeface="Myriad Pro" charset="0"/>
              </a:rPr>
              <a:t>ypes of organized crime groups </a:t>
            </a:r>
            <a:r>
              <a:rPr lang="en-US" sz="2800" dirty="0" smtClean="0">
                <a:latin typeface="Myriad Pro" charset="0"/>
              </a:rPr>
              <a:t>involved in human </a:t>
            </a:r>
            <a:r>
              <a:rPr lang="en-US" sz="2800" dirty="0" smtClean="0">
                <a:latin typeface="Myriad Pro" charset="0"/>
              </a:rPr>
              <a:t>trafficking</a:t>
            </a:r>
          </a:p>
          <a:p>
            <a:pPr lvl="1">
              <a:buFont typeface="Arial" charset="0"/>
              <a:buChar char="•"/>
            </a:pPr>
            <a:r>
              <a:rPr lang="en-US" sz="2800" dirty="0">
                <a:latin typeface="Myriad Pro" charset="0"/>
              </a:rPr>
              <a:t>P</a:t>
            </a:r>
            <a:r>
              <a:rPr lang="en-US" sz="2800" dirty="0" smtClean="0">
                <a:latin typeface="Myriad Pro" charset="0"/>
              </a:rPr>
              <a:t>revent individuals from engaging in organized crime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724"/>
            <a:ext cx="8229600" cy="990600"/>
          </a:xfrm>
          <a:noFill/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C</a:t>
            </a:r>
            <a:r>
              <a:rPr lang="en-US" sz="2800" dirty="0" smtClean="0">
                <a:latin typeface="Myriad Pro"/>
                <a:cs typeface="Myriad Pro"/>
              </a:rPr>
              <a:t>omprehensive database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>
                <a:latin typeface="Myriad Pro"/>
                <a:cs typeface="Myriad Pro"/>
              </a:rPr>
              <a:t>Administrator interface </a:t>
            </a:r>
            <a:r>
              <a:rPr lang="en-US" sz="2800" dirty="0" smtClean="0">
                <a:latin typeface="Myriad Pro"/>
                <a:cs typeface="Myriad Pro"/>
              </a:rPr>
              <a:t>to:</a:t>
            </a:r>
            <a:endParaRPr lang="en-US" sz="2800" dirty="0" smtClean="0">
              <a:latin typeface="Myriad Pro"/>
              <a:cs typeface="Myriad Pro"/>
            </a:endParaRPr>
          </a:p>
          <a:p>
            <a:pPr lvl="2">
              <a:buFont typeface="Arial" charset="0"/>
              <a:buChar char="•"/>
            </a:pPr>
            <a:r>
              <a:rPr lang="en-US" sz="2800" dirty="0" smtClean="0">
                <a:latin typeface="Myriad Pro"/>
                <a:cs typeface="Myriad Pro"/>
              </a:rPr>
              <a:t>Maintain the database</a:t>
            </a:r>
          </a:p>
          <a:p>
            <a:pPr lvl="2"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A</a:t>
            </a:r>
            <a:r>
              <a:rPr lang="en-US" sz="2800" dirty="0" smtClean="0">
                <a:latin typeface="Myriad Pro"/>
                <a:cs typeface="Myriad Pro"/>
              </a:rPr>
              <a:t>dd and maintain users</a:t>
            </a:r>
          </a:p>
          <a:p>
            <a:pPr lvl="1"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R</a:t>
            </a:r>
            <a:r>
              <a:rPr lang="en-US" sz="2800" dirty="0" smtClean="0">
                <a:latin typeface="Myriad Pro"/>
                <a:cs typeface="Myriad Pro"/>
              </a:rPr>
              <a:t>obust search function </a:t>
            </a:r>
          </a:p>
          <a:p>
            <a:pPr lvl="1"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D</a:t>
            </a:r>
            <a:r>
              <a:rPr lang="en-US" sz="2800" dirty="0" smtClean="0">
                <a:latin typeface="Myriad Pro"/>
                <a:cs typeface="Myriad Pro"/>
              </a:rPr>
              <a:t>ynamically </a:t>
            </a:r>
            <a:r>
              <a:rPr lang="en-US" sz="2800" dirty="0">
                <a:latin typeface="Myriad Pro"/>
                <a:cs typeface="Myriad Pro"/>
              </a:rPr>
              <a:t>generated </a:t>
            </a:r>
            <a:r>
              <a:rPr lang="en-US" sz="2800" dirty="0" smtClean="0">
                <a:latin typeface="Myriad Pro"/>
                <a:cs typeface="Myriad Pro"/>
              </a:rPr>
              <a:t>graphs</a:t>
            </a:r>
            <a:endParaRPr lang="en-US" sz="2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5932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>
          <a:xfrm>
            <a:off x="956524" y="2111028"/>
            <a:ext cx="3682151" cy="36027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u="sng" dirty="0" smtClean="0"/>
              <a:t>Database</a:t>
            </a:r>
          </a:p>
          <a:p>
            <a:pPr lvl="1"/>
            <a:r>
              <a:rPr lang="en-US" dirty="0" smtClean="0"/>
              <a:t>MySQL 5.5</a:t>
            </a:r>
          </a:p>
          <a:p>
            <a:pPr lvl="1"/>
            <a:r>
              <a:rPr lang="en-US" dirty="0" smtClean="0"/>
              <a:t>MySQL Workbench 6.2</a:t>
            </a:r>
          </a:p>
          <a:p>
            <a:pPr lvl="1"/>
            <a:r>
              <a:rPr lang="en-US" dirty="0" err="1" smtClean="0"/>
              <a:t>phpMyAdmin</a:t>
            </a:r>
            <a:r>
              <a:rPr lang="en-US" dirty="0" smtClean="0"/>
              <a:t> 4.1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476750" y="2119313"/>
            <a:ext cx="3596640" cy="360521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Web Application</a:t>
            </a:r>
          </a:p>
          <a:p>
            <a:pPr lvl="1"/>
            <a:r>
              <a:rPr lang="en-US" dirty="0" smtClean="0"/>
              <a:t>CakePHP 2.6.1</a:t>
            </a:r>
          </a:p>
          <a:p>
            <a:pPr lvl="1"/>
            <a:r>
              <a:rPr lang="en-US" dirty="0" smtClean="0"/>
              <a:t>PHP 5.3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CloudLinux</a:t>
            </a:r>
            <a:r>
              <a:rPr lang="en-US" dirty="0" smtClean="0"/>
              <a:t> Server 6.6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5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latin typeface="Myriad Pro"/>
                <a:cs typeface="Myriad Pro"/>
              </a:rPr>
              <a:t>MySQL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Main </a:t>
            </a:r>
            <a:r>
              <a:rPr lang="en-US" sz="2800" dirty="0" smtClean="0">
                <a:latin typeface="Myriad Pro"/>
                <a:cs typeface="Myriad Pro"/>
              </a:rPr>
              <a:t>tables </a:t>
            </a:r>
            <a:endParaRPr lang="en-US" sz="2800" dirty="0" smtClean="0">
              <a:latin typeface="Myriad Pro"/>
              <a:cs typeface="Myriad Pro"/>
            </a:endParaRP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judge</a:t>
            </a:r>
            <a:r>
              <a:rPr lang="en-US" sz="2800" dirty="0">
                <a:latin typeface="Myriad Pro"/>
                <a:cs typeface="Myriad Pro"/>
              </a:rPr>
              <a:t>, federal district location, defendant, and victims information 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Myriad Pro"/>
                <a:cs typeface="Myriad Pro"/>
              </a:rPr>
              <a:t>Each defendant contains information regarding their arrest, charges, sentencing and organized crime involvement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Myriad Pro"/>
                <a:cs typeface="Myriad Pro"/>
              </a:rPr>
              <a:t>Database contains multiple </a:t>
            </a:r>
            <a:r>
              <a:rPr lang="en-US" sz="2800" dirty="0" smtClean="0">
                <a:latin typeface="Myriad Pro"/>
                <a:cs typeface="Myriad Pro"/>
              </a:rPr>
              <a:t>tables for pending</a:t>
            </a:r>
            <a:r>
              <a:rPr lang="en-US" sz="2800" dirty="0" smtClean="0">
                <a:latin typeface="Myriad Pro"/>
                <a:cs typeface="Myriad Pro"/>
              </a:rPr>
              <a:t>, submitted, </a:t>
            </a:r>
            <a:r>
              <a:rPr lang="en-US" sz="2800" dirty="0" smtClean="0">
                <a:latin typeface="Myriad Pro"/>
                <a:cs typeface="Myriad Pro"/>
              </a:rPr>
              <a:t>and reviewed data</a:t>
            </a:r>
            <a:endParaRPr lang="en-US" sz="2800" dirty="0" smtClean="0">
              <a:latin typeface="Myriad Pro"/>
              <a:cs typeface="Myriad Pro"/>
            </a:endParaRPr>
          </a:p>
          <a:p>
            <a:endParaRPr lang="en-US" sz="2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1683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6396" indent="-426396">
              <a:defRPr/>
            </a:pPr>
            <a:r>
              <a:rPr lang="en-US" sz="2800" dirty="0" smtClean="0">
                <a:latin typeface="Myriad Pro"/>
                <a:cs typeface="Myriad Pro"/>
              </a:rPr>
              <a:t>User friendly </a:t>
            </a:r>
            <a:r>
              <a:rPr lang="en-US" sz="2800" dirty="0">
                <a:latin typeface="Myriad Pro"/>
                <a:cs typeface="Myriad Pro"/>
              </a:rPr>
              <a:t>web interface </a:t>
            </a:r>
            <a:endParaRPr lang="en-US" sz="2800" dirty="0" smtClean="0">
              <a:latin typeface="Myriad Pro"/>
              <a:cs typeface="Myriad Pro"/>
            </a:endParaRPr>
          </a:p>
          <a:p>
            <a:pPr marL="426396" indent="-426396">
              <a:defRPr/>
            </a:pPr>
            <a:r>
              <a:rPr lang="en-US" sz="2800" dirty="0" smtClean="0">
                <a:latin typeface="Myriad Pro"/>
                <a:cs typeface="Myriad Pro"/>
              </a:rPr>
              <a:t>Interfaces </a:t>
            </a:r>
            <a:r>
              <a:rPr lang="en-US" sz="2800" dirty="0">
                <a:latin typeface="Myriad Pro"/>
                <a:cs typeface="Myriad Pro"/>
              </a:rPr>
              <a:t>with MySQL database to search, analyze, and maintain </a:t>
            </a:r>
            <a:r>
              <a:rPr lang="en-US" sz="2800" dirty="0" smtClean="0">
                <a:latin typeface="Myriad Pro"/>
                <a:cs typeface="Myriad Pro"/>
              </a:rPr>
              <a:t>it</a:t>
            </a:r>
          </a:p>
          <a:p>
            <a:pPr marL="426396" indent="-426396">
              <a:defRPr/>
            </a:pPr>
            <a:r>
              <a:rPr lang="en-US" sz="2800" dirty="0" smtClean="0">
                <a:latin typeface="Myriad Pro"/>
                <a:cs typeface="Myriad Pro"/>
              </a:rPr>
              <a:t>Contains three panels </a:t>
            </a:r>
          </a:p>
          <a:p>
            <a:pPr marL="826446" lvl="1" indent="-426396">
              <a:defRPr/>
            </a:pPr>
            <a:r>
              <a:rPr lang="en-US" sz="2800" dirty="0" smtClean="0">
                <a:latin typeface="Myriad Pro"/>
                <a:cs typeface="Myriad Pro"/>
              </a:rPr>
              <a:t>Search, analyze, admin </a:t>
            </a:r>
            <a:endParaRPr lang="en-US" sz="2800" dirty="0">
              <a:latin typeface="Myriad Pro"/>
              <a:cs typeface="Myriad Pro"/>
            </a:endParaRPr>
          </a:p>
          <a:p>
            <a:pPr marL="426396" indent="-426396">
              <a:defRPr/>
            </a:pPr>
            <a:r>
              <a:rPr lang="en-US" sz="2800" dirty="0">
                <a:latin typeface="Myriad Pro"/>
                <a:cs typeface="Myriad Pro"/>
              </a:rPr>
              <a:t>Will </a:t>
            </a:r>
            <a:r>
              <a:rPr lang="en-US" sz="2800" dirty="0" smtClean="0">
                <a:latin typeface="Myriad Pro"/>
                <a:cs typeface="Myriad Pro"/>
              </a:rPr>
              <a:t>allow public </a:t>
            </a:r>
            <a:r>
              <a:rPr lang="en-US" sz="2800" dirty="0">
                <a:latin typeface="Myriad Pro"/>
                <a:cs typeface="Myriad Pro"/>
              </a:rPr>
              <a:t>access at no cost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804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Myriad Pro"/>
                <a:cs typeface="Myriad Pro"/>
              </a:rPr>
              <a:t>Allows user to search the database for thousands of cases </a:t>
            </a:r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47 </a:t>
            </a:r>
            <a:r>
              <a:rPr lang="en-US" sz="2800" dirty="0">
                <a:latin typeface="Myriad Pro"/>
                <a:cs typeface="Myriad Pro"/>
              </a:rPr>
              <a:t>different case specific variables 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Select case in </a:t>
            </a:r>
            <a:r>
              <a:rPr lang="en-US" sz="2800" dirty="0">
                <a:latin typeface="Myriad Pro"/>
                <a:cs typeface="Myriad Pro"/>
              </a:rPr>
              <a:t>results table to display detailed case information </a:t>
            </a:r>
          </a:p>
        </p:txBody>
      </p:sp>
    </p:spTree>
    <p:extLst>
      <p:ext uri="{BB962C8B-B14F-4D97-AF65-F5344CB8AC3E}">
        <p14:creationId xmlns:p14="http://schemas.microsoft.com/office/powerpoint/2010/main" val="191952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141</TotalTime>
  <Words>370</Words>
  <Application>Microsoft Macintosh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Clarity</vt:lpstr>
      <vt:lpstr>Visio</vt:lpstr>
      <vt:lpstr>PowerPoint Presentation</vt:lpstr>
      <vt:lpstr>Clients</vt:lpstr>
      <vt:lpstr>Project Background</vt:lpstr>
      <vt:lpstr>Project Description</vt:lpstr>
      <vt:lpstr>System Components</vt:lpstr>
      <vt:lpstr>System Architecture</vt:lpstr>
      <vt:lpstr>Database Structure</vt:lpstr>
      <vt:lpstr>Web Application</vt:lpstr>
      <vt:lpstr>Search Panel</vt:lpstr>
      <vt:lpstr>Analyze Panel</vt:lpstr>
      <vt:lpstr>Admin Panel</vt:lpstr>
      <vt:lpstr>Use Case – User</vt:lpstr>
      <vt:lpstr>Use Case- Administrator</vt:lpstr>
      <vt:lpstr>Use Case- Research Assistant</vt:lpstr>
      <vt:lpstr>Results and Conclusions</vt:lpstr>
      <vt:lpstr>Demo</vt:lpstr>
      <vt:lpstr>Questions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NTASC Presentation </dc:title>
  <dc:creator>Landon</dc:creator>
  <cp:lastModifiedBy>Landon</cp:lastModifiedBy>
  <cp:revision>19</cp:revision>
  <dcterms:created xsi:type="dcterms:W3CDTF">2015-04-06T17:28:50Z</dcterms:created>
  <dcterms:modified xsi:type="dcterms:W3CDTF">2015-04-12T19:43:12Z</dcterms:modified>
</cp:coreProperties>
</file>