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207" y="3657062"/>
            <a:ext cx="5553066" cy="8230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NTASC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816" y="4619167"/>
            <a:ext cx="3289815" cy="3637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0/0/15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893256" y="1368481"/>
            <a:ext cx="5723468" cy="725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kern="1200" dirty="0" smtClean="0"/>
              <a:t>Judge Frog </a:t>
            </a:r>
            <a:endParaRPr lang="en-US" sz="5000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950113" y="2258092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1200" dirty="0"/>
              <a:t>Senior Capstone Project 2014-2015</a:t>
            </a:r>
          </a:p>
          <a:p>
            <a:pPr algn="ctr"/>
            <a:r>
              <a:rPr lang="en-US" kern="1200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9657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Case-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Develop a </a:t>
            </a:r>
            <a:r>
              <a:rPr lang="en-US" dirty="0">
                <a:latin typeface="Myriad Pro" charset="0"/>
              </a:rPr>
              <a:t>highly efficient </a:t>
            </a:r>
            <a:r>
              <a:rPr lang="en-US" dirty="0" smtClean="0">
                <a:latin typeface="Myriad Pro" charset="0"/>
              </a:rPr>
              <a:t>tool </a:t>
            </a:r>
            <a:r>
              <a:rPr lang="en-US" dirty="0">
                <a:latin typeface="Myriad Pro" charset="0"/>
              </a:rPr>
              <a:t>to search thousands of cases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Ability </a:t>
            </a:r>
            <a:r>
              <a:rPr lang="en-US" dirty="0">
                <a:latin typeface="Myriad Pro" charset="0"/>
              </a:rPr>
              <a:t>to design a congruous application </a:t>
            </a:r>
            <a:r>
              <a:rPr lang="en-US" dirty="0" smtClean="0">
                <a:latin typeface="Myriad Pro" charset="0"/>
              </a:rPr>
              <a:t>for </a:t>
            </a:r>
            <a:r>
              <a:rPr lang="en-US" dirty="0">
                <a:latin typeface="Myriad Pro" charset="0"/>
              </a:rPr>
              <a:t>client’</a:t>
            </a:r>
            <a:r>
              <a:rPr lang="en-US" altLang="ja-JP" dirty="0">
                <a:latin typeface="Myriad Pro" charset="0"/>
              </a:rPr>
              <a:t>s case study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Experience </a:t>
            </a:r>
            <a:r>
              <a:rPr lang="en-US" dirty="0">
                <a:latin typeface="Myriad Pro" charset="0"/>
              </a:rPr>
              <a:t>real world interactions </a:t>
            </a:r>
            <a:r>
              <a:rPr lang="en-US" dirty="0" smtClean="0">
                <a:latin typeface="Myriad Pro" charset="0"/>
              </a:rPr>
              <a:t>with clients </a:t>
            </a:r>
            <a:r>
              <a:rPr lang="en-US" dirty="0">
                <a:latin typeface="Myriad Pro" charset="0"/>
              </a:rPr>
              <a:t>and working with </a:t>
            </a:r>
            <a:r>
              <a:rPr lang="en-US" dirty="0" smtClean="0">
                <a:latin typeface="Myriad Pro" charset="0"/>
              </a:rPr>
              <a:t>client</a:t>
            </a:r>
            <a:r>
              <a:rPr lang="en-US" altLang="ja-JP" dirty="0" smtClean="0">
                <a:latin typeface="Myriad Pro" charset="0"/>
              </a:rPr>
              <a:t>s’ requirements</a:t>
            </a:r>
            <a:endParaRPr lang="en-US" altLang="ja-JP" dirty="0">
              <a:latin typeface="Myriad Pr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latin typeface="Myriad Pro" charset="0"/>
              </a:rPr>
              <a:t>The issue of human trafficking has sparked much interest 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latin typeface="Myriad Pro" charset="0"/>
              </a:rPr>
              <a:t>No </a:t>
            </a:r>
            <a:r>
              <a:rPr lang="en-US" altLang="ja-JP" sz="4000" dirty="0" smtClean="0">
                <a:latin typeface="Myriad Pro" charset="0"/>
              </a:rPr>
              <a:t>resources today to examine: </a:t>
            </a:r>
          </a:p>
          <a:p>
            <a:pPr lvl="1">
              <a:buFont typeface="Arial" charset="0"/>
              <a:buChar char="•"/>
            </a:pPr>
            <a:r>
              <a:rPr lang="en-US" sz="4000" dirty="0" smtClean="0">
                <a:latin typeface="Myriad Pro" charset="0"/>
              </a:rPr>
              <a:t>How interconnected is organized crime with human trafficking in the United States</a:t>
            </a:r>
          </a:p>
          <a:p>
            <a:pPr lvl="1">
              <a:buFont typeface="Arial" charset="0"/>
              <a:buChar char="•"/>
            </a:pPr>
            <a:r>
              <a:rPr lang="en-US" sz="4000" dirty="0" smtClean="0">
                <a:latin typeface="Myriad Pro" charset="0"/>
              </a:rPr>
              <a:t>What types of organized crime groups engage in human trafficking</a:t>
            </a:r>
          </a:p>
          <a:p>
            <a:pPr lvl="1">
              <a:buFont typeface="Arial" charset="0"/>
              <a:buChar char="•"/>
            </a:pPr>
            <a:r>
              <a:rPr lang="en-US" sz="4000" dirty="0" smtClean="0">
                <a:latin typeface="Myriad Pro" charset="0"/>
              </a:rPr>
              <a:t>The possibility to prevent individuals from engaging in organized crime, and specifically human trafficking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C</a:t>
            </a:r>
            <a:r>
              <a:rPr lang="en-US" dirty="0" smtClean="0">
                <a:latin typeface="Myriad Pro" charset="0"/>
              </a:rPr>
              <a:t>omprehensive database to store federal human trafficking case information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A</a:t>
            </a:r>
            <a:r>
              <a:rPr lang="en-US" dirty="0" smtClean="0">
                <a:latin typeface="Myriad Pro" charset="0"/>
              </a:rPr>
              <a:t>dministrator tools to maintain the database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Administrator tools to add and maintain users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R</a:t>
            </a:r>
            <a:r>
              <a:rPr lang="en-US" dirty="0" smtClean="0">
                <a:latin typeface="Myriad Pro" charset="0"/>
              </a:rPr>
              <a:t>obust search function that allows users to query and filter the database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Dynamically generated graphs that provide analyses to be performed on federal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D</a:t>
            </a:r>
            <a:r>
              <a:rPr lang="en-US" dirty="0" smtClean="0">
                <a:latin typeface="Myriad Pro" charset="0"/>
              </a:rPr>
              <a:t>eveloped with MySQL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Stores case information consisting of the location, victims, defendant, and judge of the case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Each defendant contains information regarding their arrest, charges, sentencing and organized crime involvement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Database contains multiple sections (pending, submitted, reviewed)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6396" indent="-426396">
              <a:defRPr/>
            </a:pPr>
            <a:r>
              <a:rPr lang="en-US" dirty="0" smtClean="0">
                <a:latin typeface="Myriad Pro"/>
                <a:cs typeface="Myriad Pro"/>
              </a:rPr>
              <a:t>User friendly </a:t>
            </a:r>
            <a:r>
              <a:rPr lang="en-US" dirty="0">
                <a:latin typeface="Myriad Pro"/>
                <a:cs typeface="Myriad Pro"/>
              </a:rPr>
              <a:t>web interface for the user to search thousands of human trafficking cases</a:t>
            </a:r>
          </a:p>
          <a:p>
            <a:pPr marL="426396" indent="-426396">
              <a:defRPr/>
            </a:pPr>
            <a:r>
              <a:rPr lang="en-US" dirty="0">
                <a:latin typeface="Myriad Pro"/>
                <a:cs typeface="Myriad Pro"/>
              </a:rPr>
              <a:t>Interfaces with MySQL database to search, analyze, and maintain </a:t>
            </a:r>
            <a:r>
              <a:rPr lang="en-US" dirty="0" smtClean="0">
                <a:latin typeface="Myriad Pro"/>
                <a:cs typeface="Myriad Pro"/>
              </a:rPr>
              <a:t>it</a:t>
            </a:r>
          </a:p>
          <a:p>
            <a:pPr marL="426396" indent="-426396">
              <a:defRPr/>
            </a:pPr>
            <a:r>
              <a:rPr lang="en-US" dirty="0" smtClean="0">
                <a:latin typeface="Myriad Pro"/>
                <a:cs typeface="Myriad Pro"/>
              </a:rPr>
              <a:t>Contains three panels </a:t>
            </a:r>
          </a:p>
          <a:p>
            <a:pPr marL="826446" lvl="1" indent="-426396">
              <a:defRPr/>
            </a:pPr>
            <a:r>
              <a:rPr lang="en-US" dirty="0" smtClean="0">
                <a:latin typeface="Myriad Pro"/>
                <a:cs typeface="Myriad Pro"/>
              </a:rPr>
              <a:t>Search, analyze</a:t>
            </a:r>
            <a:r>
              <a:rPr lang="en-US" smtClean="0">
                <a:latin typeface="Myriad Pro"/>
                <a:cs typeface="Myriad Pro"/>
              </a:rPr>
              <a:t>, admin </a:t>
            </a:r>
            <a:endParaRPr lang="en-US" dirty="0">
              <a:latin typeface="Myriad Pro"/>
              <a:cs typeface="Myriad Pro"/>
            </a:endParaRPr>
          </a:p>
          <a:p>
            <a:pPr marL="426396" indent="-426396">
              <a:defRPr/>
            </a:pPr>
            <a:r>
              <a:rPr lang="en-US" dirty="0">
                <a:latin typeface="Myriad Pro"/>
                <a:cs typeface="Myriad Pro"/>
              </a:rPr>
              <a:t>Will provide </a:t>
            </a:r>
            <a:r>
              <a:rPr lang="en-US" dirty="0" smtClean="0">
                <a:latin typeface="Myriad Pro"/>
                <a:cs typeface="Myriad Pro"/>
              </a:rPr>
              <a:t>public </a:t>
            </a:r>
            <a:r>
              <a:rPr lang="en-US" dirty="0">
                <a:latin typeface="Myriad Pro"/>
                <a:cs typeface="Myriad Pro"/>
              </a:rPr>
              <a:t>access at no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yriad Pro" charset="0"/>
              </a:rPr>
              <a:t>Allows user to search the database </a:t>
            </a:r>
            <a:r>
              <a:rPr lang="en-US" dirty="0" smtClean="0">
                <a:latin typeface="Myriad Pro" charset="0"/>
              </a:rPr>
              <a:t>for thousands </a:t>
            </a:r>
            <a:r>
              <a:rPr lang="en-US" dirty="0">
                <a:latin typeface="Myriad Pro" charset="0"/>
              </a:rPr>
              <a:t>of cases</a:t>
            </a:r>
          </a:p>
          <a:p>
            <a:pPr>
              <a:buFontTx/>
              <a:buChar char="•"/>
            </a:pPr>
            <a:r>
              <a:rPr lang="en-US" dirty="0" smtClean="0">
                <a:latin typeface="Myriad Pro" charset="0"/>
              </a:rPr>
              <a:t>Search </a:t>
            </a:r>
            <a:r>
              <a:rPr lang="en-US" dirty="0">
                <a:latin typeface="Myriad Pro" charset="0"/>
              </a:rPr>
              <a:t>by 47 different case </a:t>
            </a:r>
            <a:r>
              <a:rPr lang="en-US" dirty="0" smtClean="0">
                <a:latin typeface="Myriad Pro" charset="0"/>
              </a:rPr>
              <a:t>specific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>
                <a:latin typeface="Myriad Pro" charset="0"/>
              </a:rPr>
              <a:t>Allows user to visualize all or selected </a:t>
            </a:r>
            <a:r>
              <a:rPr lang="en-US" dirty="0" smtClean="0">
                <a:latin typeface="Myriad Pro" charset="0"/>
              </a:rPr>
              <a:t>case </a:t>
            </a:r>
            <a:r>
              <a:rPr lang="en-US" dirty="0">
                <a:latin typeface="Myriad Pro" charset="0"/>
              </a:rPr>
              <a:t>data</a:t>
            </a:r>
          </a:p>
          <a:p>
            <a:pPr>
              <a:buFontTx/>
              <a:buChar char="•"/>
            </a:pPr>
            <a:r>
              <a:rPr lang="en-US" dirty="0" smtClean="0">
                <a:latin typeface="Myriad Pro" charset="0"/>
              </a:rPr>
              <a:t>Visualize </a:t>
            </a:r>
            <a:r>
              <a:rPr lang="en-US" dirty="0">
                <a:latin typeface="Myriad Pro" charset="0"/>
              </a:rPr>
              <a:t>thousands of cases with </a:t>
            </a:r>
            <a:r>
              <a:rPr lang="en-US" dirty="0" smtClean="0">
                <a:latin typeface="Myriad Pro" charset="0"/>
              </a:rPr>
              <a:t>beautiful </a:t>
            </a:r>
            <a:r>
              <a:rPr lang="en-US" dirty="0">
                <a:latin typeface="Myriad Pro" charset="0"/>
              </a:rPr>
              <a:t>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Two different users: administrator, RA’s 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yriad Pro" charset="0"/>
              </a:rPr>
              <a:t> Case entry by mass upload or single case </a:t>
            </a:r>
            <a:r>
              <a:rPr lang="en-US" dirty="0" smtClean="0">
                <a:latin typeface="Myriad Pro" charset="0"/>
              </a:rPr>
              <a:t>entry</a:t>
            </a:r>
            <a:endParaRPr lang="en-US" dirty="0">
              <a:latin typeface="Myriad Pro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Data </a:t>
            </a:r>
            <a:r>
              <a:rPr lang="en-US" dirty="0">
                <a:latin typeface="Myriad Pro" charset="0"/>
              </a:rPr>
              <a:t>revision 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User </a:t>
            </a:r>
            <a:r>
              <a:rPr lang="en-US" dirty="0">
                <a:latin typeface="Myriad Pro" charset="0"/>
              </a:rPr>
              <a:t>management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Myriad Pro" charset="0"/>
              </a:rPr>
              <a:t>Administrator </a:t>
            </a:r>
            <a:r>
              <a:rPr lang="en-US" dirty="0">
                <a:latin typeface="Myriad Pro" charset="0"/>
              </a:rPr>
              <a:t>review of RA’s user </a:t>
            </a:r>
            <a:r>
              <a:rPr lang="en-US" dirty="0" smtClean="0">
                <a:latin typeface="Myriad Pro" charset="0"/>
              </a:rPr>
              <a:t>case creation</a:t>
            </a:r>
            <a:endParaRPr lang="en-US" dirty="0">
              <a:latin typeface="Myriad Pr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79029"/>
              </p:ext>
            </p:extLst>
          </p:nvPr>
        </p:nvGraphicFramePr>
        <p:xfrm>
          <a:off x="2634407" y="2065241"/>
          <a:ext cx="372586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028742" imgH="2743343" progId="Visio.Drawing.15">
                  <p:embed/>
                </p:oleObj>
              </mc:Choice>
              <mc:Fallback>
                <p:oleObj name="Visio" r:id="rId3" imgW="3028742" imgH="27433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407" y="2065241"/>
                        <a:ext cx="3725863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314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Myriad Pro</vt:lpstr>
      <vt:lpstr>Times New Roman</vt:lpstr>
      <vt:lpstr>Office Theme</vt:lpstr>
      <vt:lpstr>Microsoft Visio Drawing</vt:lpstr>
      <vt:lpstr>NTASC Presentation </vt:lpstr>
      <vt:lpstr>Project Background</vt:lpstr>
      <vt:lpstr>Project Description</vt:lpstr>
      <vt:lpstr>Database Structure</vt:lpstr>
      <vt:lpstr>Web Application</vt:lpstr>
      <vt:lpstr>Search Panel</vt:lpstr>
      <vt:lpstr>Analyze Panel</vt:lpstr>
      <vt:lpstr>Admin Panel</vt:lpstr>
      <vt:lpstr>Use Case – User</vt:lpstr>
      <vt:lpstr>Use Case- Administrator</vt:lpstr>
      <vt:lpstr>Conclusion</vt:lpstr>
      <vt:lpstr>Demo</vt:lpstr>
      <vt:lpstr>Questions</vt:lpstr>
    </vt:vector>
  </TitlesOfParts>
  <Company>Top Productions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 </dc:title>
  <dc:creator>Landon</dc:creator>
  <cp:lastModifiedBy>Landon westrom</cp:lastModifiedBy>
  <cp:revision>6</cp:revision>
  <dcterms:created xsi:type="dcterms:W3CDTF">2015-04-06T17:28:50Z</dcterms:created>
  <dcterms:modified xsi:type="dcterms:W3CDTF">2015-04-06T18:21:27Z</dcterms:modified>
</cp:coreProperties>
</file>