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70" r:id="rId2"/>
    <p:sldId id="283" r:id="rId3"/>
    <p:sldId id="284" r:id="rId4"/>
    <p:sldId id="280" r:id="rId5"/>
    <p:sldId id="282" r:id="rId6"/>
    <p:sldId id="259" r:id="rId7"/>
    <p:sldId id="276" r:id="rId8"/>
    <p:sldId id="278" r:id="rId9"/>
    <p:sldId id="260" r:id="rId10"/>
    <p:sldId id="279" r:id="rId11"/>
    <p:sldId id="274" r:id="rId12"/>
    <p:sldId id="263" r:id="rId13"/>
    <p:sldId id="261" r:id="rId14"/>
    <p:sldId id="262" r:id="rId15"/>
    <p:sldId id="265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do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38DB"/>
    <a:srgbClr val="D3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7256" autoAdjust="0"/>
  </p:normalViewPr>
  <p:slideViewPr>
    <p:cSldViewPr>
      <p:cViewPr varScale="1">
        <p:scale>
          <a:sx n="119" d="100"/>
          <a:sy n="119" d="100"/>
        </p:scale>
        <p:origin x="-21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2F537-B8C4-4707-8DE3-9C1B6EF1A9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359FD-91F0-4189-865F-95B96BE105A4}">
      <dgm:prSet phldrT="[Text]"/>
      <dgm:spPr/>
      <dgm:t>
        <a:bodyPr/>
        <a:lstStyle/>
        <a:p>
          <a:r>
            <a:rPr lang="en-US" dirty="0" smtClean="0"/>
            <a:t>Case</a:t>
          </a:r>
          <a:endParaRPr lang="en-US" dirty="0"/>
        </a:p>
      </dgm:t>
    </dgm:pt>
    <dgm:pt modelId="{35765F1B-30B6-436B-9DE4-2BF8C600220B}" type="parTrans" cxnId="{BE65942A-7E8D-4FA3-A64D-59A6BB723699}">
      <dgm:prSet/>
      <dgm:spPr/>
      <dgm:t>
        <a:bodyPr/>
        <a:lstStyle/>
        <a:p>
          <a:endParaRPr lang="en-US"/>
        </a:p>
      </dgm:t>
    </dgm:pt>
    <dgm:pt modelId="{D298F53C-1E02-4794-AB4B-CA319F46D0CF}" type="sibTrans" cxnId="{BE65942A-7E8D-4FA3-A64D-59A6BB723699}">
      <dgm:prSet/>
      <dgm:spPr/>
      <dgm:t>
        <a:bodyPr/>
        <a:lstStyle/>
        <a:p>
          <a:endParaRPr lang="en-US"/>
        </a:p>
      </dgm:t>
    </dgm:pt>
    <dgm:pt modelId="{E4C21FF4-33AA-4C24-A5D4-19D549207BA8}">
      <dgm:prSet phldrT="[Text]"/>
      <dgm:spPr/>
      <dgm:t>
        <a:bodyPr/>
        <a:lstStyle/>
        <a:p>
          <a:r>
            <a:rPr lang="en-US" dirty="0" smtClean="0"/>
            <a:t>Judge</a:t>
          </a:r>
          <a:endParaRPr lang="en-US" dirty="0"/>
        </a:p>
      </dgm:t>
    </dgm:pt>
    <dgm:pt modelId="{C4924AFE-C8D0-4FC3-A3DB-724C0D6C987B}" type="parTrans" cxnId="{D844BC3E-1D88-4E99-A650-A96BB7B98E3B}">
      <dgm:prSet/>
      <dgm:spPr/>
      <dgm:t>
        <a:bodyPr/>
        <a:lstStyle/>
        <a:p>
          <a:endParaRPr lang="en-US"/>
        </a:p>
      </dgm:t>
    </dgm:pt>
    <dgm:pt modelId="{B004D454-C1B9-48E5-BB9C-A974A7CEC330}" type="sibTrans" cxnId="{D844BC3E-1D88-4E99-A650-A96BB7B98E3B}">
      <dgm:prSet/>
      <dgm:spPr/>
      <dgm:t>
        <a:bodyPr/>
        <a:lstStyle/>
        <a:p>
          <a:endParaRPr lang="en-US"/>
        </a:p>
      </dgm:t>
    </dgm:pt>
    <dgm:pt modelId="{98E650DC-843B-4FF2-A257-BAD46A209CDF}">
      <dgm:prSet phldrT="[Text]"/>
      <dgm:spPr/>
      <dgm:t>
        <a:bodyPr/>
        <a:lstStyle/>
        <a:p>
          <a:r>
            <a:rPr lang="en-US" dirty="0" smtClean="0"/>
            <a:t>Defendant</a:t>
          </a:r>
          <a:endParaRPr lang="en-US" dirty="0"/>
        </a:p>
      </dgm:t>
    </dgm:pt>
    <dgm:pt modelId="{6EBBEC42-D837-4AB7-893E-2D239E1D6937}" type="parTrans" cxnId="{B6AE0747-89FB-41DF-91C8-1F5AF8BD4440}">
      <dgm:prSet/>
      <dgm:spPr/>
      <dgm:t>
        <a:bodyPr/>
        <a:lstStyle/>
        <a:p>
          <a:endParaRPr lang="en-US"/>
        </a:p>
      </dgm:t>
    </dgm:pt>
    <dgm:pt modelId="{6393928A-12FF-4083-B71D-B91732E8EC85}" type="sibTrans" cxnId="{B6AE0747-89FB-41DF-91C8-1F5AF8BD4440}">
      <dgm:prSet/>
      <dgm:spPr/>
      <dgm:t>
        <a:bodyPr/>
        <a:lstStyle/>
        <a:p>
          <a:endParaRPr lang="en-US"/>
        </a:p>
      </dgm:t>
    </dgm:pt>
    <dgm:pt modelId="{34A10CD5-6AAA-4420-B41C-D0E5A435E631}">
      <dgm:prSet phldrT="[Text]"/>
      <dgm:spPr/>
      <dgm:t>
        <a:bodyPr/>
        <a:lstStyle/>
        <a:p>
          <a:r>
            <a:rPr lang="en-US" dirty="0" smtClean="0"/>
            <a:t>Victims</a:t>
          </a:r>
          <a:endParaRPr lang="en-US" dirty="0"/>
        </a:p>
      </dgm:t>
    </dgm:pt>
    <dgm:pt modelId="{949A2CFF-2547-47CD-9166-5C56B34A0EDA}" type="parTrans" cxnId="{47F2D9BF-47C1-4649-A9EA-E16E1096EED1}">
      <dgm:prSet/>
      <dgm:spPr/>
      <dgm:t>
        <a:bodyPr/>
        <a:lstStyle/>
        <a:p>
          <a:endParaRPr lang="en-US"/>
        </a:p>
      </dgm:t>
    </dgm:pt>
    <dgm:pt modelId="{0D961D67-CCEE-4C82-B7AB-8A066AC836A3}" type="sibTrans" cxnId="{47F2D9BF-47C1-4649-A9EA-E16E1096EED1}">
      <dgm:prSet/>
      <dgm:spPr/>
      <dgm:t>
        <a:bodyPr/>
        <a:lstStyle/>
        <a:p>
          <a:endParaRPr lang="en-US"/>
        </a:p>
      </dgm:t>
    </dgm:pt>
    <dgm:pt modelId="{2484F85B-6674-41F5-A8DB-2528CD8C4FFC}">
      <dgm:prSet phldrT="[Text]"/>
      <dgm:spPr/>
      <dgm:t>
        <a:bodyPr/>
        <a:lstStyle/>
        <a:p>
          <a:r>
            <a:rPr lang="en-US" dirty="0" smtClean="0"/>
            <a:t>Organized crime</a:t>
          </a:r>
          <a:endParaRPr lang="en-US" dirty="0"/>
        </a:p>
      </dgm:t>
    </dgm:pt>
    <dgm:pt modelId="{D6368290-1E6A-49DB-89D9-DBEF45BECA0D}" type="parTrans" cxnId="{D5885017-D444-4B98-B6C5-3CE119FA0C39}">
      <dgm:prSet/>
      <dgm:spPr/>
      <dgm:t>
        <a:bodyPr/>
        <a:lstStyle/>
        <a:p>
          <a:endParaRPr lang="en-US"/>
        </a:p>
      </dgm:t>
    </dgm:pt>
    <dgm:pt modelId="{02661115-1F88-41C1-8B70-72A80AA79085}" type="sibTrans" cxnId="{D5885017-D444-4B98-B6C5-3CE119FA0C39}">
      <dgm:prSet/>
      <dgm:spPr/>
      <dgm:t>
        <a:bodyPr/>
        <a:lstStyle/>
        <a:p>
          <a:endParaRPr lang="en-US"/>
        </a:p>
      </dgm:t>
    </dgm:pt>
    <dgm:pt modelId="{39F258FB-3923-4D4F-9805-D2EF5052E845}">
      <dgm:prSet phldrT="[Text]"/>
      <dgm:spPr/>
      <dgm:t>
        <a:bodyPr/>
        <a:lstStyle/>
        <a:p>
          <a:r>
            <a:rPr lang="en-US" dirty="0" smtClean="0"/>
            <a:t>Personal</a:t>
          </a:r>
          <a:endParaRPr lang="en-US" dirty="0"/>
        </a:p>
      </dgm:t>
    </dgm:pt>
    <dgm:pt modelId="{524E8EA6-6AD6-4F33-A3D4-0D788CFF2B3B}" type="parTrans" cxnId="{7A5D9F8C-C02E-4265-B825-C4D0B1AA15C4}">
      <dgm:prSet/>
      <dgm:spPr/>
      <dgm:t>
        <a:bodyPr/>
        <a:lstStyle/>
        <a:p>
          <a:endParaRPr lang="en-US"/>
        </a:p>
      </dgm:t>
    </dgm:pt>
    <dgm:pt modelId="{C3B6546A-14CD-41C4-BB6E-8CB4D7BA7963}" type="sibTrans" cxnId="{7A5D9F8C-C02E-4265-B825-C4D0B1AA15C4}">
      <dgm:prSet/>
      <dgm:spPr/>
      <dgm:t>
        <a:bodyPr/>
        <a:lstStyle/>
        <a:p>
          <a:endParaRPr lang="en-US"/>
        </a:p>
      </dgm:t>
    </dgm:pt>
    <dgm:pt modelId="{261A04CE-AB51-4DCA-A76F-B82E7FDBBFCF}">
      <dgm:prSet phldrT="[Text]"/>
      <dgm:spPr/>
      <dgm:t>
        <a:bodyPr/>
        <a:lstStyle/>
        <a:p>
          <a:r>
            <a:rPr lang="en-US" dirty="0" smtClean="0"/>
            <a:t>Arrest, charge, sentencing</a:t>
          </a:r>
          <a:endParaRPr lang="en-US" dirty="0"/>
        </a:p>
      </dgm:t>
    </dgm:pt>
    <dgm:pt modelId="{44046D3C-FFC7-4AB2-A42D-5212817F590A}" type="parTrans" cxnId="{6BB8B7B4-1E7B-4CA5-AD99-8E4A57B7ECBC}">
      <dgm:prSet/>
      <dgm:spPr/>
      <dgm:t>
        <a:bodyPr/>
        <a:lstStyle/>
        <a:p>
          <a:endParaRPr lang="en-US"/>
        </a:p>
      </dgm:t>
    </dgm:pt>
    <dgm:pt modelId="{D4458109-6DE4-4D1C-84A0-D937FD277499}" type="sibTrans" cxnId="{6BB8B7B4-1E7B-4CA5-AD99-8E4A57B7ECBC}">
      <dgm:prSet/>
      <dgm:spPr/>
      <dgm:t>
        <a:bodyPr/>
        <a:lstStyle/>
        <a:p>
          <a:endParaRPr lang="en-US"/>
        </a:p>
      </dgm:t>
    </dgm:pt>
    <dgm:pt modelId="{80D4D89F-2AE2-48B3-B870-E2323AC55C48}" type="pres">
      <dgm:prSet presAssocID="{65D2F537-B8C4-4707-8DE3-9C1B6EF1A9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5B7FD9-77B5-41A6-A632-C7B9C339A62F}" type="pres">
      <dgm:prSet presAssocID="{590359FD-91F0-4189-865F-95B96BE105A4}" presName="hierRoot1" presStyleCnt="0"/>
      <dgm:spPr/>
    </dgm:pt>
    <dgm:pt modelId="{DBE1B649-C12D-4D0C-961F-53C9F60D8A15}" type="pres">
      <dgm:prSet presAssocID="{590359FD-91F0-4189-865F-95B96BE105A4}" presName="composite" presStyleCnt="0"/>
      <dgm:spPr/>
    </dgm:pt>
    <dgm:pt modelId="{9DB17ECD-E3B9-41C0-8300-6F0A1F5F3788}" type="pres">
      <dgm:prSet presAssocID="{590359FD-91F0-4189-865F-95B96BE105A4}" presName="background" presStyleLbl="node0" presStyleIdx="0" presStyleCnt="1"/>
      <dgm:spPr/>
    </dgm:pt>
    <dgm:pt modelId="{560F20AB-AEAF-4F3A-BAEC-841806DFF6B0}" type="pres">
      <dgm:prSet presAssocID="{590359FD-91F0-4189-865F-95B96BE105A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F9621-A764-40A2-9519-56B1C2EB7553}" type="pres">
      <dgm:prSet presAssocID="{590359FD-91F0-4189-865F-95B96BE105A4}" presName="hierChild2" presStyleCnt="0"/>
      <dgm:spPr/>
    </dgm:pt>
    <dgm:pt modelId="{3591FD17-495C-4B8C-98EA-3304AA6EAE1B}" type="pres">
      <dgm:prSet presAssocID="{C4924AFE-C8D0-4FC3-A3DB-724C0D6C987B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B41DA1C-D36C-4B98-8515-B47A4585EEE1}" type="pres">
      <dgm:prSet presAssocID="{E4C21FF4-33AA-4C24-A5D4-19D549207BA8}" presName="hierRoot2" presStyleCnt="0"/>
      <dgm:spPr/>
    </dgm:pt>
    <dgm:pt modelId="{DB930EB9-C3AB-4065-9668-368406488BF0}" type="pres">
      <dgm:prSet presAssocID="{E4C21FF4-33AA-4C24-A5D4-19D549207BA8}" presName="composite2" presStyleCnt="0"/>
      <dgm:spPr/>
    </dgm:pt>
    <dgm:pt modelId="{3FD1AAD7-1077-4045-8F21-7466152DB55D}" type="pres">
      <dgm:prSet presAssocID="{E4C21FF4-33AA-4C24-A5D4-19D549207BA8}" presName="background2" presStyleLbl="node2" presStyleIdx="0" presStyleCnt="3"/>
      <dgm:spPr/>
    </dgm:pt>
    <dgm:pt modelId="{59DD1D75-83EB-41AB-B28C-F7E7D73BD823}" type="pres">
      <dgm:prSet presAssocID="{E4C21FF4-33AA-4C24-A5D4-19D549207BA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F1E21-B729-4844-9DB7-3FB2D5D9098D}" type="pres">
      <dgm:prSet presAssocID="{E4C21FF4-33AA-4C24-A5D4-19D549207BA8}" presName="hierChild3" presStyleCnt="0"/>
      <dgm:spPr/>
    </dgm:pt>
    <dgm:pt modelId="{B3F11CF3-E64E-45E9-BCFB-453B3FB931FD}" type="pres">
      <dgm:prSet presAssocID="{6EBBEC42-D837-4AB7-893E-2D239E1D6937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4F8FF97-A8BC-49CB-95AB-A8B65E66899E}" type="pres">
      <dgm:prSet presAssocID="{98E650DC-843B-4FF2-A257-BAD46A209CDF}" presName="hierRoot2" presStyleCnt="0"/>
      <dgm:spPr/>
    </dgm:pt>
    <dgm:pt modelId="{A354338A-0187-41A8-B4EA-73F0A9B19A73}" type="pres">
      <dgm:prSet presAssocID="{98E650DC-843B-4FF2-A257-BAD46A209CDF}" presName="composite2" presStyleCnt="0"/>
      <dgm:spPr/>
    </dgm:pt>
    <dgm:pt modelId="{6B66688D-0E6B-4995-84B3-597E6D23D6B9}" type="pres">
      <dgm:prSet presAssocID="{98E650DC-843B-4FF2-A257-BAD46A209CDF}" presName="background2" presStyleLbl="node2" presStyleIdx="1" presStyleCnt="3"/>
      <dgm:spPr/>
    </dgm:pt>
    <dgm:pt modelId="{3E11344F-F15E-4B19-96AA-49F750B4665A}" type="pres">
      <dgm:prSet presAssocID="{98E650DC-843B-4FF2-A257-BAD46A209CD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699EF1-9008-4F83-BD99-EA7C55A7CB1D}" type="pres">
      <dgm:prSet presAssocID="{98E650DC-843B-4FF2-A257-BAD46A209CDF}" presName="hierChild3" presStyleCnt="0"/>
      <dgm:spPr/>
    </dgm:pt>
    <dgm:pt modelId="{8ACF0981-8C5A-41F0-B2CD-CEE415044952}" type="pres">
      <dgm:prSet presAssocID="{524E8EA6-6AD6-4F33-A3D4-0D788CFF2B3B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CFE18D9-FF77-449F-9132-8F6DD716FBCE}" type="pres">
      <dgm:prSet presAssocID="{39F258FB-3923-4D4F-9805-D2EF5052E845}" presName="hierRoot3" presStyleCnt="0"/>
      <dgm:spPr/>
    </dgm:pt>
    <dgm:pt modelId="{6B192521-9417-4306-9444-BB7E5732117A}" type="pres">
      <dgm:prSet presAssocID="{39F258FB-3923-4D4F-9805-D2EF5052E845}" presName="composite3" presStyleCnt="0"/>
      <dgm:spPr/>
    </dgm:pt>
    <dgm:pt modelId="{0E3AFAAB-38CC-4D13-B2FD-3EBC543AB955}" type="pres">
      <dgm:prSet presAssocID="{39F258FB-3923-4D4F-9805-D2EF5052E845}" presName="background3" presStyleLbl="node3" presStyleIdx="0" presStyleCnt="3"/>
      <dgm:spPr/>
    </dgm:pt>
    <dgm:pt modelId="{51C93B6C-31BA-4544-8591-F9BD9680EBC3}" type="pres">
      <dgm:prSet presAssocID="{39F258FB-3923-4D4F-9805-D2EF5052E845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D51142-BEA5-449C-B4C9-C86A3D24B37B}" type="pres">
      <dgm:prSet presAssocID="{39F258FB-3923-4D4F-9805-D2EF5052E845}" presName="hierChild4" presStyleCnt="0"/>
      <dgm:spPr/>
    </dgm:pt>
    <dgm:pt modelId="{5CEA8087-60C7-42D1-BF10-911DF1D29E83}" type="pres">
      <dgm:prSet presAssocID="{44046D3C-FFC7-4AB2-A42D-5212817F590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10DFBD0B-6063-450A-AA22-FC62E3B6BA64}" type="pres">
      <dgm:prSet presAssocID="{261A04CE-AB51-4DCA-A76F-B82E7FDBBFCF}" presName="hierRoot3" presStyleCnt="0"/>
      <dgm:spPr/>
    </dgm:pt>
    <dgm:pt modelId="{04F60A5A-CC47-4E5F-B163-F9CE16AE8ACE}" type="pres">
      <dgm:prSet presAssocID="{261A04CE-AB51-4DCA-A76F-B82E7FDBBFCF}" presName="composite3" presStyleCnt="0"/>
      <dgm:spPr/>
    </dgm:pt>
    <dgm:pt modelId="{F23EABE6-F452-440B-B42B-94A384FB3113}" type="pres">
      <dgm:prSet presAssocID="{261A04CE-AB51-4DCA-A76F-B82E7FDBBFCF}" presName="background3" presStyleLbl="node3" presStyleIdx="1" presStyleCnt="3"/>
      <dgm:spPr/>
    </dgm:pt>
    <dgm:pt modelId="{5E1BB6FA-5F5D-4770-B74F-3671263A881C}" type="pres">
      <dgm:prSet presAssocID="{261A04CE-AB51-4DCA-A76F-B82E7FDBBFCF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566C2-144E-49EB-8041-BB0CA115C66F}" type="pres">
      <dgm:prSet presAssocID="{261A04CE-AB51-4DCA-A76F-B82E7FDBBFCF}" presName="hierChild4" presStyleCnt="0"/>
      <dgm:spPr/>
    </dgm:pt>
    <dgm:pt modelId="{24C2273F-1D62-48BA-8B2E-05498E3D0878}" type="pres">
      <dgm:prSet presAssocID="{D6368290-1E6A-49DB-89D9-DBEF45BECA0D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592C452-476F-416E-8EB0-2FCCE39A9E7C}" type="pres">
      <dgm:prSet presAssocID="{2484F85B-6674-41F5-A8DB-2528CD8C4FFC}" presName="hierRoot3" presStyleCnt="0"/>
      <dgm:spPr/>
    </dgm:pt>
    <dgm:pt modelId="{1A7242B8-2EA9-4C9F-A7AB-6F6291E1AC85}" type="pres">
      <dgm:prSet presAssocID="{2484F85B-6674-41F5-A8DB-2528CD8C4FFC}" presName="composite3" presStyleCnt="0"/>
      <dgm:spPr/>
    </dgm:pt>
    <dgm:pt modelId="{C7BA5607-248F-4274-8A01-B027CAAB46BC}" type="pres">
      <dgm:prSet presAssocID="{2484F85B-6674-41F5-A8DB-2528CD8C4FFC}" presName="background3" presStyleLbl="node3" presStyleIdx="2" presStyleCnt="3"/>
      <dgm:spPr/>
    </dgm:pt>
    <dgm:pt modelId="{8FB8F6A0-A4F6-40E5-AAF2-C8806A597AB3}" type="pres">
      <dgm:prSet presAssocID="{2484F85B-6674-41F5-A8DB-2528CD8C4FFC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73618-BB01-45A7-BACB-33BC33074CF1}" type="pres">
      <dgm:prSet presAssocID="{2484F85B-6674-41F5-A8DB-2528CD8C4FFC}" presName="hierChild4" presStyleCnt="0"/>
      <dgm:spPr/>
    </dgm:pt>
    <dgm:pt modelId="{5474B7A5-87F9-4BEF-9277-55D950B47B20}" type="pres">
      <dgm:prSet presAssocID="{949A2CFF-2547-47CD-9166-5C56B34A0ED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ACC9A703-FF15-42C1-86DA-F7ECB31BF8F1}" type="pres">
      <dgm:prSet presAssocID="{34A10CD5-6AAA-4420-B41C-D0E5A435E631}" presName="hierRoot2" presStyleCnt="0"/>
      <dgm:spPr/>
    </dgm:pt>
    <dgm:pt modelId="{7A9242F2-12D1-42B7-A036-931BAC6401CD}" type="pres">
      <dgm:prSet presAssocID="{34A10CD5-6AAA-4420-B41C-D0E5A435E631}" presName="composite2" presStyleCnt="0"/>
      <dgm:spPr/>
    </dgm:pt>
    <dgm:pt modelId="{587D8B30-327A-46A8-8A1D-41DA3E4B5BE3}" type="pres">
      <dgm:prSet presAssocID="{34A10CD5-6AAA-4420-B41C-D0E5A435E631}" presName="background2" presStyleLbl="node2" presStyleIdx="2" presStyleCnt="3"/>
      <dgm:spPr/>
    </dgm:pt>
    <dgm:pt modelId="{1CE81ACF-C4ED-43E2-9768-C83D319DBD70}" type="pres">
      <dgm:prSet presAssocID="{34A10CD5-6AAA-4420-B41C-D0E5A435E63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DB163-A1A3-408C-8F8C-30EF5775C8DA}" type="pres">
      <dgm:prSet presAssocID="{34A10CD5-6AAA-4420-B41C-D0E5A435E631}" presName="hierChild3" presStyleCnt="0"/>
      <dgm:spPr/>
    </dgm:pt>
  </dgm:ptLst>
  <dgm:cxnLst>
    <dgm:cxn modelId="{7A481571-8BBA-4467-BD5F-288012AA81F5}" type="presOf" srcId="{2484F85B-6674-41F5-A8DB-2528CD8C4FFC}" destId="{8FB8F6A0-A4F6-40E5-AAF2-C8806A597AB3}" srcOrd="0" destOrd="0" presId="urn:microsoft.com/office/officeart/2005/8/layout/hierarchy1"/>
    <dgm:cxn modelId="{0717CA47-3A62-4912-88C3-04DB77A885E5}" type="presOf" srcId="{949A2CFF-2547-47CD-9166-5C56B34A0EDA}" destId="{5474B7A5-87F9-4BEF-9277-55D950B47B20}" srcOrd="0" destOrd="0" presId="urn:microsoft.com/office/officeart/2005/8/layout/hierarchy1"/>
    <dgm:cxn modelId="{D844BC3E-1D88-4E99-A650-A96BB7B98E3B}" srcId="{590359FD-91F0-4189-865F-95B96BE105A4}" destId="{E4C21FF4-33AA-4C24-A5D4-19D549207BA8}" srcOrd="0" destOrd="0" parTransId="{C4924AFE-C8D0-4FC3-A3DB-724C0D6C987B}" sibTransId="{B004D454-C1B9-48E5-BB9C-A974A7CEC330}"/>
    <dgm:cxn modelId="{D562556A-0E64-44D6-BAE6-59BE66B910F0}" type="presOf" srcId="{98E650DC-843B-4FF2-A257-BAD46A209CDF}" destId="{3E11344F-F15E-4B19-96AA-49F750B4665A}" srcOrd="0" destOrd="0" presId="urn:microsoft.com/office/officeart/2005/8/layout/hierarchy1"/>
    <dgm:cxn modelId="{964AD992-4055-47F3-8CE7-EDF756939DC2}" type="presOf" srcId="{65D2F537-B8C4-4707-8DE3-9C1B6EF1A964}" destId="{80D4D89F-2AE2-48B3-B870-E2323AC55C48}" srcOrd="0" destOrd="0" presId="urn:microsoft.com/office/officeart/2005/8/layout/hierarchy1"/>
    <dgm:cxn modelId="{CE6D66B3-7022-4A6E-BF1C-49ECB5C9B623}" type="presOf" srcId="{590359FD-91F0-4189-865F-95B96BE105A4}" destId="{560F20AB-AEAF-4F3A-BAEC-841806DFF6B0}" srcOrd="0" destOrd="0" presId="urn:microsoft.com/office/officeart/2005/8/layout/hierarchy1"/>
    <dgm:cxn modelId="{B6AE0747-89FB-41DF-91C8-1F5AF8BD4440}" srcId="{590359FD-91F0-4189-865F-95B96BE105A4}" destId="{98E650DC-843B-4FF2-A257-BAD46A209CDF}" srcOrd="1" destOrd="0" parTransId="{6EBBEC42-D837-4AB7-893E-2D239E1D6937}" sibTransId="{6393928A-12FF-4083-B71D-B91732E8EC85}"/>
    <dgm:cxn modelId="{47F2D9BF-47C1-4649-A9EA-E16E1096EED1}" srcId="{590359FD-91F0-4189-865F-95B96BE105A4}" destId="{34A10CD5-6AAA-4420-B41C-D0E5A435E631}" srcOrd="2" destOrd="0" parTransId="{949A2CFF-2547-47CD-9166-5C56B34A0EDA}" sibTransId="{0D961D67-CCEE-4C82-B7AB-8A066AC836A3}"/>
    <dgm:cxn modelId="{55440165-0375-4862-A621-0BBB4D2E1892}" type="presOf" srcId="{39F258FB-3923-4D4F-9805-D2EF5052E845}" destId="{51C93B6C-31BA-4544-8591-F9BD9680EBC3}" srcOrd="0" destOrd="0" presId="urn:microsoft.com/office/officeart/2005/8/layout/hierarchy1"/>
    <dgm:cxn modelId="{DA4F2459-BC59-4D6E-9268-B4E784790E00}" type="presOf" srcId="{44046D3C-FFC7-4AB2-A42D-5212817F590A}" destId="{5CEA8087-60C7-42D1-BF10-911DF1D29E83}" srcOrd="0" destOrd="0" presId="urn:microsoft.com/office/officeart/2005/8/layout/hierarchy1"/>
    <dgm:cxn modelId="{A39888B6-5B93-44D4-A953-32291EBC8C8A}" type="presOf" srcId="{C4924AFE-C8D0-4FC3-A3DB-724C0D6C987B}" destId="{3591FD17-495C-4B8C-98EA-3304AA6EAE1B}" srcOrd="0" destOrd="0" presId="urn:microsoft.com/office/officeart/2005/8/layout/hierarchy1"/>
    <dgm:cxn modelId="{D5885017-D444-4B98-B6C5-3CE119FA0C39}" srcId="{98E650DC-843B-4FF2-A257-BAD46A209CDF}" destId="{2484F85B-6674-41F5-A8DB-2528CD8C4FFC}" srcOrd="2" destOrd="0" parTransId="{D6368290-1E6A-49DB-89D9-DBEF45BECA0D}" sibTransId="{02661115-1F88-41C1-8B70-72A80AA79085}"/>
    <dgm:cxn modelId="{6BB8B7B4-1E7B-4CA5-AD99-8E4A57B7ECBC}" srcId="{98E650DC-843B-4FF2-A257-BAD46A209CDF}" destId="{261A04CE-AB51-4DCA-A76F-B82E7FDBBFCF}" srcOrd="1" destOrd="0" parTransId="{44046D3C-FFC7-4AB2-A42D-5212817F590A}" sibTransId="{D4458109-6DE4-4D1C-84A0-D937FD277499}"/>
    <dgm:cxn modelId="{58D18A63-9D28-4D47-82ED-6F776FF9EBC2}" type="presOf" srcId="{6EBBEC42-D837-4AB7-893E-2D239E1D6937}" destId="{B3F11CF3-E64E-45E9-BCFB-453B3FB931FD}" srcOrd="0" destOrd="0" presId="urn:microsoft.com/office/officeart/2005/8/layout/hierarchy1"/>
    <dgm:cxn modelId="{BE65942A-7E8D-4FA3-A64D-59A6BB723699}" srcId="{65D2F537-B8C4-4707-8DE3-9C1B6EF1A964}" destId="{590359FD-91F0-4189-865F-95B96BE105A4}" srcOrd="0" destOrd="0" parTransId="{35765F1B-30B6-436B-9DE4-2BF8C600220B}" sibTransId="{D298F53C-1E02-4794-AB4B-CA319F46D0CF}"/>
    <dgm:cxn modelId="{9159AAFF-927D-4EFD-B22E-BFB77A15145F}" type="presOf" srcId="{261A04CE-AB51-4DCA-A76F-B82E7FDBBFCF}" destId="{5E1BB6FA-5F5D-4770-B74F-3671263A881C}" srcOrd="0" destOrd="0" presId="urn:microsoft.com/office/officeart/2005/8/layout/hierarchy1"/>
    <dgm:cxn modelId="{8EB835D4-A839-4BA0-8A5A-8FBF8A660ED5}" type="presOf" srcId="{E4C21FF4-33AA-4C24-A5D4-19D549207BA8}" destId="{59DD1D75-83EB-41AB-B28C-F7E7D73BD823}" srcOrd="0" destOrd="0" presId="urn:microsoft.com/office/officeart/2005/8/layout/hierarchy1"/>
    <dgm:cxn modelId="{7A5D9F8C-C02E-4265-B825-C4D0B1AA15C4}" srcId="{98E650DC-843B-4FF2-A257-BAD46A209CDF}" destId="{39F258FB-3923-4D4F-9805-D2EF5052E845}" srcOrd="0" destOrd="0" parTransId="{524E8EA6-6AD6-4F33-A3D4-0D788CFF2B3B}" sibTransId="{C3B6546A-14CD-41C4-BB6E-8CB4D7BA7963}"/>
    <dgm:cxn modelId="{2478E5BF-74F6-48F7-909D-2F396CD1E8AE}" type="presOf" srcId="{34A10CD5-6AAA-4420-B41C-D0E5A435E631}" destId="{1CE81ACF-C4ED-43E2-9768-C83D319DBD70}" srcOrd="0" destOrd="0" presId="urn:microsoft.com/office/officeart/2005/8/layout/hierarchy1"/>
    <dgm:cxn modelId="{C4BD3AC1-0CE9-462A-BAEE-DF41D04778D3}" type="presOf" srcId="{D6368290-1E6A-49DB-89D9-DBEF45BECA0D}" destId="{24C2273F-1D62-48BA-8B2E-05498E3D0878}" srcOrd="0" destOrd="0" presId="urn:microsoft.com/office/officeart/2005/8/layout/hierarchy1"/>
    <dgm:cxn modelId="{DC83E7C9-26C1-46BF-A7BE-512903102DA2}" type="presOf" srcId="{524E8EA6-6AD6-4F33-A3D4-0D788CFF2B3B}" destId="{8ACF0981-8C5A-41F0-B2CD-CEE415044952}" srcOrd="0" destOrd="0" presId="urn:microsoft.com/office/officeart/2005/8/layout/hierarchy1"/>
    <dgm:cxn modelId="{4C804C1D-2C95-4299-85D5-47B0637719E3}" type="presParOf" srcId="{80D4D89F-2AE2-48B3-B870-E2323AC55C48}" destId="{415B7FD9-77B5-41A6-A632-C7B9C339A62F}" srcOrd="0" destOrd="0" presId="urn:microsoft.com/office/officeart/2005/8/layout/hierarchy1"/>
    <dgm:cxn modelId="{C0DFCB2B-FBA0-416B-8197-FD68240F5E8F}" type="presParOf" srcId="{415B7FD9-77B5-41A6-A632-C7B9C339A62F}" destId="{DBE1B649-C12D-4D0C-961F-53C9F60D8A15}" srcOrd="0" destOrd="0" presId="urn:microsoft.com/office/officeart/2005/8/layout/hierarchy1"/>
    <dgm:cxn modelId="{DF6419E8-E1B1-4BF2-A94B-7973BABB868A}" type="presParOf" srcId="{DBE1B649-C12D-4D0C-961F-53C9F60D8A15}" destId="{9DB17ECD-E3B9-41C0-8300-6F0A1F5F3788}" srcOrd="0" destOrd="0" presId="urn:microsoft.com/office/officeart/2005/8/layout/hierarchy1"/>
    <dgm:cxn modelId="{2ABD5518-E226-424B-B711-2F007159F17D}" type="presParOf" srcId="{DBE1B649-C12D-4D0C-961F-53C9F60D8A15}" destId="{560F20AB-AEAF-4F3A-BAEC-841806DFF6B0}" srcOrd="1" destOrd="0" presId="urn:microsoft.com/office/officeart/2005/8/layout/hierarchy1"/>
    <dgm:cxn modelId="{C9F97D94-39B3-426D-952B-FA027F776843}" type="presParOf" srcId="{415B7FD9-77B5-41A6-A632-C7B9C339A62F}" destId="{5B6F9621-A764-40A2-9519-56B1C2EB7553}" srcOrd="1" destOrd="0" presId="urn:microsoft.com/office/officeart/2005/8/layout/hierarchy1"/>
    <dgm:cxn modelId="{FCF1EB64-8EF0-49CB-BE5E-2E012C3B4231}" type="presParOf" srcId="{5B6F9621-A764-40A2-9519-56B1C2EB7553}" destId="{3591FD17-495C-4B8C-98EA-3304AA6EAE1B}" srcOrd="0" destOrd="0" presId="urn:microsoft.com/office/officeart/2005/8/layout/hierarchy1"/>
    <dgm:cxn modelId="{786D0EB9-3633-4B25-8DDB-FD02EC7DA3BA}" type="presParOf" srcId="{5B6F9621-A764-40A2-9519-56B1C2EB7553}" destId="{FB41DA1C-D36C-4B98-8515-B47A4585EEE1}" srcOrd="1" destOrd="0" presId="urn:microsoft.com/office/officeart/2005/8/layout/hierarchy1"/>
    <dgm:cxn modelId="{D0A49417-4509-447D-8BBF-6EEF1C8EDE96}" type="presParOf" srcId="{FB41DA1C-D36C-4B98-8515-B47A4585EEE1}" destId="{DB930EB9-C3AB-4065-9668-368406488BF0}" srcOrd="0" destOrd="0" presId="urn:microsoft.com/office/officeart/2005/8/layout/hierarchy1"/>
    <dgm:cxn modelId="{8D6A2507-D273-4A19-86CD-4C251E67063E}" type="presParOf" srcId="{DB930EB9-C3AB-4065-9668-368406488BF0}" destId="{3FD1AAD7-1077-4045-8F21-7466152DB55D}" srcOrd="0" destOrd="0" presId="urn:microsoft.com/office/officeart/2005/8/layout/hierarchy1"/>
    <dgm:cxn modelId="{E5B97B15-151E-491B-A943-4D03FA7FA6BF}" type="presParOf" srcId="{DB930EB9-C3AB-4065-9668-368406488BF0}" destId="{59DD1D75-83EB-41AB-B28C-F7E7D73BD823}" srcOrd="1" destOrd="0" presId="urn:microsoft.com/office/officeart/2005/8/layout/hierarchy1"/>
    <dgm:cxn modelId="{84941A47-F88E-46DD-9CFE-36E6CF7A57BC}" type="presParOf" srcId="{FB41DA1C-D36C-4B98-8515-B47A4585EEE1}" destId="{B7DF1E21-B729-4844-9DB7-3FB2D5D9098D}" srcOrd="1" destOrd="0" presId="urn:microsoft.com/office/officeart/2005/8/layout/hierarchy1"/>
    <dgm:cxn modelId="{27B55E64-B042-483F-8F67-8853D258A9EE}" type="presParOf" srcId="{5B6F9621-A764-40A2-9519-56B1C2EB7553}" destId="{B3F11CF3-E64E-45E9-BCFB-453B3FB931FD}" srcOrd="2" destOrd="0" presId="urn:microsoft.com/office/officeart/2005/8/layout/hierarchy1"/>
    <dgm:cxn modelId="{F568B683-C276-429B-BFCA-412014E7584C}" type="presParOf" srcId="{5B6F9621-A764-40A2-9519-56B1C2EB7553}" destId="{94F8FF97-A8BC-49CB-95AB-A8B65E66899E}" srcOrd="3" destOrd="0" presId="urn:microsoft.com/office/officeart/2005/8/layout/hierarchy1"/>
    <dgm:cxn modelId="{8DF6FE79-6F21-45A0-87E1-59EA7578E398}" type="presParOf" srcId="{94F8FF97-A8BC-49CB-95AB-A8B65E66899E}" destId="{A354338A-0187-41A8-B4EA-73F0A9B19A73}" srcOrd="0" destOrd="0" presId="urn:microsoft.com/office/officeart/2005/8/layout/hierarchy1"/>
    <dgm:cxn modelId="{1A6FBEBC-71FB-4BCC-89FA-803122E08F11}" type="presParOf" srcId="{A354338A-0187-41A8-B4EA-73F0A9B19A73}" destId="{6B66688D-0E6B-4995-84B3-597E6D23D6B9}" srcOrd="0" destOrd="0" presId="urn:microsoft.com/office/officeart/2005/8/layout/hierarchy1"/>
    <dgm:cxn modelId="{58BD99F2-8D21-451C-935A-15C62B27C087}" type="presParOf" srcId="{A354338A-0187-41A8-B4EA-73F0A9B19A73}" destId="{3E11344F-F15E-4B19-96AA-49F750B4665A}" srcOrd="1" destOrd="0" presId="urn:microsoft.com/office/officeart/2005/8/layout/hierarchy1"/>
    <dgm:cxn modelId="{8F264A8C-54F5-4530-B3C4-AFD689BCB544}" type="presParOf" srcId="{94F8FF97-A8BC-49CB-95AB-A8B65E66899E}" destId="{28699EF1-9008-4F83-BD99-EA7C55A7CB1D}" srcOrd="1" destOrd="0" presId="urn:microsoft.com/office/officeart/2005/8/layout/hierarchy1"/>
    <dgm:cxn modelId="{85605740-BB52-464C-81C9-768F954A741A}" type="presParOf" srcId="{28699EF1-9008-4F83-BD99-EA7C55A7CB1D}" destId="{8ACF0981-8C5A-41F0-B2CD-CEE415044952}" srcOrd="0" destOrd="0" presId="urn:microsoft.com/office/officeart/2005/8/layout/hierarchy1"/>
    <dgm:cxn modelId="{104B6A91-6B59-4C39-A535-0D0B5164068E}" type="presParOf" srcId="{28699EF1-9008-4F83-BD99-EA7C55A7CB1D}" destId="{7CFE18D9-FF77-449F-9132-8F6DD716FBCE}" srcOrd="1" destOrd="0" presId="urn:microsoft.com/office/officeart/2005/8/layout/hierarchy1"/>
    <dgm:cxn modelId="{5EF1C334-6BEB-4E3F-9687-392549AC277B}" type="presParOf" srcId="{7CFE18D9-FF77-449F-9132-8F6DD716FBCE}" destId="{6B192521-9417-4306-9444-BB7E5732117A}" srcOrd="0" destOrd="0" presId="urn:microsoft.com/office/officeart/2005/8/layout/hierarchy1"/>
    <dgm:cxn modelId="{6B2AA818-429B-41C2-9F4B-180B191C442A}" type="presParOf" srcId="{6B192521-9417-4306-9444-BB7E5732117A}" destId="{0E3AFAAB-38CC-4D13-B2FD-3EBC543AB955}" srcOrd="0" destOrd="0" presId="urn:microsoft.com/office/officeart/2005/8/layout/hierarchy1"/>
    <dgm:cxn modelId="{0515A3F9-62B1-4A16-9A3C-E00859066C39}" type="presParOf" srcId="{6B192521-9417-4306-9444-BB7E5732117A}" destId="{51C93B6C-31BA-4544-8591-F9BD9680EBC3}" srcOrd="1" destOrd="0" presId="urn:microsoft.com/office/officeart/2005/8/layout/hierarchy1"/>
    <dgm:cxn modelId="{DBF93FC6-137F-467C-8394-2D148F5867CB}" type="presParOf" srcId="{7CFE18D9-FF77-449F-9132-8F6DD716FBCE}" destId="{9ED51142-BEA5-449C-B4C9-C86A3D24B37B}" srcOrd="1" destOrd="0" presId="urn:microsoft.com/office/officeart/2005/8/layout/hierarchy1"/>
    <dgm:cxn modelId="{E98CD495-F424-4953-803C-A6EBC29A6C81}" type="presParOf" srcId="{28699EF1-9008-4F83-BD99-EA7C55A7CB1D}" destId="{5CEA8087-60C7-42D1-BF10-911DF1D29E83}" srcOrd="2" destOrd="0" presId="urn:microsoft.com/office/officeart/2005/8/layout/hierarchy1"/>
    <dgm:cxn modelId="{FA04AE3B-2B15-4F4E-9695-6697A78CA08B}" type="presParOf" srcId="{28699EF1-9008-4F83-BD99-EA7C55A7CB1D}" destId="{10DFBD0B-6063-450A-AA22-FC62E3B6BA64}" srcOrd="3" destOrd="0" presId="urn:microsoft.com/office/officeart/2005/8/layout/hierarchy1"/>
    <dgm:cxn modelId="{C2E89988-3BC9-4A16-9540-E30281EB26B5}" type="presParOf" srcId="{10DFBD0B-6063-450A-AA22-FC62E3B6BA64}" destId="{04F60A5A-CC47-4E5F-B163-F9CE16AE8ACE}" srcOrd="0" destOrd="0" presId="urn:microsoft.com/office/officeart/2005/8/layout/hierarchy1"/>
    <dgm:cxn modelId="{DA942408-6297-4EBD-970C-B983CF0A2BE4}" type="presParOf" srcId="{04F60A5A-CC47-4E5F-B163-F9CE16AE8ACE}" destId="{F23EABE6-F452-440B-B42B-94A384FB3113}" srcOrd="0" destOrd="0" presId="urn:microsoft.com/office/officeart/2005/8/layout/hierarchy1"/>
    <dgm:cxn modelId="{59794538-752A-47B7-B32F-AF494167DD46}" type="presParOf" srcId="{04F60A5A-CC47-4E5F-B163-F9CE16AE8ACE}" destId="{5E1BB6FA-5F5D-4770-B74F-3671263A881C}" srcOrd="1" destOrd="0" presId="urn:microsoft.com/office/officeart/2005/8/layout/hierarchy1"/>
    <dgm:cxn modelId="{B9D314C5-4939-4E91-9F87-3444F0CC6889}" type="presParOf" srcId="{10DFBD0B-6063-450A-AA22-FC62E3B6BA64}" destId="{DF5566C2-144E-49EB-8041-BB0CA115C66F}" srcOrd="1" destOrd="0" presId="urn:microsoft.com/office/officeart/2005/8/layout/hierarchy1"/>
    <dgm:cxn modelId="{5988322E-FB7E-463C-B11B-3C963D9AED40}" type="presParOf" srcId="{28699EF1-9008-4F83-BD99-EA7C55A7CB1D}" destId="{24C2273F-1D62-48BA-8B2E-05498E3D0878}" srcOrd="4" destOrd="0" presId="urn:microsoft.com/office/officeart/2005/8/layout/hierarchy1"/>
    <dgm:cxn modelId="{BE796674-FD86-4E01-9933-876C363033AE}" type="presParOf" srcId="{28699EF1-9008-4F83-BD99-EA7C55A7CB1D}" destId="{C592C452-476F-416E-8EB0-2FCCE39A9E7C}" srcOrd="5" destOrd="0" presId="urn:microsoft.com/office/officeart/2005/8/layout/hierarchy1"/>
    <dgm:cxn modelId="{CA0A018B-3C2F-40E8-84F5-997DC89D816F}" type="presParOf" srcId="{C592C452-476F-416E-8EB0-2FCCE39A9E7C}" destId="{1A7242B8-2EA9-4C9F-A7AB-6F6291E1AC85}" srcOrd="0" destOrd="0" presId="urn:microsoft.com/office/officeart/2005/8/layout/hierarchy1"/>
    <dgm:cxn modelId="{73652F3D-BED7-4E7B-BC8F-9F7DC09BDF7B}" type="presParOf" srcId="{1A7242B8-2EA9-4C9F-A7AB-6F6291E1AC85}" destId="{C7BA5607-248F-4274-8A01-B027CAAB46BC}" srcOrd="0" destOrd="0" presId="urn:microsoft.com/office/officeart/2005/8/layout/hierarchy1"/>
    <dgm:cxn modelId="{0DBA1B87-375B-469B-BD2C-83C1F55E65EE}" type="presParOf" srcId="{1A7242B8-2EA9-4C9F-A7AB-6F6291E1AC85}" destId="{8FB8F6A0-A4F6-40E5-AAF2-C8806A597AB3}" srcOrd="1" destOrd="0" presId="urn:microsoft.com/office/officeart/2005/8/layout/hierarchy1"/>
    <dgm:cxn modelId="{74969AD4-3807-4890-9EA5-4A9183CFFB41}" type="presParOf" srcId="{C592C452-476F-416E-8EB0-2FCCE39A9E7C}" destId="{13773618-BB01-45A7-BACB-33BC33074CF1}" srcOrd="1" destOrd="0" presId="urn:microsoft.com/office/officeart/2005/8/layout/hierarchy1"/>
    <dgm:cxn modelId="{4C6182F1-17C3-40E4-BD11-4F2474DAE853}" type="presParOf" srcId="{5B6F9621-A764-40A2-9519-56B1C2EB7553}" destId="{5474B7A5-87F9-4BEF-9277-55D950B47B20}" srcOrd="4" destOrd="0" presId="urn:microsoft.com/office/officeart/2005/8/layout/hierarchy1"/>
    <dgm:cxn modelId="{C313EE8C-90CD-429B-9FC1-5B5E81882DF6}" type="presParOf" srcId="{5B6F9621-A764-40A2-9519-56B1C2EB7553}" destId="{ACC9A703-FF15-42C1-86DA-F7ECB31BF8F1}" srcOrd="5" destOrd="0" presId="urn:microsoft.com/office/officeart/2005/8/layout/hierarchy1"/>
    <dgm:cxn modelId="{E5EFF89E-14EA-40AB-A884-9EDAD699CF74}" type="presParOf" srcId="{ACC9A703-FF15-42C1-86DA-F7ECB31BF8F1}" destId="{7A9242F2-12D1-42B7-A036-931BAC6401CD}" srcOrd="0" destOrd="0" presId="urn:microsoft.com/office/officeart/2005/8/layout/hierarchy1"/>
    <dgm:cxn modelId="{41573861-8B4E-49D6-81CD-BA2C2732CA5B}" type="presParOf" srcId="{7A9242F2-12D1-42B7-A036-931BAC6401CD}" destId="{587D8B30-327A-46A8-8A1D-41DA3E4B5BE3}" srcOrd="0" destOrd="0" presId="urn:microsoft.com/office/officeart/2005/8/layout/hierarchy1"/>
    <dgm:cxn modelId="{11047DB2-0F1A-4657-B26F-A68325578943}" type="presParOf" srcId="{7A9242F2-12D1-42B7-A036-931BAC6401CD}" destId="{1CE81ACF-C4ED-43E2-9768-C83D319DBD70}" srcOrd="1" destOrd="0" presId="urn:microsoft.com/office/officeart/2005/8/layout/hierarchy1"/>
    <dgm:cxn modelId="{2DD2AEA9-E2FE-4402-AD3D-76CCEAB82C89}" type="presParOf" srcId="{ACC9A703-FF15-42C1-86DA-F7ECB31BF8F1}" destId="{44DDB163-A1A3-408C-8F8C-30EF5775C8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11AF4-DCC6-47C1-B8A1-48CD45BCAD6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E9627-D2F9-4D0E-8225-796FCE420E54}">
      <dgm:prSet phldrT="[Text]"/>
      <dgm:spPr/>
      <dgm:t>
        <a:bodyPr/>
        <a:lstStyle/>
        <a:p>
          <a:r>
            <a:rPr lang="en-US" dirty="0" smtClean="0"/>
            <a:t>Admin Panel</a:t>
          </a:r>
          <a:endParaRPr lang="en-US" dirty="0"/>
        </a:p>
      </dgm:t>
    </dgm:pt>
    <dgm:pt modelId="{7B18E32F-3ECD-4900-96BC-8B919739855B}" type="parTrans" cxnId="{A4AACFAF-C295-43E6-A8DB-4226D621576A}">
      <dgm:prSet/>
      <dgm:spPr/>
      <dgm:t>
        <a:bodyPr/>
        <a:lstStyle/>
        <a:p>
          <a:endParaRPr lang="en-US"/>
        </a:p>
      </dgm:t>
    </dgm:pt>
    <dgm:pt modelId="{96AC108C-4864-46B0-B950-51C259E6B4FE}" type="sibTrans" cxnId="{A4AACFAF-C295-43E6-A8DB-4226D621576A}">
      <dgm:prSet/>
      <dgm:spPr/>
      <dgm:t>
        <a:bodyPr/>
        <a:lstStyle/>
        <a:p>
          <a:endParaRPr lang="en-US"/>
        </a:p>
      </dgm:t>
    </dgm:pt>
    <dgm:pt modelId="{2C4C0F1C-D20F-4B53-A0FB-891CDAC78AC7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00EE1239-08D5-46A6-9B27-CF92E8E0E663}" type="parTrans" cxnId="{ED673A29-89CD-46CD-9EF9-5AEF1DEE67A9}">
      <dgm:prSet/>
      <dgm:spPr/>
      <dgm:t>
        <a:bodyPr/>
        <a:lstStyle/>
        <a:p>
          <a:endParaRPr lang="en-US"/>
        </a:p>
      </dgm:t>
    </dgm:pt>
    <dgm:pt modelId="{3C88D5F2-DD8C-4040-A892-24DD8FC53C2C}" type="sibTrans" cxnId="{ED673A29-89CD-46CD-9EF9-5AEF1DEE67A9}">
      <dgm:prSet/>
      <dgm:spPr/>
      <dgm:t>
        <a:bodyPr/>
        <a:lstStyle/>
        <a:p>
          <a:endParaRPr lang="en-US"/>
        </a:p>
      </dgm:t>
    </dgm:pt>
    <dgm:pt modelId="{6B01C389-1B56-4ACA-8760-6CF5A926D109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A733B912-D9D5-4FD9-AE72-6DA592F65BCB}" type="parTrans" cxnId="{981E0FF6-02DD-4F8B-96EE-427854F1D576}">
      <dgm:prSet/>
      <dgm:spPr/>
      <dgm:t>
        <a:bodyPr/>
        <a:lstStyle/>
        <a:p>
          <a:endParaRPr lang="en-US"/>
        </a:p>
      </dgm:t>
    </dgm:pt>
    <dgm:pt modelId="{7885574F-3632-4D4F-90E9-6187940BD9A9}" type="sibTrans" cxnId="{981E0FF6-02DD-4F8B-96EE-427854F1D576}">
      <dgm:prSet/>
      <dgm:spPr/>
      <dgm:t>
        <a:bodyPr/>
        <a:lstStyle/>
        <a:p>
          <a:endParaRPr lang="en-US"/>
        </a:p>
      </dgm:t>
    </dgm:pt>
    <dgm:pt modelId="{B74A1F03-695F-4CD4-A144-1D4F9448CBE4}">
      <dgm:prSet phldrT="[Text]"/>
      <dgm:spPr/>
      <dgm:t>
        <a:bodyPr/>
        <a:lstStyle/>
        <a:p>
          <a:r>
            <a:rPr lang="en-US" dirty="0" smtClean="0"/>
            <a:t>maintains</a:t>
          </a:r>
          <a:endParaRPr lang="en-US" dirty="0"/>
        </a:p>
      </dgm:t>
    </dgm:pt>
    <dgm:pt modelId="{1A316F51-3DC2-40C1-B094-1BA265AEE069}" type="parTrans" cxnId="{660CB2B7-B45E-4658-8AFE-6C49FA13627D}">
      <dgm:prSet/>
      <dgm:spPr/>
      <dgm:t>
        <a:bodyPr/>
        <a:lstStyle/>
        <a:p>
          <a:endParaRPr lang="en-US"/>
        </a:p>
      </dgm:t>
    </dgm:pt>
    <dgm:pt modelId="{08F6AE1F-1828-4A80-BD7F-6CE04519CE32}" type="sibTrans" cxnId="{660CB2B7-B45E-4658-8AFE-6C49FA13627D}">
      <dgm:prSet/>
      <dgm:spPr/>
      <dgm:t>
        <a:bodyPr/>
        <a:lstStyle/>
        <a:p>
          <a:endParaRPr lang="en-US"/>
        </a:p>
      </dgm:t>
    </dgm:pt>
    <dgm:pt modelId="{5C6D2FB1-0CF3-42DA-BDA4-1A7C2E7A28AD}">
      <dgm:prSet phldrT="[Text]"/>
      <dgm:spPr/>
      <dgm:t>
        <a:bodyPr/>
        <a:lstStyle/>
        <a:p>
          <a:r>
            <a:rPr lang="en-US" dirty="0" smtClean="0"/>
            <a:t>refines</a:t>
          </a:r>
          <a:endParaRPr lang="en-US" dirty="0"/>
        </a:p>
      </dgm:t>
    </dgm:pt>
    <dgm:pt modelId="{84B6CED8-9D24-4A30-ABC4-D015C70CF098}" type="parTrans" cxnId="{972844FE-8A4C-461B-A887-869D49A2E2E3}">
      <dgm:prSet/>
      <dgm:spPr/>
      <dgm:t>
        <a:bodyPr/>
        <a:lstStyle/>
        <a:p>
          <a:endParaRPr lang="en-US"/>
        </a:p>
      </dgm:t>
    </dgm:pt>
    <dgm:pt modelId="{7B2C9CB9-33DE-484C-866E-8E2065A8F200}" type="sibTrans" cxnId="{972844FE-8A4C-461B-A887-869D49A2E2E3}">
      <dgm:prSet/>
      <dgm:spPr/>
      <dgm:t>
        <a:bodyPr/>
        <a:lstStyle/>
        <a:p>
          <a:endParaRPr lang="en-US"/>
        </a:p>
      </dgm:t>
    </dgm:pt>
    <dgm:pt modelId="{B90C9EAA-28C0-4985-ABC7-9AADC9AD953C}">
      <dgm:prSet phldrT="[Text]"/>
      <dgm:spPr/>
      <dgm:t>
        <a:bodyPr/>
        <a:lstStyle/>
        <a:p>
          <a:r>
            <a:rPr lang="en-US" dirty="0" smtClean="0"/>
            <a:t>visualizes</a:t>
          </a:r>
          <a:endParaRPr lang="en-US" dirty="0"/>
        </a:p>
      </dgm:t>
    </dgm:pt>
    <dgm:pt modelId="{BB28DAE4-1FFF-4400-A74D-B127592C3200}" type="parTrans" cxnId="{7192C2B2-CF7F-41C4-AAF4-8B74628DB3EE}">
      <dgm:prSet/>
      <dgm:spPr/>
      <dgm:t>
        <a:bodyPr/>
        <a:lstStyle/>
        <a:p>
          <a:endParaRPr lang="en-US"/>
        </a:p>
      </dgm:t>
    </dgm:pt>
    <dgm:pt modelId="{26CEA320-7EA0-4E0A-951B-24406E2B8A8C}" type="sibTrans" cxnId="{7192C2B2-CF7F-41C4-AAF4-8B74628DB3EE}">
      <dgm:prSet/>
      <dgm:spPr/>
      <dgm:t>
        <a:bodyPr/>
        <a:lstStyle/>
        <a:p>
          <a:endParaRPr lang="en-US"/>
        </a:p>
      </dgm:t>
    </dgm:pt>
    <dgm:pt modelId="{2E0CDA52-3DE7-4AC8-9032-4E98317350BD}" type="pres">
      <dgm:prSet presAssocID="{15111AF4-DCC6-47C1-B8A1-48CD45BCAD6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73F417-EBBF-4AE7-A7F5-2D3DF35DBA93}" type="pres">
      <dgm:prSet presAssocID="{01BE9627-D2F9-4D0E-8225-796FCE420E54}" presName="composite" presStyleCnt="0"/>
      <dgm:spPr/>
    </dgm:pt>
    <dgm:pt modelId="{0947B972-ADC9-4DD2-8DE2-41C1F5133ACF}" type="pres">
      <dgm:prSet presAssocID="{01BE9627-D2F9-4D0E-8225-796FCE420E54}" presName="bentUpArrow1" presStyleLbl="alignImgPlace1" presStyleIdx="0" presStyleCnt="2"/>
      <dgm:spPr/>
    </dgm:pt>
    <dgm:pt modelId="{7BF98DEE-C74E-4ECE-9623-6BCD24CF8A1A}" type="pres">
      <dgm:prSet presAssocID="{01BE9627-D2F9-4D0E-8225-796FCE420E5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CF5962-1DBF-446F-890C-ECBE4A8C8603}" type="pres">
      <dgm:prSet presAssocID="{01BE9627-D2F9-4D0E-8225-796FCE420E5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F2241-469E-48B4-A218-AB4650169E81}" type="pres">
      <dgm:prSet presAssocID="{96AC108C-4864-46B0-B950-51C259E6B4FE}" presName="sibTrans" presStyleCnt="0"/>
      <dgm:spPr/>
    </dgm:pt>
    <dgm:pt modelId="{9ECCAB18-BEC2-4F51-903D-56A8F270A029}" type="pres">
      <dgm:prSet presAssocID="{2C4C0F1C-D20F-4B53-A0FB-891CDAC78AC7}" presName="composite" presStyleCnt="0"/>
      <dgm:spPr/>
    </dgm:pt>
    <dgm:pt modelId="{F556E956-6C7A-44E4-99B9-3D3A8180288F}" type="pres">
      <dgm:prSet presAssocID="{2C4C0F1C-D20F-4B53-A0FB-891CDAC78AC7}" presName="bentUpArrow1" presStyleLbl="alignImgPlace1" presStyleIdx="1" presStyleCnt="2"/>
      <dgm:spPr/>
    </dgm:pt>
    <dgm:pt modelId="{B1540BD9-9224-45D7-8311-41B8C07DDA89}" type="pres">
      <dgm:prSet presAssocID="{2C4C0F1C-D20F-4B53-A0FB-891CDAC78AC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FAE51E-1818-4445-8E9F-69451A2551D0}" type="pres">
      <dgm:prSet presAssocID="{2C4C0F1C-D20F-4B53-A0FB-891CDAC78AC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D31F3-6012-4AE6-90AB-2794C8EF3FEE}" type="pres">
      <dgm:prSet presAssocID="{3C88D5F2-DD8C-4040-A892-24DD8FC53C2C}" presName="sibTrans" presStyleCnt="0"/>
      <dgm:spPr/>
    </dgm:pt>
    <dgm:pt modelId="{B5F623EF-E96A-449F-8025-B6F38E06CC20}" type="pres">
      <dgm:prSet presAssocID="{6B01C389-1B56-4ACA-8760-6CF5A926D109}" presName="composite" presStyleCnt="0"/>
      <dgm:spPr/>
    </dgm:pt>
    <dgm:pt modelId="{078FECCA-4FE8-406E-BF54-AD8AB74EC65F}" type="pres">
      <dgm:prSet presAssocID="{6B01C389-1B56-4ACA-8760-6CF5A926D10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508AB-94EA-4FE9-92AA-D44C9BCC3FB9}" type="pres">
      <dgm:prSet presAssocID="{6B01C389-1B56-4ACA-8760-6CF5A926D10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C7262-AEAA-42F4-BF7A-78ED656C631E}" type="presOf" srcId="{B74A1F03-695F-4CD4-A144-1D4F9448CBE4}" destId="{F8CF5962-1DBF-446F-890C-ECBE4A8C8603}" srcOrd="0" destOrd="0" presId="urn:microsoft.com/office/officeart/2005/8/layout/StepDownProcess"/>
    <dgm:cxn modelId="{A4AACFAF-C295-43E6-A8DB-4226D621576A}" srcId="{15111AF4-DCC6-47C1-B8A1-48CD45BCAD65}" destId="{01BE9627-D2F9-4D0E-8225-796FCE420E54}" srcOrd="0" destOrd="0" parTransId="{7B18E32F-3ECD-4900-96BC-8B919739855B}" sibTransId="{96AC108C-4864-46B0-B950-51C259E6B4FE}"/>
    <dgm:cxn modelId="{02D1DDCB-9C88-4667-8B96-4ECF450B2A1B}" type="presOf" srcId="{5C6D2FB1-0CF3-42DA-BDA4-1A7C2E7A28AD}" destId="{56FAE51E-1818-4445-8E9F-69451A2551D0}" srcOrd="0" destOrd="0" presId="urn:microsoft.com/office/officeart/2005/8/layout/StepDownProcess"/>
    <dgm:cxn modelId="{981E0FF6-02DD-4F8B-96EE-427854F1D576}" srcId="{15111AF4-DCC6-47C1-B8A1-48CD45BCAD65}" destId="{6B01C389-1B56-4ACA-8760-6CF5A926D109}" srcOrd="2" destOrd="0" parTransId="{A733B912-D9D5-4FD9-AE72-6DA592F65BCB}" sibTransId="{7885574F-3632-4D4F-90E9-6187940BD9A9}"/>
    <dgm:cxn modelId="{7192C2B2-CF7F-41C4-AAF4-8B74628DB3EE}" srcId="{6B01C389-1B56-4ACA-8760-6CF5A926D109}" destId="{B90C9EAA-28C0-4985-ABC7-9AADC9AD953C}" srcOrd="0" destOrd="0" parTransId="{BB28DAE4-1FFF-4400-A74D-B127592C3200}" sibTransId="{26CEA320-7EA0-4E0A-951B-24406E2B8A8C}"/>
    <dgm:cxn modelId="{972844FE-8A4C-461B-A887-869D49A2E2E3}" srcId="{2C4C0F1C-D20F-4B53-A0FB-891CDAC78AC7}" destId="{5C6D2FB1-0CF3-42DA-BDA4-1A7C2E7A28AD}" srcOrd="0" destOrd="0" parTransId="{84B6CED8-9D24-4A30-ABC4-D015C70CF098}" sibTransId="{7B2C9CB9-33DE-484C-866E-8E2065A8F200}"/>
    <dgm:cxn modelId="{ED673A29-89CD-46CD-9EF9-5AEF1DEE67A9}" srcId="{15111AF4-DCC6-47C1-B8A1-48CD45BCAD65}" destId="{2C4C0F1C-D20F-4B53-A0FB-891CDAC78AC7}" srcOrd="1" destOrd="0" parTransId="{00EE1239-08D5-46A6-9B27-CF92E8E0E663}" sibTransId="{3C88D5F2-DD8C-4040-A892-24DD8FC53C2C}"/>
    <dgm:cxn modelId="{0D6BB798-E909-4DAA-B9BF-B1718F95B996}" type="presOf" srcId="{6B01C389-1B56-4ACA-8760-6CF5A926D109}" destId="{078FECCA-4FE8-406E-BF54-AD8AB74EC65F}" srcOrd="0" destOrd="0" presId="urn:microsoft.com/office/officeart/2005/8/layout/StepDownProcess"/>
    <dgm:cxn modelId="{660CB2B7-B45E-4658-8AFE-6C49FA13627D}" srcId="{01BE9627-D2F9-4D0E-8225-796FCE420E54}" destId="{B74A1F03-695F-4CD4-A144-1D4F9448CBE4}" srcOrd="0" destOrd="0" parTransId="{1A316F51-3DC2-40C1-B094-1BA265AEE069}" sibTransId="{08F6AE1F-1828-4A80-BD7F-6CE04519CE32}"/>
    <dgm:cxn modelId="{D8BE7DED-78E7-4351-9038-507116502377}" type="presOf" srcId="{01BE9627-D2F9-4D0E-8225-796FCE420E54}" destId="{7BF98DEE-C74E-4ECE-9623-6BCD24CF8A1A}" srcOrd="0" destOrd="0" presId="urn:microsoft.com/office/officeart/2005/8/layout/StepDownProcess"/>
    <dgm:cxn modelId="{86C2D6C2-5049-457D-A3A6-79C6D635B8C3}" type="presOf" srcId="{2C4C0F1C-D20F-4B53-A0FB-891CDAC78AC7}" destId="{B1540BD9-9224-45D7-8311-41B8C07DDA89}" srcOrd="0" destOrd="0" presId="urn:microsoft.com/office/officeart/2005/8/layout/StepDownProcess"/>
    <dgm:cxn modelId="{16D205DF-D88E-4F70-80D4-457E69118A23}" type="presOf" srcId="{B90C9EAA-28C0-4985-ABC7-9AADC9AD953C}" destId="{A7C508AB-94EA-4FE9-92AA-D44C9BCC3FB9}" srcOrd="0" destOrd="0" presId="urn:microsoft.com/office/officeart/2005/8/layout/StepDownProcess"/>
    <dgm:cxn modelId="{355F0D91-B6C8-4956-BBF2-E11F97E4063C}" type="presOf" srcId="{15111AF4-DCC6-47C1-B8A1-48CD45BCAD65}" destId="{2E0CDA52-3DE7-4AC8-9032-4E98317350BD}" srcOrd="0" destOrd="0" presId="urn:microsoft.com/office/officeart/2005/8/layout/StepDownProcess"/>
    <dgm:cxn modelId="{DA3F94D6-7C53-4F43-92AE-1DB6DA983AC1}" type="presParOf" srcId="{2E0CDA52-3DE7-4AC8-9032-4E98317350BD}" destId="{3073F417-EBBF-4AE7-A7F5-2D3DF35DBA93}" srcOrd="0" destOrd="0" presId="urn:microsoft.com/office/officeart/2005/8/layout/StepDownProcess"/>
    <dgm:cxn modelId="{E76053DF-84D5-46F2-8848-48607FFE6D1F}" type="presParOf" srcId="{3073F417-EBBF-4AE7-A7F5-2D3DF35DBA93}" destId="{0947B972-ADC9-4DD2-8DE2-41C1F5133ACF}" srcOrd="0" destOrd="0" presId="urn:microsoft.com/office/officeart/2005/8/layout/StepDownProcess"/>
    <dgm:cxn modelId="{CBE2B82C-ED7A-4BE2-87B2-21B2F42A2228}" type="presParOf" srcId="{3073F417-EBBF-4AE7-A7F5-2D3DF35DBA93}" destId="{7BF98DEE-C74E-4ECE-9623-6BCD24CF8A1A}" srcOrd="1" destOrd="0" presId="urn:microsoft.com/office/officeart/2005/8/layout/StepDownProcess"/>
    <dgm:cxn modelId="{EDF71477-614D-42DE-8D15-C835231F5F54}" type="presParOf" srcId="{3073F417-EBBF-4AE7-A7F5-2D3DF35DBA93}" destId="{F8CF5962-1DBF-446F-890C-ECBE4A8C8603}" srcOrd="2" destOrd="0" presId="urn:microsoft.com/office/officeart/2005/8/layout/StepDownProcess"/>
    <dgm:cxn modelId="{EA0E1D45-E967-463E-BD7A-2AF0E83A86EC}" type="presParOf" srcId="{2E0CDA52-3DE7-4AC8-9032-4E98317350BD}" destId="{5FCF2241-469E-48B4-A218-AB4650169E81}" srcOrd="1" destOrd="0" presId="urn:microsoft.com/office/officeart/2005/8/layout/StepDownProcess"/>
    <dgm:cxn modelId="{14790BFF-2DC1-412D-901E-C718401C31A9}" type="presParOf" srcId="{2E0CDA52-3DE7-4AC8-9032-4E98317350BD}" destId="{9ECCAB18-BEC2-4F51-903D-56A8F270A029}" srcOrd="2" destOrd="0" presId="urn:microsoft.com/office/officeart/2005/8/layout/StepDownProcess"/>
    <dgm:cxn modelId="{AFEC96F6-F077-4E01-8D76-808CD637D5C1}" type="presParOf" srcId="{9ECCAB18-BEC2-4F51-903D-56A8F270A029}" destId="{F556E956-6C7A-44E4-99B9-3D3A8180288F}" srcOrd="0" destOrd="0" presId="urn:microsoft.com/office/officeart/2005/8/layout/StepDownProcess"/>
    <dgm:cxn modelId="{7AC49521-63D3-4CC6-940C-BCB4A7C08D89}" type="presParOf" srcId="{9ECCAB18-BEC2-4F51-903D-56A8F270A029}" destId="{B1540BD9-9224-45D7-8311-41B8C07DDA89}" srcOrd="1" destOrd="0" presId="urn:microsoft.com/office/officeart/2005/8/layout/StepDownProcess"/>
    <dgm:cxn modelId="{9B91CE69-61CA-4C97-9A34-7E98470DFDAA}" type="presParOf" srcId="{9ECCAB18-BEC2-4F51-903D-56A8F270A029}" destId="{56FAE51E-1818-4445-8E9F-69451A2551D0}" srcOrd="2" destOrd="0" presId="urn:microsoft.com/office/officeart/2005/8/layout/StepDownProcess"/>
    <dgm:cxn modelId="{544679EE-0EA9-48D3-9819-D21E82860C4B}" type="presParOf" srcId="{2E0CDA52-3DE7-4AC8-9032-4E98317350BD}" destId="{5E8D31F3-6012-4AE6-90AB-2794C8EF3FEE}" srcOrd="3" destOrd="0" presId="urn:microsoft.com/office/officeart/2005/8/layout/StepDownProcess"/>
    <dgm:cxn modelId="{6BF8E02C-DD37-48AD-8CD2-DECC741BECA7}" type="presParOf" srcId="{2E0CDA52-3DE7-4AC8-9032-4E98317350BD}" destId="{B5F623EF-E96A-449F-8025-B6F38E06CC20}" srcOrd="4" destOrd="0" presId="urn:microsoft.com/office/officeart/2005/8/layout/StepDownProcess"/>
    <dgm:cxn modelId="{A5C50F1F-8D9F-4844-8408-E2347185F800}" type="presParOf" srcId="{B5F623EF-E96A-449F-8025-B6F38E06CC20}" destId="{078FECCA-4FE8-406E-BF54-AD8AB74EC65F}" srcOrd="0" destOrd="0" presId="urn:microsoft.com/office/officeart/2005/8/layout/StepDownProcess"/>
    <dgm:cxn modelId="{4B6015B7-2183-4639-BF2C-39CB5D62ACE6}" type="presParOf" srcId="{B5F623EF-E96A-449F-8025-B6F38E06CC20}" destId="{A7C508AB-94EA-4FE9-92AA-D44C9BCC3F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4B7A5-87F9-4BEF-9277-55D950B47B20}">
      <dsp:nvSpPr>
        <dsp:cNvPr id="0" name=""/>
        <dsp:cNvSpPr/>
      </dsp:nvSpPr>
      <dsp:spPr>
        <a:xfrm>
          <a:off x="4000262" y="1255903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622"/>
              </a:lnTo>
              <a:lnTo>
                <a:pt x="2415048" y="391622"/>
              </a:lnTo>
              <a:lnTo>
                <a:pt x="2415048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2273F-1D62-48BA-8B2E-05498E3D0878}">
      <dsp:nvSpPr>
        <dsp:cNvPr id="0" name=""/>
        <dsp:cNvSpPr/>
      </dsp:nvSpPr>
      <dsp:spPr>
        <a:xfrm>
          <a:off x="4000262" y="3085302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622"/>
              </a:lnTo>
              <a:lnTo>
                <a:pt x="2415048" y="391622"/>
              </a:lnTo>
              <a:lnTo>
                <a:pt x="2415048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A8087-60C7-42D1-BF10-911DF1D29E83}">
      <dsp:nvSpPr>
        <dsp:cNvPr id="0" name=""/>
        <dsp:cNvSpPr/>
      </dsp:nvSpPr>
      <dsp:spPr>
        <a:xfrm>
          <a:off x="3954542" y="3085302"/>
          <a:ext cx="91440" cy="574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F0981-8C5A-41F0-B2CD-CEE415044952}">
      <dsp:nvSpPr>
        <dsp:cNvPr id="0" name=""/>
        <dsp:cNvSpPr/>
      </dsp:nvSpPr>
      <dsp:spPr>
        <a:xfrm>
          <a:off x="1585214" y="3085302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2415048" y="0"/>
              </a:moveTo>
              <a:lnTo>
                <a:pt x="2415048" y="391622"/>
              </a:lnTo>
              <a:lnTo>
                <a:pt x="0" y="391622"/>
              </a:lnTo>
              <a:lnTo>
                <a:pt x="0" y="5746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11CF3-E64E-45E9-BCFB-453B3FB931FD}">
      <dsp:nvSpPr>
        <dsp:cNvPr id="0" name=""/>
        <dsp:cNvSpPr/>
      </dsp:nvSpPr>
      <dsp:spPr>
        <a:xfrm>
          <a:off x="3954542" y="1255903"/>
          <a:ext cx="91440" cy="574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1FD17-495C-4B8C-98EA-3304AA6EAE1B}">
      <dsp:nvSpPr>
        <dsp:cNvPr id="0" name=""/>
        <dsp:cNvSpPr/>
      </dsp:nvSpPr>
      <dsp:spPr>
        <a:xfrm>
          <a:off x="1585214" y="1255903"/>
          <a:ext cx="2415048" cy="574671"/>
        </a:xfrm>
        <a:custGeom>
          <a:avLst/>
          <a:gdLst/>
          <a:ahLst/>
          <a:cxnLst/>
          <a:rect l="0" t="0" r="0" b="0"/>
          <a:pathLst>
            <a:path>
              <a:moveTo>
                <a:pt x="2415048" y="0"/>
              </a:moveTo>
              <a:lnTo>
                <a:pt x="2415048" y="391622"/>
              </a:lnTo>
              <a:lnTo>
                <a:pt x="0" y="391622"/>
              </a:lnTo>
              <a:lnTo>
                <a:pt x="0" y="5746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17ECD-E3B9-41C0-8300-6F0A1F5F3788}">
      <dsp:nvSpPr>
        <dsp:cNvPr id="0" name=""/>
        <dsp:cNvSpPr/>
      </dsp:nvSpPr>
      <dsp:spPr>
        <a:xfrm>
          <a:off x="3012288" y="11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20AB-AEAF-4F3A-BAEC-841806DFF6B0}">
      <dsp:nvSpPr>
        <dsp:cNvPr id="0" name=""/>
        <dsp:cNvSpPr/>
      </dsp:nvSpPr>
      <dsp:spPr>
        <a:xfrm>
          <a:off x="3231838" y="209748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Case</a:t>
          </a:r>
          <a:endParaRPr lang="en-US" sz="2400" kern="1200" dirty="0"/>
        </a:p>
      </dsp:txBody>
      <dsp:txXfrm>
        <a:off x="3268588" y="246498"/>
        <a:ext cx="1902448" cy="1181227"/>
      </dsp:txXfrm>
    </dsp:sp>
    <dsp:sp modelId="{3FD1AAD7-1077-4045-8F21-7466152DB55D}">
      <dsp:nvSpPr>
        <dsp:cNvPr id="0" name=""/>
        <dsp:cNvSpPr/>
      </dsp:nvSpPr>
      <dsp:spPr>
        <a:xfrm>
          <a:off x="597239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D1D75-83EB-41AB-B28C-F7E7D73BD823}">
      <dsp:nvSpPr>
        <dsp:cNvPr id="0" name=""/>
        <dsp:cNvSpPr/>
      </dsp:nvSpPr>
      <dsp:spPr>
        <a:xfrm>
          <a:off x="816789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Judge</a:t>
          </a:r>
          <a:endParaRPr lang="en-US" sz="2400" kern="1200" dirty="0"/>
        </a:p>
      </dsp:txBody>
      <dsp:txXfrm>
        <a:off x="853539" y="2075897"/>
        <a:ext cx="1902448" cy="1181227"/>
      </dsp:txXfrm>
    </dsp:sp>
    <dsp:sp modelId="{6B66688D-0E6B-4995-84B3-597E6D23D6B9}">
      <dsp:nvSpPr>
        <dsp:cNvPr id="0" name=""/>
        <dsp:cNvSpPr/>
      </dsp:nvSpPr>
      <dsp:spPr>
        <a:xfrm>
          <a:off x="3012288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344F-F15E-4B19-96AA-49F750B4665A}">
      <dsp:nvSpPr>
        <dsp:cNvPr id="0" name=""/>
        <dsp:cNvSpPr/>
      </dsp:nvSpPr>
      <dsp:spPr>
        <a:xfrm>
          <a:off x="3231838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Defendant</a:t>
          </a:r>
          <a:endParaRPr lang="en-US" sz="2400" kern="1200" dirty="0"/>
        </a:p>
      </dsp:txBody>
      <dsp:txXfrm>
        <a:off x="3268588" y="2075897"/>
        <a:ext cx="1902448" cy="1181227"/>
      </dsp:txXfrm>
    </dsp:sp>
    <dsp:sp modelId="{0E3AFAAB-38CC-4D13-B2FD-3EBC543AB955}">
      <dsp:nvSpPr>
        <dsp:cNvPr id="0" name=""/>
        <dsp:cNvSpPr/>
      </dsp:nvSpPr>
      <dsp:spPr>
        <a:xfrm>
          <a:off x="597239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93B6C-31BA-4544-8591-F9BD9680EBC3}">
      <dsp:nvSpPr>
        <dsp:cNvPr id="0" name=""/>
        <dsp:cNvSpPr/>
      </dsp:nvSpPr>
      <dsp:spPr>
        <a:xfrm>
          <a:off x="816789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Personal</a:t>
          </a:r>
          <a:endParaRPr lang="en-US" sz="2400" kern="1200" dirty="0"/>
        </a:p>
      </dsp:txBody>
      <dsp:txXfrm>
        <a:off x="853539" y="3905296"/>
        <a:ext cx="1902448" cy="1181227"/>
      </dsp:txXfrm>
    </dsp:sp>
    <dsp:sp modelId="{F23EABE6-F452-440B-B42B-94A384FB3113}">
      <dsp:nvSpPr>
        <dsp:cNvPr id="0" name=""/>
        <dsp:cNvSpPr/>
      </dsp:nvSpPr>
      <dsp:spPr>
        <a:xfrm>
          <a:off x="3012288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BB6FA-5F5D-4770-B74F-3671263A881C}">
      <dsp:nvSpPr>
        <dsp:cNvPr id="0" name=""/>
        <dsp:cNvSpPr/>
      </dsp:nvSpPr>
      <dsp:spPr>
        <a:xfrm>
          <a:off x="3231838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Arrest, charge, sentencing</a:t>
          </a:r>
          <a:endParaRPr lang="en-US" sz="2400" kern="1200" dirty="0"/>
        </a:p>
      </dsp:txBody>
      <dsp:txXfrm>
        <a:off x="3268588" y="3905296"/>
        <a:ext cx="1902448" cy="1181227"/>
      </dsp:txXfrm>
    </dsp:sp>
    <dsp:sp modelId="{C7BA5607-248F-4274-8A01-B027CAAB46BC}">
      <dsp:nvSpPr>
        <dsp:cNvPr id="0" name=""/>
        <dsp:cNvSpPr/>
      </dsp:nvSpPr>
      <dsp:spPr>
        <a:xfrm>
          <a:off x="5427336" y="3659974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F6A0-A4F6-40E5-AAF2-C8806A597AB3}">
      <dsp:nvSpPr>
        <dsp:cNvPr id="0" name=""/>
        <dsp:cNvSpPr/>
      </dsp:nvSpPr>
      <dsp:spPr>
        <a:xfrm>
          <a:off x="5646886" y="3868546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Organized crime</a:t>
          </a:r>
          <a:endParaRPr lang="en-US" sz="2400" kern="1200" dirty="0"/>
        </a:p>
      </dsp:txBody>
      <dsp:txXfrm>
        <a:off x="5683636" y="3905296"/>
        <a:ext cx="1902448" cy="1181227"/>
      </dsp:txXfrm>
    </dsp:sp>
    <dsp:sp modelId="{587D8B30-327A-46A8-8A1D-41DA3E4B5BE3}">
      <dsp:nvSpPr>
        <dsp:cNvPr id="0" name=""/>
        <dsp:cNvSpPr/>
      </dsp:nvSpPr>
      <dsp:spPr>
        <a:xfrm>
          <a:off x="5427336" y="1830575"/>
          <a:ext cx="1975948" cy="12547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81ACF-C4ED-43E2-9768-C83D319DBD70}">
      <dsp:nvSpPr>
        <dsp:cNvPr id="0" name=""/>
        <dsp:cNvSpPr/>
      </dsp:nvSpPr>
      <dsp:spPr>
        <a:xfrm>
          <a:off x="5646886" y="2039147"/>
          <a:ext cx="1975948" cy="1254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Victims</a:t>
          </a:r>
          <a:endParaRPr lang="en-US" sz="2400" kern="1200" dirty="0"/>
        </a:p>
      </dsp:txBody>
      <dsp:txXfrm>
        <a:off x="5683636" y="2075897"/>
        <a:ext cx="1902448" cy="1181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7B972-ADC9-4DD2-8DE2-41C1F5133ACF}">
      <dsp:nvSpPr>
        <dsp:cNvPr id="0" name=""/>
        <dsp:cNvSpPr/>
      </dsp:nvSpPr>
      <dsp:spPr>
        <a:xfrm rot="5400000">
          <a:off x="817419" y="1442475"/>
          <a:ext cx="1275745" cy="14523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98DEE-C74E-4ECE-9623-6BCD24CF8A1A}">
      <dsp:nvSpPr>
        <dsp:cNvPr id="0" name=""/>
        <dsp:cNvSpPr/>
      </dsp:nvSpPr>
      <dsp:spPr>
        <a:xfrm>
          <a:off x="479424" y="28286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Admin Panel</a:t>
          </a:r>
          <a:endParaRPr lang="en-US" sz="3800" kern="1200" dirty="0"/>
        </a:p>
      </dsp:txBody>
      <dsp:txXfrm>
        <a:off x="552820" y="101682"/>
        <a:ext cx="2000812" cy="1356461"/>
      </dsp:txXfrm>
    </dsp:sp>
    <dsp:sp modelId="{F8CF5962-1DBF-446F-890C-ECBE4A8C8603}">
      <dsp:nvSpPr>
        <dsp:cNvPr id="0" name=""/>
        <dsp:cNvSpPr/>
      </dsp:nvSpPr>
      <dsp:spPr>
        <a:xfrm>
          <a:off x="2627028" y="171655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maintains</a:t>
          </a:r>
          <a:endParaRPr lang="en-US" sz="2300" kern="1200" dirty="0"/>
        </a:p>
      </dsp:txBody>
      <dsp:txXfrm>
        <a:off x="2627028" y="171655"/>
        <a:ext cx="1561962" cy="1214995"/>
      </dsp:txXfrm>
    </dsp:sp>
    <dsp:sp modelId="{F556E956-6C7A-44E4-99B9-3D3A8180288F}">
      <dsp:nvSpPr>
        <dsp:cNvPr id="0" name=""/>
        <dsp:cNvSpPr/>
      </dsp:nvSpPr>
      <dsp:spPr>
        <a:xfrm rot="5400000">
          <a:off x="2598011" y="3131125"/>
          <a:ext cx="1275745" cy="145239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40BD9-9224-45D7-8311-41B8C07DDA89}">
      <dsp:nvSpPr>
        <dsp:cNvPr id="0" name=""/>
        <dsp:cNvSpPr/>
      </dsp:nvSpPr>
      <dsp:spPr>
        <a:xfrm>
          <a:off x="2260016" y="1716935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Search</a:t>
          </a:r>
          <a:endParaRPr lang="en-US" sz="3800" kern="1200" dirty="0"/>
        </a:p>
      </dsp:txBody>
      <dsp:txXfrm>
        <a:off x="2333412" y="1790331"/>
        <a:ext cx="2000812" cy="1356461"/>
      </dsp:txXfrm>
    </dsp:sp>
    <dsp:sp modelId="{56FAE51E-1818-4445-8E9F-69451A2551D0}">
      <dsp:nvSpPr>
        <dsp:cNvPr id="0" name=""/>
        <dsp:cNvSpPr/>
      </dsp:nvSpPr>
      <dsp:spPr>
        <a:xfrm>
          <a:off x="4407620" y="1860305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refines</a:t>
          </a:r>
          <a:endParaRPr lang="en-US" sz="2300" kern="1200" dirty="0"/>
        </a:p>
      </dsp:txBody>
      <dsp:txXfrm>
        <a:off x="4407620" y="1860305"/>
        <a:ext cx="1561962" cy="1214995"/>
      </dsp:txXfrm>
    </dsp:sp>
    <dsp:sp modelId="{078FECCA-4FE8-406E-BF54-AD8AB74EC65F}">
      <dsp:nvSpPr>
        <dsp:cNvPr id="0" name=""/>
        <dsp:cNvSpPr/>
      </dsp:nvSpPr>
      <dsp:spPr>
        <a:xfrm>
          <a:off x="4040608" y="3405585"/>
          <a:ext cx="2147604" cy="150325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Analyze</a:t>
          </a:r>
          <a:endParaRPr lang="en-US" sz="3800" kern="1200" dirty="0"/>
        </a:p>
      </dsp:txBody>
      <dsp:txXfrm>
        <a:off x="4114004" y="3478981"/>
        <a:ext cx="2000812" cy="1356461"/>
      </dsp:txXfrm>
    </dsp:sp>
    <dsp:sp modelId="{A7C508AB-94EA-4FE9-92AA-D44C9BCC3FB9}">
      <dsp:nvSpPr>
        <dsp:cNvPr id="0" name=""/>
        <dsp:cNvSpPr/>
      </dsp:nvSpPr>
      <dsp:spPr>
        <a:xfrm>
          <a:off x="6188212" y="3548954"/>
          <a:ext cx="1561962" cy="121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visualizes</a:t>
          </a:r>
          <a:endParaRPr lang="en-US" sz="2300" kern="1200" dirty="0"/>
        </a:p>
      </dsp:txBody>
      <dsp:txXfrm>
        <a:off x="6188212" y="3548954"/>
        <a:ext cx="1561962" cy="121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8583-4D68-0F4C-82C7-8C62096A557A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D7CF8-7D9A-BB4A-92A4-1804A508F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Mention Senior Design Capstone project in 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aseline="0" dirty="0" smtClean="0"/>
              <a:t> Here are the basic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0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 (searching) </a:t>
            </a:r>
            <a:r>
              <a:rPr lang="en-US" baseline="0" dirty="0" smtClean="0"/>
              <a:t> /</a:t>
            </a:r>
          </a:p>
          <a:p>
            <a:r>
              <a:rPr lang="en-US" baseline="0" dirty="0" smtClean="0"/>
              <a:t> David (Analyzing)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9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 </a:t>
            </a:r>
          </a:p>
          <a:p>
            <a:endParaRPr lang="en-US" dirty="0" smtClean="0"/>
          </a:p>
          <a:p>
            <a:r>
              <a:rPr lang="en-US" dirty="0" smtClean="0"/>
              <a:t>That could lead to three answers to this problem. </a:t>
            </a:r>
          </a:p>
          <a:p>
            <a:r>
              <a:rPr lang="en-US" dirty="0" smtClean="0"/>
              <a:t>1. How interconnected</a:t>
            </a:r>
            <a:r>
              <a:rPr lang="en-US" baseline="0" dirty="0" smtClean="0"/>
              <a:t> are these Organized crime groups involved in these crimes</a:t>
            </a:r>
          </a:p>
          <a:p>
            <a:r>
              <a:rPr lang="en-US" dirty="0" smtClean="0"/>
              <a:t>2. What types of </a:t>
            </a:r>
            <a:r>
              <a:rPr lang="en-US" baseline="0" dirty="0" smtClean="0"/>
              <a:t>Organized crime groups take part in human trafficking</a:t>
            </a:r>
          </a:p>
          <a:p>
            <a:r>
              <a:rPr lang="en-US" baseline="0" dirty="0" smtClean="0"/>
              <a:t>3. What is the possibility to prevent human trafficking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Landon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18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3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Collin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4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D7CF8-7D9A-BB4A-92A4-1804A508F6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257545-B6F8-FF4A-8A8C-2F2D7572AA63}" type="datetimeFigureOut">
              <a:rPr lang="en-US" smtClean="0"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9F3B8B-A2D6-5E49-9FD9-8E6EA354846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93406" y="3507748"/>
            <a:ext cx="3386480" cy="11490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291387"/>
            <a:ext cx="728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u="sng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JUDGE FROG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598003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COMPREHENSIVE HUMAN TRAFFICKING </a:t>
            </a:r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SEARCH </a:t>
            </a:r>
            <a:r>
              <a:rPr lang="en-US" sz="24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AND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300" y="5486400"/>
            <a:ext cx="4254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TCU </a:t>
            </a:r>
            <a:r>
              <a:rPr lang="en-US" dirty="0">
                <a:cs typeface="Times New Roman" panose="02020603050405020304" pitchFamily="18" charset="0"/>
              </a:rPr>
              <a:t>Computer </a:t>
            </a:r>
            <a:r>
              <a:rPr lang="en-US" dirty="0" smtClean="0">
                <a:cs typeface="Times New Roman" panose="02020603050405020304" pitchFamily="18" charset="0"/>
              </a:rPr>
              <a:t>Science 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Capstone Project 2014-2015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kern="1200" dirty="0" smtClean="0">
                <a:cs typeface="Times New Roman" panose="02020603050405020304" pitchFamily="18" charset="0"/>
              </a:rPr>
              <a:t>North Texas Area Student Conference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0442" y="4343400"/>
            <a:ext cx="728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Brice </a:t>
            </a:r>
            <a:r>
              <a:rPr lang="en-US" sz="2400" dirty="0" err="1" smtClean="0">
                <a:cs typeface="Times New Roman" panose="02020603050405020304" pitchFamily="18" charset="0"/>
              </a:rPr>
              <a:t>Boula</a:t>
            </a:r>
            <a:r>
              <a:rPr lang="en-US" sz="2400" dirty="0" smtClean="0">
                <a:cs typeface="Times New Roman" panose="02020603050405020304" pitchFamily="18" charset="0"/>
              </a:rPr>
              <a:t>, Collin Duncan,</a:t>
            </a:r>
          </a:p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David Tomlinson, Landon </a:t>
            </a:r>
            <a:r>
              <a:rPr lang="en-US" sz="2400" dirty="0" err="1" smtClean="0">
                <a:cs typeface="Times New Roman" panose="02020603050405020304" pitchFamily="18" charset="0"/>
              </a:rPr>
              <a:t>Westrom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PHP/</a:t>
            </a:r>
            <a:r>
              <a:rPr lang="en-US" sz="5400" dirty="0" err="1" smtClean="0"/>
              <a:t>CakePHP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PHP</a:t>
            </a:r>
          </a:p>
          <a:p>
            <a:pPr lvl="1"/>
            <a:r>
              <a:rPr lang="en-US" sz="3600" dirty="0" smtClean="0"/>
              <a:t>Popular</a:t>
            </a:r>
          </a:p>
          <a:p>
            <a:pPr lvl="1"/>
            <a:r>
              <a:rPr lang="en-US" sz="3600" dirty="0" smtClean="0"/>
              <a:t>Flexible</a:t>
            </a:r>
          </a:p>
          <a:p>
            <a:pPr lvl="1"/>
            <a:r>
              <a:rPr lang="en-US" sz="3600" dirty="0" smtClean="0"/>
              <a:t>MySQL</a:t>
            </a:r>
          </a:p>
          <a:p>
            <a:pPr lvl="1"/>
            <a:r>
              <a:rPr lang="en-US" sz="3600" dirty="0" smtClean="0"/>
              <a:t>Available for Windows and *nix</a:t>
            </a:r>
          </a:p>
          <a:p>
            <a:r>
              <a:rPr lang="en-US" sz="4000" dirty="0" err="1" smtClean="0"/>
              <a:t>CakePHP</a:t>
            </a:r>
            <a:endParaRPr lang="en-US" sz="4000" dirty="0" smtClean="0"/>
          </a:p>
          <a:p>
            <a:pPr lvl="1"/>
            <a:r>
              <a:rPr lang="en-US" sz="3600" dirty="0" smtClean="0"/>
              <a:t>MVC framework</a:t>
            </a:r>
          </a:p>
          <a:p>
            <a:pPr lvl="1"/>
            <a:r>
              <a:rPr lang="en-US" sz="3600" dirty="0" smtClean="0"/>
              <a:t>Simple configuration</a:t>
            </a:r>
          </a:p>
          <a:p>
            <a:pPr lvl="1"/>
            <a:r>
              <a:rPr lang="en-US" sz="3600" dirty="0" smtClean="0"/>
              <a:t>Built-in securities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cakeph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495800"/>
            <a:ext cx="2235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4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Web Application</a:t>
            </a:r>
            <a:endParaRPr lang="en-US" sz="5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3444040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364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Admin Panel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Maintain database and users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Two classes of users: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Admin</a:t>
            </a:r>
            <a:r>
              <a:rPr lang="en-US" sz="2800" dirty="0">
                <a:latin typeface="Myriad Pro"/>
                <a:cs typeface="Myriad Pro"/>
              </a:rPr>
              <a:t>: </a:t>
            </a:r>
            <a:r>
              <a:rPr lang="en-US" sz="2800" dirty="0" smtClean="0">
                <a:latin typeface="Myriad Pro"/>
                <a:cs typeface="Myriad Pro"/>
              </a:rPr>
              <a:t>full permissions</a:t>
            </a:r>
            <a:endParaRPr lang="en-US" sz="2800" dirty="0">
              <a:latin typeface="Myriad Pro"/>
              <a:cs typeface="Myriad Pro"/>
            </a:endParaRPr>
          </a:p>
          <a:p>
            <a:pPr lvl="1"/>
            <a:r>
              <a:rPr lang="en-US" sz="2800" dirty="0">
                <a:latin typeface="Myriad Pro"/>
                <a:cs typeface="Myriad Pro"/>
              </a:rPr>
              <a:t>Research Assistant (RA): </a:t>
            </a:r>
            <a:r>
              <a:rPr lang="en-US" sz="2800" dirty="0" smtClean="0">
                <a:latin typeface="Myriad Pro"/>
                <a:cs typeface="Myriad Pro"/>
              </a:rPr>
              <a:t>insert/edit permissions</a:t>
            </a:r>
            <a:endParaRPr lang="en-US" sz="24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Case insertion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Single-case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Batch upload (admin only)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Case review</a:t>
            </a:r>
          </a:p>
          <a:p>
            <a:pPr lvl="1"/>
            <a:r>
              <a:rPr lang="en-US" sz="2400" dirty="0" smtClean="0">
                <a:latin typeface="Myriad Pro"/>
                <a:cs typeface="Myriad Pro"/>
              </a:rPr>
              <a:t>Administrators verify inserted/updated data</a:t>
            </a:r>
          </a:p>
        </p:txBody>
      </p:sp>
    </p:spTree>
    <p:extLst>
      <p:ext uri="{BB962C8B-B14F-4D97-AF65-F5344CB8AC3E}">
        <p14:creationId xmlns:p14="http://schemas.microsoft.com/office/powerpoint/2010/main" val="360630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Search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>
                <a:latin typeface="Myriad Pro"/>
                <a:cs typeface="Myriad Pro"/>
              </a:rPr>
              <a:t>47 variables in 9 categories</a:t>
            </a:r>
          </a:p>
          <a:p>
            <a:endParaRPr lang="en-US" sz="3200" dirty="0" smtClean="0">
              <a:latin typeface="Myriad Pro"/>
              <a:cs typeface="Myriad Pro"/>
            </a:endParaRPr>
          </a:p>
          <a:p>
            <a:r>
              <a:rPr lang="en-US" sz="3200" dirty="0" smtClean="0">
                <a:latin typeface="Myriad Pro"/>
                <a:cs typeface="Myriad Pro"/>
              </a:rPr>
              <a:t>Displays results of search in table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Each row displays modal with more details</a:t>
            </a:r>
          </a:p>
          <a:p>
            <a:pPr lvl="1"/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3200" dirty="0" smtClean="0">
                <a:latin typeface="Myriad Pro"/>
                <a:cs typeface="Myriad Pro"/>
              </a:rPr>
              <a:t>Modal </a:t>
            </a:r>
            <a:r>
              <a:rPr lang="en-US" sz="3200" dirty="0">
                <a:latin typeface="Myriad Pro"/>
                <a:cs typeface="Myriad Pro"/>
              </a:rPr>
              <a:t>c</a:t>
            </a:r>
            <a:r>
              <a:rPr lang="en-US" sz="3200" dirty="0" smtClean="0">
                <a:latin typeface="Myriad Pro"/>
                <a:cs typeface="Myriad Pro"/>
              </a:rPr>
              <a:t>ontains visible filtering function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Displays most relevant data first</a:t>
            </a:r>
          </a:p>
          <a:p>
            <a:pPr lvl="1"/>
            <a:r>
              <a:rPr lang="en-US" sz="2800" dirty="0" smtClean="0">
                <a:latin typeface="Myriad Pro"/>
                <a:cs typeface="Myriad Pro"/>
              </a:rPr>
              <a:t>Option to display all data</a:t>
            </a:r>
          </a:p>
        </p:txBody>
      </p:sp>
    </p:spTree>
    <p:extLst>
      <p:ext uri="{BB962C8B-B14F-4D97-AF65-F5344CB8AC3E}">
        <p14:creationId xmlns:p14="http://schemas.microsoft.com/office/powerpoint/2010/main" val="191952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Analyze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Visualize data received from Search</a:t>
            </a:r>
          </a:p>
          <a:p>
            <a:endParaRPr lang="en-US" sz="2800" dirty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5 </a:t>
            </a:r>
            <a:r>
              <a:rPr lang="en-US" sz="2800" dirty="0">
                <a:latin typeface="Myriad Pro"/>
                <a:cs typeface="Myriad Pro"/>
              </a:rPr>
              <a:t>types of </a:t>
            </a:r>
            <a:r>
              <a:rPr lang="en-US" sz="2800" dirty="0" smtClean="0">
                <a:latin typeface="Myriad Pro"/>
                <a:cs typeface="Myriad Pro"/>
              </a:rPr>
              <a:t>graphs 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Line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Bar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Histogram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Pie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Geographic</a:t>
            </a:r>
            <a:endParaRPr lang="en-US" dirty="0">
              <a:latin typeface="Myriad Pro"/>
              <a:cs typeface="Myriad Pro"/>
            </a:endParaRPr>
          </a:p>
          <a:p>
            <a:pPr marL="274320" lvl="1" indent="0">
              <a:buNone/>
            </a:pPr>
            <a:endParaRPr lang="en-US" dirty="0" smtClean="0">
              <a:latin typeface="Myriad Pro"/>
              <a:cs typeface="Myriad Pro"/>
            </a:endParaRPr>
          </a:p>
          <a:p>
            <a:r>
              <a:rPr lang="en-US" dirty="0" smtClean="0">
                <a:latin typeface="Myriad Pro"/>
                <a:cs typeface="Myriad Pro"/>
              </a:rPr>
              <a:t>Multiple independent and dependent options</a:t>
            </a:r>
            <a:endParaRPr lang="en-US" strike="sngStrike" dirty="0" smtClean="0">
              <a:latin typeface="Myriad Pro"/>
              <a:cs typeface="Myriad Pro"/>
            </a:endParaRPr>
          </a:p>
        </p:txBody>
      </p:sp>
      <p:pic>
        <p:nvPicPr>
          <p:cNvPr id="9" name="Picture 8" descr="Screen Shot 2015-04-14 at 10.07.3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32787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531810" y="2757714"/>
            <a:ext cx="233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 demo into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Results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Developed resource for gathering information on human trafficking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Provided clients with ability to maintain dataset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Experienced working on high-profile project</a:t>
            </a:r>
          </a:p>
          <a:p>
            <a:endParaRPr lang="en-US" sz="2800" dirty="0" smtClean="0">
              <a:latin typeface="Myriad Pro"/>
              <a:cs typeface="Myriad Pro"/>
            </a:endParaRPr>
          </a:p>
          <a:p>
            <a:r>
              <a:rPr lang="en-US" sz="2800" dirty="0" smtClean="0">
                <a:latin typeface="Myriad Pro"/>
                <a:cs typeface="Myriad Pro"/>
              </a:rPr>
              <a:t>Understood how effective communication aids overall progress</a:t>
            </a:r>
          </a:p>
        </p:txBody>
      </p:sp>
    </p:spTree>
    <p:extLst>
      <p:ext uri="{BB962C8B-B14F-4D97-AF65-F5344CB8AC3E}">
        <p14:creationId xmlns:p14="http://schemas.microsoft.com/office/powerpoint/2010/main" val="18009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9311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sz="4800" dirty="0" smtClean="0"/>
              <a:t>Human Trafficking Facts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yriad Pro"/>
                <a:cs typeface="Myriad Pro"/>
              </a:rPr>
              <a:t>600 to 800 thousand people across international borders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80% female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50% children 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Gross violation of human rights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One of the most profitable criminal activities worldwide</a:t>
            </a:r>
          </a:p>
          <a:p>
            <a:r>
              <a:rPr lang="en-US" sz="2800" dirty="0" smtClean="0">
                <a:latin typeface="Myriad Pro"/>
                <a:cs typeface="Myriad Pro"/>
              </a:rPr>
              <a:t>A need for studies to understand and address problem</a:t>
            </a:r>
            <a:endParaRPr lang="en-US" sz="28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00105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Origin of Judge Frog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NIJ grant awarded to TCU professors </a:t>
            </a:r>
          </a:p>
          <a:p>
            <a:r>
              <a:rPr lang="en-US" dirty="0" smtClean="0">
                <a:latin typeface="Myriad Pro"/>
                <a:cs typeface="Myriad Pro"/>
              </a:rPr>
              <a:t>Goals of grant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Publically available centralized data store of HT data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Support study for government, NGO’s, researchers, etc.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Others…</a:t>
            </a:r>
          </a:p>
          <a:p>
            <a:r>
              <a:rPr lang="en-US" dirty="0" smtClean="0">
                <a:latin typeface="Myriad Pro"/>
                <a:cs typeface="Myriad Pro"/>
              </a:rPr>
              <a:t>Professors approached TCU CS of summer 2014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Student project possibilities</a:t>
            </a:r>
          </a:p>
          <a:p>
            <a:pPr lvl="1"/>
            <a:r>
              <a:rPr lang="en-US" dirty="0" smtClean="0">
                <a:latin typeface="Myriad Pro"/>
                <a:cs typeface="Myriad Pro"/>
              </a:rPr>
              <a:t>Selected from 1 of 3 senior capstone projects</a:t>
            </a:r>
          </a:p>
        </p:txBody>
      </p:sp>
    </p:spTree>
    <p:extLst>
      <p:ext uri="{BB962C8B-B14F-4D97-AF65-F5344CB8AC3E}">
        <p14:creationId xmlns:p14="http://schemas.microsoft.com/office/powerpoint/2010/main" val="40704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Topics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Judge Frog Project Requirements</a:t>
            </a:r>
            <a:endParaRPr lang="en-US" sz="3600" dirty="0" smtClean="0"/>
          </a:p>
          <a:p>
            <a:r>
              <a:rPr lang="en-US" sz="3600" dirty="0" smtClean="0"/>
              <a:t>System </a:t>
            </a:r>
            <a:r>
              <a:rPr lang="en-US" sz="3600" dirty="0" smtClean="0"/>
              <a:t>Overview</a:t>
            </a:r>
            <a:endParaRPr lang="en-US" sz="3600" dirty="0" smtClean="0"/>
          </a:p>
          <a:p>
            <a:r>
              <a:rPr lang="en-US" sz="3600" dirty="0" smtClean="0"/>
              <a:t>Database </a:t>
            </a:r>
            <a:r>
              <a:rPr lang="en-US" sz="3600" dirty="0"/>
              <a:t>S</a:t>
            </a:r>
            <a:r>
              <a:rPr lang="en-US" sz="3600" dirty="0" smtClean="0"/>
              <a:t>tructure</a:t>
            </a:r>
          </a:p>
          <a:p>
            <a:r>
              <a:rPr lang="en-US" sz="3600" dirty="0" smtClean="0"/>
              <a:t>Technologies Used</a:t>
            </a:r>
            <a:endParaRPr lang="en-US" sz="3600" dirty="0" smtClean="0"/>
          </a:p>
          <a:p>
            <a:r>
              <a:rPr lang="en-US" sz="3600" dirty="0" smtClean="0"/>
              <a:t>Web </a:t>
            </a:r>
            <a:r>
              <a:rPr lang="en-US" sz="3600" dirty="0" smtClean="0"/>
              <a:t>A</a:t>
            </a:r>
            <a:r>
              <a:rPr lang="en-US" sz="3600" dirty="0" smtClean="0"/>
              <a:t>pplication</a:t>
            </a:r>
          </a:p>
          <a:p>
            <a:r>
              <a:rPr lang="en-US" sz="3600" dirty="0"/>
              <a:t>Demo</a:t>
            </a:r>
            <a:endParaRPr lang="en-US" sz="3600" dirty="0" smtClean="0"/>
          </a:p>
          <a:p>
            <a:r>
              <a:rPr lang="en-US" sz="3600" dirty="0" smtClean="0"/>
              <a:t>Results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2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System Overview</a:t>
            </a:r>
            <a:endParaRPr lang="en-US" sz="5400" dirty="0"/>
          </a:p>
        </p:txBody>
      </p:sp>
      <p:sp>
        <p:nvSpPr>
          <p:cNvPr id="25" name="Down Arrow 24"/>
          <p:cNvSpPr/>
          <p:nvPr/>
        </p:nvSpPr>
        <p:spPr>
          <a:xfrm rot="5400000">
            <a:off x="4482084" y="2729484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10800000">
            <a:off x="6413926" y="4422471"/>
            <a:ext cx="367874" cy="454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8600000">
            <a:off x="5363792" y="2013099"/>
            <a:ext cx="389860" cy="657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6200000">
            <a:off x="4405884" y="4738116"/>
            <a:ext cx="484632" cy="167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76400" y="2526268"/>
            <a:ext cx="1870553" cy="1893332"/>
            <a:chOff x="1676400" y="2667000"/>
            <a:chExt cx="1870553" cy="1893332"/>
          </a:xfrm>
        </p:grpSpPr>
        <p:pic>
          <p:nvPicPr>
            <p:cNvPr id="4" name="Picture 3" descr="bar_chart_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2667000"/>
              <a:ext cx="1870553" cy="1600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39165" y="4191000"/>
              <a:ext cx="90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Analyze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08753" y="3886200"/>
            <a:ext cx="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62800" y="5879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2667000"/>
            <a:ext cx="75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5943600"/>
            <a:ext cx="88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Admins</a:t>
            </a:r>
            <a:endParaRPr lang="en-US" dirty="0"/>
          </a:p>
        </p:txBody>
      </p:sp>
      <p:pic>
        <p:nvPicPr>
          <p:cNvPr id="7" name="Picture 6" descr="icon_qu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489200"/>
            <a:ext cx="1397000" cy="1397000"/>
          </a:xfrm>
          <a:prstGeom prst="rect">
            <a:avLst/>
          </a:prstGeom>
        </p:spPr>
      </p:pic>
      <p:pic>
        <p:nvPicPr>
          <p:cNvPr id="9" name="Picture 8" descr="database-5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3600" y="5105400"/>
            <a:ext cx="1193800" cy="1193800"/>
          </a:xfrm>
          <a:prstGeom prst="rect">
            <a:avLst/>
          </a:prstGeom>
        </p:spPr>
      </p:pic>
      <p:pic>
        <p:nvPicPr>
          <p:cNvPr id="11" name="Picture 10" descr="home-user-ic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66800"/>
            <a:ext cx="1447800" cy="1809750"/>
          </a:xfrm>
          <a:prstGeom prst="rect">
            <a:avLst/>
          </a:prstGeom>
        </p:spPr>
      </p:pic>
      <p:pic>
        <p:nvPicPr>
          <p:cNvPr id="13" name="Picture 12" descr="change_password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029200"/>
            <a:ext cx="1219200" cy="1219200"/>
          </a:xfrm>
          <a:prstGeom prst="rect">
            <a:avLst/>
          </a:prstGeom>
        </p:spPr>
      </p:pic>
      <p:sp>
        <p:nvSpPr>
          <p:cNvPr id="31" name="Down Arrow 30"/>
          <p:cNvSpPr/>
          <p:nvPr/>
        </p:nvSpPr>
        <p:spPr>
          <a:xfrm rot="3016804">
            <a:off x="3349112" y="2015607"/>
            <a:ext cx="389860" cy="64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Autofit/>
          </a:bodyPr>
          <a:lstStyle/>
          <a:p>
            <a:pPr lvl="1"/>
            <a:r>
              <a:rPr lang="en-US" sz="3600" dirty="0" smtClean="0">
                <a:cs typeface="Myriad Pro"/>
              </a:rPr>
              <a:t>Developed </a:t>
            </a:r>
            <a:r>
              <a:rPr lang="en-US" sz="3600" dirty="0" smtClean="0">
                <a:cs typeface="Myriad Pro"/>
              </a:rPr>
              <a:t>using MySQL5</a:t>
            </a:r>
          </a:p>
          <a:p>
            <a:pPr lvl="2"/>
            <a:r>
              <a:rPr lang="en-US" sz="3300" dirty="0" smtClean="0">
                <a:cs typeface="Myriad Pro"/>
              </a:rPr>
              <a:t>MySQL Workbench</a:t>
            </a:r>
          </a:p>
          <a:p>
            <a:pPr marL="594360" lvl="2" indent="0">
              <a:buNone/>
            </a:pPr>
            <a:endParaRPr lang="en-US" sz="3300" dirty="0" smtClean="0">
              <a:cs typeface="Myriad Pro"/>
            </a:endParaRPr>
          </a:p>
          <a:p>
            <a:pPr lvl="1"/>
            <a:r>
              <a:rPr lang="en-US" sz="3600" dirty="0" smtClean="0">
                <a:cs typeface="Myriad Pro"/>
              </a:rPr>
              <a:t>Stores denormalized case information</a:t>
            </a:r>
          </a:p>
          <a:p>
            <a:pPr lvl="1"/>
            <a:endParaRPr lang="en-US" sz="3600" dirty="0" smtClean="0">
              <a:cs typeface="Myriad Pro"/>
            </a:endParaRPr>
          </a:p>
          <a:p>
            <a:pPr lvl="1"/>
            <a:r>
              <a:rPr lang="en-US" sz="3600" dirty="0" smtClean="0">
                <a:cs typeface="Myriad Pro"/>
              </a:rPr>
              <a:t>Conforms to client standard</a:t>
            </a:r>
          </a:p>
        </p:txBody>
      </p:sp>
    </p:spTree>
    <p:extLst>
      <p:ext uri="{BB962C8B-B14F-4D97-AF65-F5344CB8AC3E}">
        <p14:creationId xmlns:p14="http://schemas.microsoft.com/office/powerpoint/2010/main" val="271683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Database</a:t>
            </a:r>
            <a:endParaRPr lang="en-US" sz="5400" dirty="0"/>
          </a:p>
        </p:txBody>
      </p:sp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187488760"/>
              </p:ext>
            </p:extLst>
          </p:nvPr>
        </p:nvGraphicFramePr>
        <p:xfrm>
          <a:off x="466724" y="1200150"/>
          <a:ext cx="8220075" cy="512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6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Why MySQL?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Scalability, flexibility, and performance</a:t>
            </a:r>
          </a:p>
          <a:p>
            <a:endParaRPr lang="en-US" sz="3600" dirty="0" smtClean="0"/>
          </a:p>
          <a:p>
            <a:r>
              <a:rPr lang="en-US" sz="3600" dirty="0" smtClean="0"/>
              <a:t>Availability from web hosting providers</a:t>
            </a:r>
          </a:p>
          <a:p>
            <a:endParaRPr lang="en-US" sz="3600" dirty="0" smtClean="0"/>
          </a:p>
          <a:p>
            <a:r>
              <a:rPr lang="en-US" sz="3600" dirty="0" smtClean="0"/>
              <a:t>MySQL Workbench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891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Web Application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>
              <a:defRPr/>
            </a:pPr>
            <a:r>
              <a:rPr lang="en-US" sz="4000" dirty="0" smtClean="0">
                <a:cs typeface="Myriad Pro"/>
              </a:rPr>
              <a:t>Developed using:</a:t>
            </a:r>
          </a:p>
          <a:p>
            <a:pPr lvl="1">
              <a:defRPr/>
            </a:pPr>
            <a:r>
              <a:rPr lang="en-US" sz="3700" dirty="0" smtClean="0">
                <a:cs typeface="Myriad Pro"/>
              </a:rPr>
              <a:t>PHP</a:t>
            </a:r>
          </a:p>
          <a:p>
            <a:pPr lvl="2">
              <a:defRPr/>
            </a:pPr>
            <a:r>
              <a:rPr lang="en-US" sz="3400" dirty="0" err="1" smtClean="0">
                <a:cs typeface="Myriad Pro"/>
              </a:rPr>
              <a:t>CakePHP</a:t>
            </a:r>
            <a:r>
              <a:rPr lang="en-US" sz="3400" dirty="0" smtClean="0">
                <a:cs typeface="Myriad Pro"/>
              </a:rPr>
              <a:t> Framework</a:t>
            </a:r>
          </a:p>
          <a:p>
            <a:pPr lvl="1">
              <a:defRPr/>
            </a:pPr>
            <a:r>
              <a:rPr lang="en-US" sz="3900" dirty="0" err="1" smtClean="0">
                <a:cs typeface="Myriad Pro"/>
              </a:rPr>
              <a:t>Javascript</a:t>
            </a:r>
            <a:r>
              <a:rPr lang="en-US" sz="3900" dirty="0" smtClean="0">
                <a:cs typeface="Myriad Pro"/>
              </a:rPr>
              <a:t> + JQuery</a:t>
            </a:r>
          </a:p>
          <a:p>
            <a:pPr lvl="1">
              <a:defRPr/>
            </a:pPr>
            <a:r>
              <a:rPr lang="en-US" sz="3900" dirty="0" smtClean="0">
                <a:cs typeface="Myriad Pro"/>
              </a:rPr>
              <a:t>Google Charts</a:t>
            </a:r>
          </a:p>
          <a:p>
            <a:pPr lvl="1">
              <a:defRPr/>
            </a:pPr>
            <a:r>
              <a:rPr lang="en-US" sz="3900" dirty="0" smtClean="0">
                <a:cs typeface="Myriad Pro"/>
              </a:rPr>
              <a:t>Bootstrap</a:t>
            </a:r>
            <a:endParaRPr lang="en-US" sz="4000" dirty="0" smtClean="0">
              <a:cs typeface="Myriad Pro"/>
            </a:endParaRPr>
          </a:p>
          <a:p>
            <a:pPr>
              <a:defRPr/>
            </a:pPr>
            <a:r>
              <a:rPr lang="en-US" sz="4000" dirty="0" smtClean="0">
                <a:cs typeface="Myriad Pro"/>
              </a:rPr>
              <a:t>Comprised of three sections</a:t>
            </a:r>
          </a:p>
        </p:txBody>
      </p:sp>
    </p:spTree>
    <p:extLst>
      <p:ext uri="{BB962C8B-B14F-4D97-AF65-F5344CB8AC3E}">
        <p14:creationId xmlns:p14="http://schemas.microsoft.com/office/powerpoint/2010/main" val="16980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1785</TotalTime>
  <Words>474</Words>
  <Application>Microsoft Macintosh PowerPoint</Application>
  <PresentationFormat>On-screen Show (4:3)</PresentationFormat>
  <Paragraphs>166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PowerPoint Presentation</vt:lpstr>
      <vt:lpstr>Human Trafficking Facts</vt:lpstr>
      <vt:lpstr>Origin of Judge Frog</vt:lpstr>
      <vt:lpstr>Topics</vt:lpstr>
      <vt:lpstr>System Overview</vt:lpstr>
      <vt:lpstr>Database</vt:lpstr>
      <vt:lpstr>Database</vt:lpstr>
      <vt:lpstr>Why MySQL?</vt:lpstr>
      <vt:lpstr>Web Application</vt:lpstr>
      <vt:lpstr>Why PHP/CakePHP?</vt:lpstr>
      <vt:lpstr>Web Application</vt:lpstr>
      <vt:lpstr>Admin Panel</vt:lpstr>
      <vt:lpstr>Search</vt:lpstr>
      <vt:lpstr>Analyze</vt:lpstr>
      <vt:lpstr>Demo</vt:lpstr>
      <vt:lpstr>Results </vt:lpstr>
      <vt:lpstr>Questions</vt:lpstr>
    </vt:vector>
  </TitlesOfParts>
  <Company>Top Productions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NTASC Presentation </dc:title>
  <dc:creator>Landon</dc:creator>
  <cp:lastModifiedBy>Landon</cp:lastModifiedBy>
  <cp:revision>95</cp:revision>
  <dcterms:created xsi:type="dcterms:W3CDTF">2015-04-06T17:28:50Z</dcterms:created>
  <dcterms:modified xsi:type="dcterms:W3CDTF">2015-04-15T19:45:48Z</dcterms:modified>
</cp:coreProperties>
</file>