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6BEA1-610C-4BC6-999D-B1930CA0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CA8FA1-0BB7-4A0B-8608-C9C0215F2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28CB6-1C7A-4C89-803F-3D27C710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27EE6-0850-40D0-9AA8-90AC431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86611-6C33-420D-A593-86C8BF7E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453F-F063-4C1D-B97A-3AAE314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4177B0-F229-490E-9C50-8B11AFD8E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D93EC-A0F4-447B-8355-1FFC6FC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8AEE3-2232-43C6-B924-19443EAC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5D68A-DC62-4AF7-BD81-29D2CC4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DD9D80-76ED-47E6-81FF-6BD6942B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91133-9745-4B07-8854-E57D3457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6B805E-0BCE-4CF8-A1DB-6A3358BB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564B5-043A-40F3-88F7-80045DA3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1A4DF-634E-4429-BD00-928EF1DE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2245F-327F-42D8-8777-E8BC38E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8B285-80A7-4324-855F-9BADEFC3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0345FE-8025-47DE-884F-138098B9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ECAF9-2AA0-4421-AB82-7C651C44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ACCB5-7D82-456F-9649-D7518349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4317F-E2F7-4C88-AB71-6EF0EE14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BE630-7A63-4409-B66E-40148060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E29CB-99E8-4949-9016-9018E46A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E4486-33CF-4292-ACA7-D92EB913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171226-5B31-4237-BEEB-B4C9DCFF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01374-1730-4364-A8D5-D5E29E61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A18C3-A345-410D-ADD0-1CFA7AB0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16482-3F54-42EB-A499-2A54D9D7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CF5585-66FE-4C85-8094-CE935965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0B203-BFE2-47DF-91B7-C88639A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63DF12-08D4-424C-96D1-B73A7BAE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8A5A7-0924-4204-9C21-BD0B89CA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5FF21-8D41-4949-A445-354570C1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B2BA56-D11E-4FB8-B83B-614A66B3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F54244-C74B-408F-9A60-6E8DF9A5C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CF8CC2-B679-422B-AD9B-04998A278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77FD07-BE4F-4360-B112-95AE60F1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A587CB-C495-48ED-8C82-51B7A4D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7D05E6-BBD1-4142-A5CC-04D5613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57FF-0FE3-408F-86C4-9BC78C96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D65E4B-4213-4E2E-BA6C-C2D01045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72D0C3-E757-481B-86BE-5F3EDE7D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1D6363-8B67-444F-BE3A-66A5425B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1F51D5-5D0D-4EFB-9B74-20755B4B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E353DC-957E-4427-8FED-8C87CFF0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78EF5-D117-4701-84C6-1EB74282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D4506-239E-4E30-9070-52B35709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A691B-E69E-41B7-9658-BF737362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44520-61B3-463D-97DA-DEE4AFC01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547364-C035-439B-AA10-9EC24A0C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F3FDFB-3125-4C37-A164-9F8E00C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6003E-6D26-42FD-A2D3-FE56554C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63C-E987-4D74-92A5-BF6018AB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77C95B-8F28-4BDA-89AC-AED73DB8B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FC771B-F15E-4E3E-A9A3-692055D1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32204F-9E28-4D68-9CD4-870F55B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DF9143-92ED-44EF-BD02-79FEA19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7B24ED-F756-434D-8282-D5D9CCC5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4F63E-AA28-4A2C-AE1A-B350BA76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6438C-D1D7-426F-8AAC-D19BA050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37AF7-F717-4C8D-BF45-C13432DB8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0A3D-1EBE-4D63-9708-AA003F29CEBF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E4FC0-9CF0-4B8A-8687-3A1B84DBB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504B3-3F89-4501-80E4-84A6C7D9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DDB5-C81C-4A00-B035-908ED745C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9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cbit.ru/blog/kakie-vidy-setevogo-oborudovaniya-byvayut/?utm_referrer=https%3A%2F%2Fyandex.ru%2F" TargetMode="External"/><Relationship Id="rId2" Type="http://schemas.openxmlformats.org/officeDocument/2006/relationships/hyperlink" Target="https://www.ekk.by/articles/setevoy-kabel-vidy-oblast-primememiya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https://nauchniestati.ru/spravka/setevoe-oborudovanie/" TargetMode="External"/><Relationship Id="rId4" Type="http://schemas.openxmlformats.org/officeDocument/2006/relationships/hyperlink" Target="https://htmlacademy.ru/blog/soft/protoco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6CE10-7C50-4230-841F-C55E401D5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662" y="1097280"/>
            <a:ext cx="8782251" cy="2614813"/>
          </a:xfrm>
        </p:spPr>
        <p:txBody>
          <a:bodyPr>
            <a:noAutofit/>
          </a:bodyPr>
          <a:lstStyle/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Сетевое оборудование 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E8EC9A-A222-4D55-9436-C55E48DB7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5202238"/>
            <a:ext cx="48768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4 и(а) группы</a:t>
            </a:r>
          </a:p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Кузнецов Максим Владиславович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30117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Виды сетевого оборудования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1700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Маршрутизаторы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Маршрутизатор – это устройство, которое используется для установления соединения между несколькими сетями. Он осуществляет передачу данных между различными устройствами, подключенными к сети, определяет оптимальный путь для их передачи. Маршрутизаторы также могут выполнять функцию защиты сети, блокирования нежелательного трафика и управления скоростью передачи данных. Они являются важной частью любой компьютерной сети и используются как в домашних условиях, так и в офисных сетях.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3C3853-0CDB-437F-BE59-E34534E1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70" y="4370749"/>
            <a:ext cx="2449581" cy="22127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8C541E-C8A9-46D9-A5D5-506BA495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1175"/>
            <a:ext cx="3826851" cy="2041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510B15-A49D-4A40-BB39-809AA7FFF811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4070AE3-76FF-45A4-B01B-0C318543B46E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B030D1A-9FC0-41DB-B52A-F2B95C5474B3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Виды сетевого оборудования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Коммутаторы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Коммутатор – это устройство, которое используется для соединения компьютеров в одной локальной сети. Оно работает на уровне канального протокола и пересылает данные только на те порты, где находится адресат. Коммутаторы обеспечивают высокую скорость передачи данных и минимизируют коллизии на сети. Они также могут использоваться для создания виртуальных локальных сетей и обеспечения безопасности сети.</a:t>
            </a:r>
          </a:p>
        </p:txBody>
      </p:sp>
      <p:pic>
        <p:nvPicPr>
          <p:cNvPr id="2050" name="Picture 2" descr="Купить коммутатор Cisco SG112-24 - Treolink.ru">
            <a:extLst>
              <a:ext uri="{FF2B5EF4-FFF2-40B4-BE49-F238E27FC236}">
                <a16:creationId xmlns:a16="http://schemas.microsoft.com/office/drawing/2014/main" id="{4F5DBCA2-E871-4B1C-B9DF-BA1C1382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23" y="4213579"/>
            <a:ext cx="3856139" cy="1973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ля чего нужен коммутатор: назначение, виды и принцип работы - полезное  Provideo Market">
            <a:extLst>
              <a:ext uri="{FF2B5EF4-FFF2-40B4-BE49-F238E27FC236}">
                <a16:creationId xmlns:a16="http://schemas.microsoft.com/office/drawing/2014/main" id="{DA0217B7-E2B2-4891-95FA-F4F16640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12" y="4124293"/>
            <a:ext cx="3957387" cy="2151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C5219A-0147-4D20-A9D5-1CCCDAA57186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4292A39-EA34-4256-942A-1E05F22C6F9B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2AECB7-1272-41FD-B64E-A274594A0C6D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Виды сетевого оборудования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Точка доступа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точка доступа – это устройство, которое создает беспроводную сеть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позволяет подключаться к ней различным устройствам. Оно используется для организации беспроводных сетей в офисах, домах и других местах.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точки доступа быть автономными устройствами или встроены в маршрутизаторы и коммутаторы.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CD105E-3FEB-4326-BD28-549EBB11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31" y="3805531"/>
            <a:ext cx="3957138" cy="26873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627FE9-3FD3-4554-82B2-E1E7518EF264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AF148-EDDF-452D-B33C-F731D21DB66E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C9D038D-B300-4FD4-80A1-DF6E294505A5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Виды сетевого оборудования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Сетевые карты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Сетевая карта – устройство, которое позволяет компьютеру подключаться к сети. Она обеспечивает интерфейс между компьютером и сетью, позволяя передавать данные через проводное или беспроводное соединение. Сетевые карты могут быть встроены в материнскую плату или устанавливаться в слоты расширения.</a:t>
            </a:r>
          </a:p>
        </p:txBody>
      </p:sp>
      <p:pic>
        <p:nvPicPr>
          <p:cNvPr id="4098" name="Picture 2" descr="Нюансы выбора сетевой платы для компьютера (Часть №2)">
            <a:extLst>
              <a:ext uri="{FF2B5EF4-FFF2-40B4-BE49-F238E27FC236}">
                <a16:creationId xmlns:a16="http://schemas.microsoft.com/office/drawing/2014/main" id="{87AD7858-4A66-4F90-89C5-3FB94235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96" y="3634062"/>
            <a:ext cx="4414007" cy="23504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19397B-2172-49A0-A31C-BB30810D740E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9C7780B-F448-4F10-8458-7F9140D9A537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 главную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02A0A2-808D-46A9-8A78-429B5E2EF1BB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Сетевые кабели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Сетевой кабель – это специальный кабель, который применяется для соединения нескольких компьютерных устройств в одну сеть с возможностью передачи данных, доступу к другим серверам и оборудованию.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Виды сетевого кабеля, применяемые в настоящее время: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оптоволоконный кабель;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витая пара;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коаксиальный кабель;</a:t>
            </a:r>
          </a:p>
        </p:txBody>
      </p:sp>
      <p:sp>
        <p:nvSpPr>
          <p:cNvPr id="4" name="Управляющая кнопка: &quot;Вперед&quot; или &quot;Следующий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F9EC737-DA68-42D1-9CE0-B536DF7E0114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9F2DD8-4888-4BBD-B941-6C8D6B6CC94B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ABEF041-CF81-4418-AC02-017C9E53CDE3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Сетевые кабели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Оптоволоконный кабель – это отличный от привычных видов кабеля с металлическим проводником внутри. Информация по оптоволоконному кабелю передается не электрическим, а световым импульсом. Оптоволоконный кабель используется в компьютерных сетях для передачи данных любого объема, а также в теле и радио сетях. Скорость передачи информации повышается за счет высокой пропускной способности кабеля.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F1372-1D7D-4A4C-A0E6-69E2158E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6" y="4061189"/>
            <a:ext cx="3962400" cy="1285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CAD755-F2C2-485C-9B10-BBD8AFF7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99" y="3884205"/>
            <a:ext cx="5143962" cy="16525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5463B4F-51F0-4BF8-81F0-0DDF840E4AD8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B63CD02-CCAD-4FCA-B1EF-2E271C7DCE0C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8626213-222C-4C5C-A4AB-A56710893FDC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3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Сетевые кабели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2859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Витая пара – самый распространенный вид сетевого кабеля, представляет собой многожильный проводник, состоящий из переплетенных между собой в определенной последовательности жил. Витая пара используется для создания локальных сетей, а также при подключении к интернету.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D615DF-7CF0-4B1F-B050-050A5F8F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8" y="4041490"/>
            <a:ext cx="3886200" cy="1533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5CDF1-8544-419E-A7EA-4F9EF693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0" y="3862394"/>
            <a:ext cx="4510671" cy="19139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32E49AA-EC04-4EB7-A56B-98F4E7A813E4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C60689B-91C7-4D37-8100-B6C941748F04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9A20553-1811-4CA1-9055-3294CB482CEA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6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Сетевые кабели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Коаксиальный кабель наиболее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«древний» вид сетевого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ля.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настоящее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время используется для подключения телевидения, 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льны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сетей в видеонаблюдении.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912D3E-AC4C-4BAA-A261-07228D97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17" y="3813415"/>
            <a:ext cx="3914775" cy="14763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FB52D-F509-47B3-8670-E58510A1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10" y="3813415"/>
            <a:ext cx="4374036" cy="14763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5A732D-B7F9-445A-B156-C5DE05DA4773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E33E6F9-6C65-4EC6-8D1D-3C0834E832FA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0F79D44-38EA-44D0-AE00-853300B65EBB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E5F3A-3725-46EA-A798-570D1949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170" y="2165686"/>
            <a:ext cx="5813659" cy="1858720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Управляющая кнопка: &quot;Вперед&quot; или &quot;Следующий&quot;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57FADD-C29E-40D7-BE91-545466E3C973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&quot;Назад&quot; или &quot;Предыдущий&quot;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8E10B8-F058-4F04-8FDF-4D217EC78D43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9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67AA-8C8D-4170-84EB-519B8419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EF3A8-3A17-407F-AC00-C5E61DBA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https://www.ekk.by/articles/setevoy-kabel-vidy-oblast-primememiya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https://www.1cbit.ru/blog/kakie-vidy-setevogo-oborudovaniya-byvayut/?utm_referrer=https%3A%2F%2Fyandex.ru%2F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https://htmlacademy.ru/blog/soft/protocol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https://nauchniestati.ru/spravka/setevoe-oborudovanie/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Управляющая кнопка: &quot;На главную&quot;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D238970-DA97-4052-BF03-E22666886C4B}"/>
              </a:ext>
            </a:extLst>
          </p:cNvPr>
          <p:cNvSpPr/>
          <p:nvPr/>
        </p:nvSpPr>
        <p:spPr>
          <a:xfrm>
            <a:off x="838200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BB88E9-1BB4-428B-801A-778FDCB6B668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21159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Значение сетевого оборудования в современном мире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Основные протоколы передачи данных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Виды сетевого оборудования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Сетевые кабели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Источники информации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Управляющая кнопка: &quot;Вперед&quot; или &quot;Следующий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C5BB9A-7F89-431A-81AB-704F423D10AB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338B7EF-3BAA-45FA-A6BD-B3DC01CF1973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сетевого оборудования в современном мире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Сетевое оборудование играет ключевую роль в современном обществе. Оно является неотъемлемой частью сетевой инфраструктуры и обеспечивает связь и обмен данными между компьютерами, серверами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другими устройствами.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Основная задача сетевого оборудования заключается в обеспечении стабильного и надежного подключения к сети. Роутеры, коммутаторы, маршрутизаторы и другие сетевые устройства выполняют функции маршрутизации, коммутации и управления трафиком данных.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Сетевое оборудование также позволяет развертывать и поддерживать различные сетевые сервисы, такие как сетевое хранилище данных, видеонаблюдение и голосовая связь по протоколу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Оно обеспечивает доступность информации, совместную работу и обмен данными внутри организации и между компаниями. Кроме того, оно обнаруживает и предотвращает атаки, защищает от несанкционированного доступа и обеспечивает конфиденциальность данных.</a:t>
            </a:r>
          </a:p>
        </p:txBody>
      </p:sp>
      <p:sp>
        <p:nvSpPr>
          <p:cNvPr id="4" name="Управляющая кнопка: &quot;Вперед&quot; или &quot;Следующий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24DBA1-AD8F-4E4F-95B7-285AB8887DD5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2F446B0-4621-47AE-A76D-8389080A587A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FFB92-A350-4755-B08D-58C664C854BC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протоколы передачи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Протоколы — это правила в интернете, по которым устройства с разными операционными системами и программным обеспечением обмениваются данными.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обмениваться данными было удобнее, задачи по их отправке и получению разделены. Создана архитектура «клиент-сервер», где клиент отправляет запрос, а сервер принимает его и возвращает ответ.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7B55A6-81F4-4D84-9351-088571B9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66" y="3565662"/>
            <a:ext cx="3487067" cy="25947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319697-707F-459B-955F-357157026296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9D9451C-7FEE-4ABD-8937-3ABF86D31593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 главную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21B514-AB28-4DF4-AC1D-098A9185003D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протоколы передачи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Internet Protocol — IP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IP отвечает за поиск компьютеров в сети по их IP-адресам. Ещё он предоставляет стратегию маршрутизации, то есть составляет оптимальный маршрут для передачи данных.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в интернете передаются IP-пакетами. У каждого пакета есть заголовок и данные. В заголовке находятся IP-адреса источника и пункта назначения. Данные — это само содержимое, например, часть веб-страницы.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917F10-188B-4336-9999-B3EF00DD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29" y="4210395"/>
            <a:ext cx="5631000" cy="22509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3848F2-D49C-428E-B399-CED4D2F26926}"/>
              </a:ext>
            </a:extLst>
          </p:cNvPr>
          <p:cNvSpPr/>
          <p:nvPr/>
        </p:nvSpPr>
        <p:spPr>
          <a:xfrm>
            <a:off x="3364302" y="4999908"/>
            <a:ext cx="603849" cy="374350"/>
          </a:xfrm>
          <a:prstGeom prst="rect">
            <a:avLst/>
          </a:prstGeom>
          <a:solidFill>
            <a:srgbClr val="8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ru-RU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ru-RU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endParaRPr lang="ru-RU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7D1DBF7-4117-4ACE-B08E-56D35BEE0AC6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4A2E17C-73B8-4E4D-87FC-89B5E8EF947A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33DE862-9409-4F5F-A887-A98389D47848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Уникальный IP-адрес есть у каждого домена. Он записывается в виде четырёх чисел от нуля до 255. DNS-сервер — это список всех IP-адресов, которые там хранятся. Каждому IP-адресу присвоен домен. И когда в строке браузера вводится имя домена, то происходит запрос к DNS-серверу — запрашивается IP-адрес.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354398-7286-4745-BA17-24B648A6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протоколы передачи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BDDED7-D797-4533-BC03-3ED93D22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706813"/>
            <a:ext cx="7362825" cy="1457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C9D953-E49D-4EBC-95A3-8C1F0F850F27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898A9D6-8D48-4F23-8090-5B30F01C1E62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 главную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E380482-69B7-44C5-8B44-62FB082879DA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протоколы передачи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протокола отвечают за передачу данных и работают поверх IP, но с небольшой разницей. TCP доставляет данные без потерь, поэтому его используют для передачи фотографий, сообщений и другой важной информации. А вот UDP не гарантирует доставку, но зато он гораздо быстрее. Его используют, когда скорость важнее надёжности, например, при передаче аудиосообщений или видеотрансляциях.</a:t>
            </a:r>
          </a:p>
        </p:txBody>
      </p:sp>
      <p:pic>
        <p:nvPicPr>
          <p:cNvPr id="1028" name="Picture 4" descr="https://wiki.merionet.ru/images/tcp-i-udp-v-chem-raznica/1.png">
            <a:extLst>
              <a:ext uri="{FF2B5EF4-FFF2-40B4-BE49-F238E27FC236}">
                <a16:creationId xmlns:a16="http://schemas.microsoft.com/office/drawing/2014/main" id="{DE1ED642-706E-49F6-9777-9DEDFC3F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72" y="4135915"/>
            <a:ext cx="4955183" cy="221434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6D5BFE8-99C9-4D2E-9D20-5AE56C08B1B7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4F1742-1F05-4C23-AD6B-2C1AE549A93D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 главную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5024B5B-D72F-422A-9113-59B69736BC6F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протоколы передачи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230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HTTP и HTTPS предназначены для передачи данных и в итоге пользователи могут просматривать веб-страницы.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работает в формате запрос-ответ. Клиент делает запрос на сервер для передачи каждого ресурса: файлов HTML, CSS,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изображений или видеофайлов. Затем сервер отвечает на запрос, отправляя ресурс.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HTTPS — это не отдельный протокол, а расширение HTTP. Он безопаснее, так как использует SSL/TLS для шифрования обычных запросов и ответов.</a:t>
            </a:r>
          </a:p>
        </p:txBody>
      </p:sp>
      <p:pic>
        <p:nvPicPr>
          <p:cNvPr id="2052" name="Picture 4" descr="https://cs1.htmlacademy.ru/blog/soft/protocol/149c5c2acbd1d868edee8c963ba0c3ad.png">
            <a:extLst>
              <a:ext uri="{FF2B5EF4-FFF2-40B4-BE49-F238E27FC236}">
                <a16:creationId xmlns:a16="http://schemas.microsoft.com/office/drawing/2014/main" id="{90C1CEE1-0521-4839-8174-EE6BEA8D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17" y="4433887"/>
            <a:ext cx="5359166" cy="19357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028F5A-E8B1-4B85-9E07-583D5C1FB584}"/>
              </a:ext>
            </a:extLst>
          </p:cNvPr>
          <p:cNvSpPr/>
          <p:nvPr/>
        </p:nvSpPr>
        <p:spPr>
          <a:xfrm>
            <a:off x="4018327" y="4966283"/>
            <a:ext cx="713061" cy="360725"/>
          </a:xfrm>
          <a:prstGeom prst="rect">
            <a:avLst/>
          </a:prstGeom>
          <a:solidFill>
            <a:srgbClr val="8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608448-63FC-41E9-AE98-A225E2DA4C81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F1A6DA-C044-4E64-9F46-DA840D63AA56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27509D2-6DB9-412E-B497-5C781CC65E06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2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04AD-DE0E-4CAB-A54C-B8E14D30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Виды сетевого оборудования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866-B812-4C1E-A785-066ACDA2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Сетевое оборудование – это набор устройств, предназначенных для организации и поддержки работы сетей. Оно включает в себя различные типы устройств, каждое из которых выполняет свою функцию в сети.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Сетевое оборудование имеет различные типы и функции, которые необходимы для организации и поддержки работы сетей. Выбор определенного типа зависит от потребностей конкретной сети и ее характеристик.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Наиболее распространенными сетевыми оборудованиями являются: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>
                <a:tab pos="534988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маршрутизатор;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>
                <a:tab pos="534988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коммутаторы;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>
                <a:tab pos="534988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точка доступа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34988" indent="1809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>
                <a:tab pos="534988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сетевые карты;</a:t>
            </a:r>
          </a:p>
        </p:txBody>
      </p:sp>
      <p:sp>
        <p:nvSpPr>
          <p:cNvPr id="4" name="Управляющая кнопка: &quot;Вперед&quot; или &quot;Следующий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CEAAE8-5E0C-4EE8-BBC3-4AAE6581FF44}"/>
              </a:ext>
            </a:extLst>
          </p:cNvPr>
          <p:cNvSpPr/>
          <p:nvPr/>
        </p:nvSpPr>
        <p:spPr>
          <a:xfrm>
            <a:off x="834703" y="6350262"/>
            <a:ext cx="377505" cy="2852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FF9160A-51CB-4BB5-880E-A76078181B0D}"/>
              </a:ext>
            </a:extLst>
          </p:cNvPr>
          <p:cNvSpPr/>
          <p:nvPr/>
        </p:nvSpPr>
        <p:spPr>
          <a:xfrm>
            <a:off x="381698" y="6350262"/>
            <a:ext cx="377505" cy="2852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AB27C1D-B232-4156-BD40-755CB9B2190C}"/>
              </a:ext>
            </a:extLst>
          </p:cNvPr>
          <p:cNvSpPr/>
          <p:nvPr/>
        </p:nvSpPr>
        <p:spPr>
          <a:xfrm>
            <a:off x="1287708" y="6350262"/>
            <a:ext cx="377505" cy="28522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1085</Words>
  <Application>Microsoft Office PowerPoint</Application>
  <PresentationFormat>Широкоэкранный</PresentationFormat>
  <Paragraphs>71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Сетевое оборудование компьютера</vt:lpstr>
      <vt:lpstr>Содержание:</vt:lpstr>
      <vt:lpstr>Значение сетевого оборудования в современном мире</vt:lpstr>
      <vt:lpstr>Основные протоколы передачи данных</vt:lpstr>
      <vt:lpstr>Основные протоколы передачи данных</vt:lpstr>
      <vt:lpstr>Основные протоколы передачи данных</vt:lpstr>
      <vt:lpstr>Основные протоколы передачи данных</vt:lpstr>
      <vt:lpstr>Основные протоколы передачи данных</vt:lpstr>
      <vt:lpstr>Виды сетевого оборудования</vt:lpstr>
      <vt:lpstr>Виды сетевого оборудования</vt:lpstr>
      <vt:lpstr>Виды сетевого оборудования</vt:lpstr>
      <vt:lpstr>Виды сетевого оборудования</vt:lpstr>
      <vt:lpstr>Виды сетевого оборудования</vt:lpstr>
      <vt:lpstr>Сетевые кабели</vt:lpstr>
      <vt:lpstr>Сетевые кабели</vt:lpstr>
      <vt:lpstr>Сетевые кабели</vt:lpstr>
      <vt:lpstr>Сетевые кабели</vt:lpstr>
      <vt:lpstr>Спасибо за внимание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оборудование компьютера</dc:title>
  <dc:creator>Professional</dc:creator>
  <cp:lastModifiedBy>Professional</cp:lastModifiedBy>
  <cp:revision>26</cp:revision>
  <dcterms:created xsi:type="dcterms:W3CDTF">2024-01-23T11:49:12Z</dcterms:created>
  <dcterms:modified xsi:type="dcterms:W3CDTF">2024-02-08T05:56:25Z</dcterms:modified>
</cp:coreProperties>
</file>