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6" r:id="rId9"/>
    <p:sldId id="292" r:id="rId10"/>
    <p:sldId id="293" r:id="rId11"/>
    <p:sldId id="277" r:id="rId12"/>
    <p:sldId id="288" r:id="rId13"/>
    <p:sldId id="289" r:id="rId14"/>
    <p:sldId id="291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74" autoAdjust="0"/>
  </p:normalViewPr>
  <p:slideViewPr>
    <p:cSldViewPr snapToGrid="0">
      <p:cViewPr varScale="1">
        <p:scale>
          <a:sx n="119" d="100"/>
          <a:sy n="119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CEB-2270-4306-ABF3-E290042A113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F44D-9753-469C-B046-1DAA80FDE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F44D-9753-469C-B046-1DAA80FDEB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B91B6-B7BE-400D-80FF-EA1C69FC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7E9F88-194A-4ED5-921E-73F7F4F3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1FA69-37DF-4827-BCF2-541A366C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68E-4FA8-4219-87B5-20CBEA77B24F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29D09-6307-4E48-8FB4-C32F8335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302435-5E8D-40A1-A93F-5FAEAFC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CF1D7-E8F5-4FBF-92FA-72C0DD51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40042C-D265-4861-93BA-A3599B17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C9270-1734-4001-A0F3-611CE67E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399E-DE25-4813-9A7D-3C32C089C00A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C7275-CDA2-4BDD-8542-E33DD009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5FF3C-092D-4E1E-BA94-8BA035F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17DD8D-D058-4C0E-AE53-6DC3C5FA5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D20510-9385-4869-ACCB-C8E80073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B8FB7-2BFF-402C-9655-CAA441A2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EA4E-F7F3-4C9B-963B-BCE137C075C4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C4C40-5BDD-43C6-A6F8-738D7EF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C538-77FF-4924-8165-932B37D0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4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82181-1F3A-4F64-96D2-D7E6796D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AEBC2-62AD-4E0E-9BCC-F48BE0AF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C74C0-3D8D-4A23-8C58-6E8A52C0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A211-8223-4603-BCA9-EBDEB516BD52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EB8EB-9E17-4930-8AA8-6E1202EC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D838A-FD44-4D16-A09B-FC853B3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18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0C35F-2830-4EBB-B953-FD9D847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6366F-7F8F-4AE7-B8A6-16D9D068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3CC3C-5A98-4B54-8582-D108020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DF1C-8FA0-4FDC-B7BE-EA4B7A8A037D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EBACF-42E8-4CCA-8855-B48E6BD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07A03-F09A-41C3-B340-8325E4F9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6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3BAC7-6BEA-4905-9685-5AEFD1DF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BC8A0-45B6-4887-9DAF-77F7E962B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F802DD-D00B-44A9-AB57-7CD5AE0F6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3DB43-D9EF-49CB-925E-1E49DAA7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5D6-92E9-4084-B399-0F96DC07425B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B1FB49-57DE-41D9-9B75-0AE77298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8990B-440D-40C5-A9BB-C07110D4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4F04-FE2C-4838-A06F-BF485579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4530C-1507-4C91-BF5F-F315F44B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2E159-1514-4D04-93CC-C221B8FD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C3D897-7E1D-45CD-9F44-B76CC8B1F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6177AB-D887-430A-8C3D-EF550CF5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AFDB60-5A22-44B5-BBCA-83501509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816-5CAA-4467-904F-D78DBF71A95E}" type="datetime1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F30BE5-6354-4417-8C1E-9AEA964C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5F260C-FBC9-4A6A-A29E-7FC4F3AC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D1A56-E3E7-4C26-859D-826BB817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CC4846-12E5-4C2B-A4E1-D8C6D821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467-8A2F-4133-B67E-23BF007684F5}" type="datetime1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43441E-7804-4511-BEE1-424E16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31E2DE-37F7-4AD8-BB45-FA831221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7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AE2277-EE19-49D4-B8FF-872B43B4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C5B0-BF5A-408E-87FC-F2612EBE26C2}" type="datetime1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D080AB-52BA-480E-B3AB-C3BD63ED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207613-FFE8-42A4-B441-DF1BC0A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3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04235-9E64-4F52-B1A0-AE650142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A8990-1BE9-4952-AB1F-D57CADA3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A2DAF-AE07-427D-83A7-194B2040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0C26F3-BA7F-4332-B75E-DDB74DE0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A22-8A3E-4632-84D0-50C5C3476E80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CD591-0A9A-469B-9424-B48820BE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B269D-BC72-42DF-8931-CD1B632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4F0BC-DAF9-47F6-A420-17AA7C3B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55DE06-2572-443B-8726-F29D58ED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B0005-FC40-484B-8E99-362998D9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25613-F104-4199-A54D-6273556C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DD8-343A-4999-BC7B-7D6BBAC131C3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9CB7F-DAE1-49C2-A0FE-82694F12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C55EB2-A1AF-45D1-850A-7F6362E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5387-8E1B-4607-B888-5EE4DAAF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84C80-57F4-4A31-B641-AD8C843B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16420-30A3-4ADA-95DD-6363C12AD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A4C4-EF8E-4A7C-88CE-4EA5FD4B0ADD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AA1DC1-0164-4A00-AF38-E16827BD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3E36-52EA-42E2-9F54-ED81E857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71F4-BB5F-4DF5-93C7-FB26FF2CB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AE04-D3A9-5578-F93F-95E4A841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825" y="2607398"/>
            <a:ext cx="8915399" cy="1599281"/>
          </a:xfrm>
        </p:spPr>
        <p:txBody>
          <a:bodyPr>
            <a:noAutofit/>
          </a:bodyPr>
          <a:lstStyle/>
          <a:p>
            <a:pPr marR="71755" algn="ctr" defTabSz="0" hangingPunct="0">
              <a:spcAft>
                <a:spcPts val="0"/>
              </a:spcAft>
            </a:pPr>
            <a:r>
              <a:rPr lang="ru-RU" sz="3600" dirty="0">
                <a:solidFill>
                  <a:schemeClr val="tx1"/>
                </a:solidFill>
              </a:rPr>
              <a:t>Курсовая работа </a:t>
            </a:r>
            <a:br>
              <a:rPr lang="ru-RU" sz="30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По дисциплине: «Разработка приложений для мобильных операционных систем»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Тема работы: Мобильное приложение «Доставка продуктов питания»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E98F58-9EA6-9269-BB44-ECA76773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48" y="169117"/>
            <a:ext cx="10813408" cy="1189900"/>
          </a:xfrm>
        </p:spPr>
        <p:txBody>
          <a:bodyPr>
            <a:normAutofit/>
          </a:bodyPr>
          <a:lstStyle/>
          <a:p>
            <a:pPr marL="71755" marR="71755" algn="ctr" hangingPunct="0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Муромский институт (филиал)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имени Александра Григорьевича и Николая Григорьевича Столетовых»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Информационных Технологий и Радиоэлектроники Кафедра программной инженерии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C8A66E5-DA64-5E45-9329-277479657BBB}"/>
              </a:ext>
            </a:extLst>
          </p:cNvPr>
          <p:cNvSpPr txBox="1">
            <a:spLocks/>
          </p:cNvSpPr>
          <p:nvPr/>
        </p:nvSpPr>
        <p:spPr>
          <a:xfrm>
            <a:off x="9605892" y="4780803"/>
            <a:ext cx="1828800" cy="1599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</a:rPr>
              <a:t>Группа </a:t>
            </a:r>
          </a:p>
          <a:p>
            <a:r>
              <a:rPr lang="ru-RU" sz="1600" dirty="0">
                <a:solidFill>
                  <a:schemeClr val="tx1"/>
                </a:solidFill>
              </a:rPr>
              <a:t>ПИН – 121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Студент 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Скотников Е.С.</a:t>
            </a:r>
          </a:p>
        </p:txBody>
      </p:sp>
    </p:spTree>
    <p:extLst>
      <p:ext uri="{BB962C8B-B14F-4D97-AF65-F5344CB8AC3E}">
        <p14:creationId xmlns:p14="http://schemas.microsoft.com/office/powerpoint/2010/main" val="273888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79B782-8862-447E-B710-A296E877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6981"/>
            <a:ext cx="2743200" cy="365125"/>
          </a:xfrm>
        </p:spPr>
        <p:txBody>
          <a:bodyPr/>
          <a:lstStyle/>
          <a:p>
            <a:fld id="{79E171F4-BB5F-4DF5-93C7-FB26FF2CB0C5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1EDDD58-7EAE-4EB3-801D-EABC14A64742}"/>
              </a:ext>
            </a:extLst>
          </p:cNvPr>
          <p:cNvSpPr txBox="1">
            <a:spLocks/>
          </p:cNvSpPr>
          <p:nvPr/>
        </p:nvSpPr>
        <p:spPr>
          <a:xfrm>
            <a:off x="3448050" y="136525"/>
            <a:ext cx="5295900" cy="596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/>
              <a:t>Основные окна приложения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A996B-3B81-4E4F-983A-509875388289}"/>
              </a:ext>
            </a:extLst>
          </p:cNvPr>
          <p:cNvSpPr txBox="1"/>
          <p:nvPr/>
        </p:nvSpPr>
        <p:spPr>
          <a:xfrm>
            <a:off x="1133038" y="5939910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535CF-79FF-42A1-95AE-48DEC5D9405D}"/>
              </a:ext>
            </a:extLst>
          </p:cNvPr>
          <p:cNvSpPr txBox="1"/>
          <p:nvPr/>
        </p:nvSpPr>
        <p:spPr>
          <a:xfrm>
            <a:off x="3448050" y="5939910"/>
            <a:ext cx="18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Активные заказы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A6F71-851F-4103-A285-C7E35EE6237D}"/>
              </a:ext>
            </a:extLst>
          </p:cNvPr>
          <p:cNvSpPr txBox="1"/>
          <p:nvPr/>
        </p:nvSpPr>
        <p:spPr>
          <a:xfrm>
            <a:off x="6570772" y="5939910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История заказов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144DD-8621-4FBE-9AC6-5D3C9B92A344}"/>
              </a:ext>
            </a:extLst>
          </p:cNvPr>
          <p:cNvSpPr txBox="1"/>
          <p:nvPr/>
        </p:nvSpPr>
        <p:spPr>
          <a:xfrm>
            <a:off x="9745475" y="5936220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 заказа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95960D-ECBA-41A5-B334-820AA6D6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3" y="847723"/>
            <a:ext cx="2278713" cy="50196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01440D1-FADA-4D42-B098-F55DE29E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66" y="847723"/>
            <a:ext cx="2316953" cy="50196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5369C9F-E53A-4A23-B839-B06004B2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887" y="847723"/>
            <a:ext cx="2278713" cy="50921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0FD5C63-5333-436E-9B77-7022A566C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468" y="847723"/>
            <a:ext cx="2447202" cy="50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3607203" y="234396"/>
            <a:ext cx="4977594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Тестирование 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E11935-1305-45F0-BE90-03F46816DC4F}"/>
              </a:ext>
            </a:extLst>
          </p:cNvPr>
          <p:cNvSpPr txBox="1"/>
          <p:nvPr/>
        </p:nvSpPr>
        <p:spPr>
          <a:xfrm>
            <a:off x="1095375" y="5987018"/>
            <a:ext cx="416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Попытка регистрации с пустыми полями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F7D77-F047-42C6-9024-E904161B760C}"/>
              </a:ext>
            </a:extLst>
          </p:cNvPr>
          <p:cNvSpPr txBox="1"/>
          <p:nvPr/>
        </p:nvSpPr>
        <p:spPr>
          <a:xfrm>
            <a:off x="5992191" y="5977913"/>
            <a:ext cx="523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Попытка регистрации с паролем менее </a:t>
            </a:r>
            <a:r>
              <a:rPr lang="en-US" dirty="0"/>
              <a:t>3</a:t>
            </a:r>
            <a:r>
              <a:rPr lang="ru-RU" dirty="0"/>
              <a:t> символов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B7F782-694B-443C-8D97-27965724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15" y="877191"/>
            <a:ext cx="2422560" cy="51098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5BA75D-C856-4182-8B56-6268B595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451" y="877191"/>
            <a:ext cx="2534928" cy="51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12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3692928" y="149849"/>
            <a:ext cx="4806144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Тестирование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B8752-1712-471C-869B-9AAED3CA0FD1}"/>
              </a:ext>
            </a:extLst>
          </p:cNvPr>
          <p:cNvSpPr txBox="1"/>
          <p:nvPr/>
        </p:nvSpPr>
        <p:spPr>
          <a:xfrm>
            <a:off x="1538288" y="5915165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Попытка регистрации с неправильным номером телефона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04AA5-E79E-43F3-B97B-A97832204444}"/>
              </a:ext>
            </a:extLst>
          </p:cNvPr>
          <p:cNvSpPr txBox="1"/>
          <p:nvPr/>
        </p:nvSpPr>
        <p:spPr>
          <a:xfrm>
            <a:off x="6881813" y="5883196"/>
            <a:ext cx="459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Попытка регистрации с уже использующимся номером телефона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E2AF9-5D34-4C42-9DA1-A17F55AA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18" y="825109"/>
            <a:ext cx="2221185" cy="48919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06FC26-8C45-438F-87D7-95A87CBE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9" y="792646"/>
            <a:ext cx="2261999" cy="49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13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3633006" y="319088"/>
            <a:ext cx="4977594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Тестирование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4CE11-91BF-4D1E-ADF3-7DBD28364D81}"/>
              </a:ext>
            </a:extLst>
          </p:cNvPr>
          <p:cNvSpPr txBox="1"/>
          <p:nvPr/>
        </p:nvSpPr>
        <p:spPr>
          <a:xfrm>
            <a:off x="1538288" y="5915165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Успешная регистрация пользователя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6C1F0-105A-4FD0-BFD8-EFB71E0CAF9D}"/>
              </a:ext>
            </a:extLst>
          </p:cNvPr>
          <p:cNvSpPr txBox="1"/>
          <p:nvPr/>
        </p:nvSpPr>
        <p:spPr>
          <a:xfrm>
            <a:off x="6096000" y="5776665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Попытка авторизации с неправильно введенным паролем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608272-2855-44F3-BCEE-11D1AAA3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92" y="961885"/>
            <a:ext cx="2141513" cy="48147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0E7F7F-C473-491D-A71F-8052799E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95" y="961885"/>
            <a:ext cx="2281738" cy="48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8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11342A-AE10-D907-0316-C4237EB7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14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4AA9521-6E85-76C6-4086-0D1450EE6C19}"/>
              </a:ext>
            </a:extLst>
          </p:cNvPr>
          <p:cNvSpPr txBox="1">
            <a:spLocks/>
          </p:cNvSpPr>
          <p:nvPr/>
        </p:nvSpPr>
        <p:spPr>
          <a:xfrm>
            <a:off x="3669115" y="206999"/>
            <a:ext cx="4853769" cy="642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Тестирование приложения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35D71-B72A-4A75-9C52-A93F798A7A6D}"/>
              </a:ext>
            </a:extLst>
          </p:cNvPr>
          <p:cNvSpPr txBox="1"/>
          <p:nvPr/>
        </p:nvSpPr>
        <p:spPr>
          <a:xfrm>
            <a:off x="3819609" y="6227543"/>
            <a:ext cx="47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покупки товара пользователем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6DED37-CB7E-4730-BCAA-0629565E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8" y="727262"/>
            <a:ext cx="2414324" cy="53255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C514F8-2A1F-47B3-86F4-22880C96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43" y="780206"/>
            <a:ext cx="2368439" cy="527259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4BD18BB-D97F-429A-9E94-1DEF6F098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51" y="766228"/>
            <a:ext cx="2421770" cy="527259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4BD050-54F9-4913-B8C9-3B0E27EEB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040" y="766228"/>
            <a:ext cx="2376708" cy="52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0377-0C9C-7881-D02C-0195C086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91" y="1487156"/>
            <a:ext cx="8915400" cy="50844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</a:rPr>
              <a:t>В ходе выполнения курсовой работы была разработана автоматизированная информационная система (АИС) для управления процессами магазина, включающая функциональность для авторизации, регистрации пользователей, работы с товарами, корзиной, заказами и отчетностью. Реализованная система предоставляет удобный интерфейс как для пользователей, так и для администраторов.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ru-RU" sz="2000" dirty="0">
                <a:solidFill>
                  <a:schemeClr val="tx1"/>
                </a:solidFill>
              </a:rPr>
              <a:t>В процессе разработки были успешно применены современные технологии и инструменты программирования, такие как </a:t>
            </a:r>
            <a:r>
              <a:rPr lang="ru-RU" sz="2000" dirty="0" err="1">
                <a:solidFill>
                  <a:schemeClr val="tx1"/>
                </a:solidFill>
              </a:rPr>
              <a:t>Android</a:t>
            </a:r>
            <a:r>
              <a:rPr lang="ru-RU" sz="2000" dirty="0">
                <a:solidFill>
                  <a:schemeClr val="tx1"/>
                </a:solidFill>
              </a:rPr>
              <a:t> SDK, </a:t>
            </a:r>
            <a:r>
              <a:rPr lang="ru-RU" sz="2000" dirty="0" err="1">
                <a:solidFill>
                  <a:schemeClr val="tx1"/>
                </a:solidFill>
              </a:rPr>
              <a:t>Jetpack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Navigation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Room</a:t>
            </a:r>
            <a:r>
              <a:rPr lang="ru-RU" sz="2000" dirty="0">
                <a:solidFill>
                  <a:schemeClr val="tx1"/>
                </a:solidFill>
              </a:rPr>
              <a:t> для работы с базой данных, а также архитектурные паттерны MVVM и </a:t>
            </a:r>
            <a:r>
              <a:rPr lang="ru-RU" sz="2000" dirty="0" err="1">
                <a:solidFill>
                  <a:schemeClr val="tx1"/>
                </a:solidFill>
              </a:rPr>
              <a:t>RecyclerView</a:t>
            </a:r>
            <a:r>
              <a:rPr lang="ru-RU" sz="2000" dirty="0">
                <a:solidFill>
                  <a:schemeClr val="tx1"/>
                </a:solidFill>
              </a:rPr>
              <a:t> для отображения данных.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B2114A-A3F4-1C07-6973-F990D7D0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C3CC41-343D-D03D-EAD3-7D7C5A67E16E}"/>
              </a:ext>
            </a:extLst>
          </p:cNvPr>
          <p:cNvSpPr txBox="1">
            <a:spLocks/>
          </p:cNvSpPr>
          <p:nvPr/>
        </p:nvSpPr>
        <p:spPr>
          <a:xfrm>
            <a:off x="2745325" y="776510"/>
            <a:ext cx="8911687" cy="536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500" dirty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7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7FDEF-EB7A-5341-20ED-EF9DC2B0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Цели и 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18E8-A5F5-278E-C176-8B462D8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13" y="1838324"/>
            <a:ext cx="9012762" cy="3760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Целью данной курсовой работы является разработка мобильного приложения «Доставка продуктов питания», которое предоставит пользователям возможность удобно заказывать продукты с доставкой на дом. Приложение должно обеспечивать следующие функции: регистрация пользователей, просмотр каталога товаров, добавление продуктов в корзину, оформление заказов и просмотр истории покупок.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2B451D-C10C-6539-6642-7FE7D6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Анализ технического задания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2AF9AE-4D0D-8B14-AD3A-06F79195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43D243F-47E9-0C92-6893-7B9EA8345998}"/>
              </a:ext>
            </a:extLst>
          </p:cNvPr>
          <p:cNvSpPr txBox="1">
            <a:spLocks/>
          </p:cNvSpPr>
          <p:nvPr/>
        </p:nvSpPr>
        <p:spPr>
          <a:xfrm>
            <a:off x="1442977" y="1548890"/>
            <a:ext cx="10061635" cy="4823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В рамках данного курсового проекта необходимо разработать мобильное приложение для магазина продуктов питания. Приложение предназначено для управления товарами, заказами и пользователями. Клиенты должны иметь возможность регистрироваться и авторизоваться в системе, просматривать доступные товары с подробной информацией, добавлять их в корзину, оформлять заказы с указанием адреса доставки, а также просматривать историю своих заказов.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/>
              <a:t>Администраторы, в свою очередь, должны обладать функционалом для управления пользователями, включая изменение их ролей и прав доступа. Также администраторы смогут добавлять, редактировать, удалять товары и управлять заказами, включая изменение их статуса.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Разработанные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ADB1-F985-1288-8632-00F9364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8479"/>
            <a:ext cx="8915400" cy="41242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Концептуальная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Логическая модель данных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>
                <a:solidFill>
                  <a:schemeClr val="tx1"/>
                </a:solidFill>
              </a:rPr>
              <a:t>- Физическая модель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76861-CA68-2E3F-93B4-0C09761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102954-8BC7-7A23-8ED1-D6AD60F4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716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Концептуальная модель данных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5B761C-3513-8AE3-7689-5B5FA3CC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316A2E-F5B4-4141-AE27-7B465410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73" y="1298575"/>
            <a:ext cx="9058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Логическая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AB4F9-9EE4-60E1-4459-7F0DD98B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470670-41A2-4F93-803E-A86DDA7B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86" y="1647072"/>
            <a:ext cx="7343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75F90-E462-27C9-934C-98ADEE1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623521"/>
            <a:ext cx="8911687" cy="51040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Физическая модель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06A1D-3A44-54F4-C6C6-42962F31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4A54F8-2992-48C0-ACB5-F6679698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7" y="1353931"/>
            <a:ext cx="7988255" cy="53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7E16FF-2CC2-1B02-73A6-4F7AE3C748A5}"/>
              </a:ext>
            </a:extLst>
          </p:cNvPr>
          <p:cNvSpPr txBox="1">
            <a:spLocks/>
          </p:cNvSpPr>
          <p:nvPr/>
        </p:nvSpPr>
        <p:spPr>
          <a:xfrm>
            <a:off x="2144778" y="691287"/>
            <a:ext cx="8911687" cy="55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Реализация 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4D1483-59F3-DE1B-F281-ED7DA14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8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8A4A4-19B3-EE6B-D871-EF3B1129D469}"/>
              </a:ext>
            </a:extLst>
          </p:cNvPr>
          <p:cNvSpPr txBox="1"/>
          <p:nvPr/>
        </p:nvSpPr>
        <p:spPr>
          <a:xfrm>
            <a:off x="1455399" y="1790927"/>
            <a:ext cx="9281201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Разработка и внедрение автоматизированной информационной системы (АИС) для сервиса доставки продуктов питания является значимой задачей, требующей решения. Инструменты, используемые для реализации приложения: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Среда разработки </a:t>
            </a:r>
            <a:r>
              <a:rPr lang="en-US" sz="2000" dirty="0"/>
              <a:t>Android Studio,</a:t>
            </a:r>
            <a:r>
              <a:rPr lang="ru-RU" sz="2000" dirty="0"/>
              <a:t> язык программирования </a:t>
            </a:r>
            <a:r>
              <a:rPr lang="en-US" sz="2000" dirty="0"/>
              <a:t>Kotlin</a:t>
            </a:r>
            <a:r>
              <a:rPr lang="ru-RU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000" dirty="0"/>
              <a:t>Эмулятор </a:t>
            </a:r>
            <a:r>
              <a:rPr lang="en-US" sz="2000" dirty="0"/>
              <a:t>Medium Phone API 35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2000" dirty="0"/>
              <a:t>Для хранения информации используется встроенная БД </a:t>
            </a:r>
            <a:r>
              <a:rPr lang="ru-RU" sz="2000" dirty="0" err="1"/>
              <a:t>SQLite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0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86257-48B8-407C-964F-3701CA0F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0" y="136525"/>
            <a:ext cx="5295900" cy="596900"/>
          </a:xfrm>
        </p:spPr>
        <p:txBody>
          <a:bodyPr>
            <a:normAutofit/>
          </a:bodyPr>
          <a:lstStyle/>
          <a:p>
            <a:r>
              <a:rPr lang="ru-RU" sz="3200" dirty="0"/>
              <a:t>Основные окна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3A817A-C872-48E7-9F1D-5B09D40E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71F4-BB5F-4DF5-93C7-FB26FF2CB0C5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FAC09-D6D6-4C88-A944-0511F60E1FA2}"/>
              </a:ext>
            </a:extLst>
          </p:cNvPr>
          <p:cNvSpPr txBox="1"/>
          <p:nvPr/>
        </p:nvSpPr>
        <p:spPr>
          <a:xfrm>
            <a:off x="666586" y="593991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Экран регистрации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440AB-3B81-485F-A43B-B930FDB6DFA9}"/>
              </a:ext>
            </a:extLst>
          </p:cNvPr>
          <p:cNvSpPr txBox="1"/>
          <p:nvPr/>
        </p:nvSpPr>
        <p:spPr>
          <a:xfrm>
            <a:off x="3448050" y="5939910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53246-90B9-4E6C-BE5F-8C196CCC2CCC}"/>
              </a:ext>
            </a:extLst>
          </p:cNvPr>
          <p:cNvSpPr txBox="1"/>
          <p:nvPr/>
        </p:nvSpPr>
        <p:spPr>
          <a:xfrm>
            <a:off x="6167058" y="593991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7539D-2532-4B65-9B3E-F93E474E64E7}"/>
              </a:ext>
            </a:extLst>
          </p:cNvPr>
          <p:cNvSpPr txBox="1"/>
          <p:nvPr/>
        </p:nvSpPr>
        <p:spPr>
          <a:xfrm>
            <a:off x="8949705" y="5939910"/>
            <a:ext cx="194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продуктов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FD19EE-3F2C-4522-A578-A0B2DD3B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" y="733422"/>
            <a:ext cx="2304098" cy="50577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D406C2-BDCD-4FA1-8761-665F543B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555" y="733422"/>
            <a:ext cx="2301061" cy="50577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5BC692-F155-43A8-92CC-80CBA906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39" y="733422"/>
            <a:ext cx="2301087" cy="50577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E417331-87EA-42AA-99BB-7C2DC8534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705" y="733422"/>
            <a:ext cx="2367734" cy="50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442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483</Words>
  <Application>Microsoft Office PowerPoint</Application>
  <PresentationFormat>Широкоэкранный</PresentationFormat>
  <Paragraphs>66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 3</vt:lpstr>
      <vt:lpstr>Тема Office</vt:lpstr>
      <vt:lpstr>Курсовая работа   По дисциплине: «Разработка приложений для мобильных операционных систем» Тема работы: Мобильное приложение «Доставка продуктов питания»</vt:lpstr>
      <vt:lpstr>Цели и задачи курсовой работы</vt:lpstr>
      <vt:lpstr>Анализ технического задания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Презентация PowerPoint</vt:lpstr>
      <vt:lpstr>Основные окна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По дисциплине: «Теория автоматов и формальных языков» Тема работы: «Транслятор с подмножества языка VB»</dc:title>
  <dc:creator>Кокурин Ярослав</dc:creator>
  <cp:lastModifiedBy>onze1337@mail.ru</cp:lastModifiedBy>
  <cp:revision>130</cp:revision>
  <dcterms:created xsi:type="dcterms:W3CDTF">2023-05-26T17:27:06Z</dcterms:created>
  <dcterms:modified xsi:type="dcterms:W3CDTF">2024-12-25T18:22:37Z</dcterms:modified>
</cp:coreProperties>
</file>