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D0541-BC08-4E78-B8C9-D68A34EA4AD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A4F07D4-AB4E-4DCF-89EF-DDD4323C2617}">
      <dgm:prSet/>
      <dgm:spPr/>
      <dgm:t>
        <a:bodyPr/>
        <a:lstStyle/>
        <a:p>
          <a:pPr>
            <a:defRPr cap="all"/>
          </a:pPr>
          <a:r>
            <a:rPr kumimoji="1" lang="en-US"/>
            <a:t>Game Concept</a:t>
          </a:r>
          <a:endParaRPr lang="en-US"/>
        </a:p>
      </dgm:t>
    </dgm:pt>
    <dgm:pt modelId="{956F2593-61C8-4C39-BD35-01FB0BD7C30F}" type="parTrans" cxnId="{F08F974C-676C-4133-85F0-2CA32B100913}">
      <dgm:prSet/>
      <dgm:spPr/>
      <dgm:t>
        <a:bodyPr/>
        <a:lstStyle/>
        <a:p>
          <a:endParaRPr lang="en-US"/>
        </a:p>
      </dgm:t>
    </dgm:pt>
    <dgm:pt modelId="{1926013A-A61A-4454-B941-98113B359E7C}" type="sibTrans" cxnId="{F08F974C-676C-4133-85F0-2CA32B100913}">
      <dgm:prSet/>
      <dgm:spPr/>
      <dgm:t>
        <a:bodyPr/>
        <a:lstStyle/>
        <a:p>
          <a:endParaRPr lang="en-US"/>
        </a:p>
      </dgm:t>
    </dgm:pt>
    <dgm:pt modelId="{E794E143-0001-44CE-A537-2992B75DD7CF}">
      <dgm:prSet/>
      <dgm:spPr/>
      <dgm:t>
        <a:bodyPr/>
        <a:lstStyle/>
        <a:p>
          <a:pPr>
            <a:defRPr cap="all"/>
          </a:pPr>
          <a:r>
            <a:rPr kumimoji="1" lang="en-US" dirty="0"/>
            <a:t>Project Demonstration</a:t>
          </a:r>
          <a:endParaRPr lang="en-US" dirty="0"/>
        </a:p>
      </dgm:t>
    </dgm:pt>
    <dgm:pt modelId="{4C848FB5-F08F-4FB5-93FD-9C7A33ABCEB7}" type="parTrans" cxnId="{DD4E9011-1738-4803-8C6D-A0325DCE7698}">
      <dgm:prSet/>
      <dgm:spPr/>
      <dgm:t>
        <a:bodyPr/>
        <a:lstStyle/>
        <a:p>
          <a:endParaRPr lang="en-US"/>
        </a:p>
      </dgm:t>
    </dgm:pt>
    <dgm:pt modelId="{EA9CBC36-9FE0-4404-AE8E-7F64547F6804}" type="sibTrans" cxnId="{DD4E9011-1738-4803-8C6D-A0325DCE7698}">
      <dgm:prSet/>
      <dgm:spPr/>
      <dgm:t>
        <a:bodyPr/>
        <a:lstStyle/>
        <a:p>
          <a:endParaRPr lang="en-US"/>
        </a:p>
      </dgm:t>
    </dgm:pt>
    <dgm:pt modelId="{00E99A89-C8B8-45D4-8588-D6EAE248A693}" type="pres">
      <dgm:prSet presAssocID="{7A8D0541-BC08-4E78-B8C9-D68A34EA4AD3}" presName="root" presStyleCnt="0">
        <dgm:presLayoutVars>
          <dgm:dir/>
          <dgm:resizeHandles val="exact"/>
        </dgm:presLayoutVars>
      </dgm:prSet>
      <dgm:spPr/>
    </dgm:pt>
    <dgm:pt modelId="{E6A82902-76A9-4E0C-9635-444982D16B1C}" type="pres">
      <dgm:prSet presAssocID="{DA4F07D4-AB4E-4DCF-89EF-DDD4323C2617}" presName="compNode" presStyleCnt="0"/>
      <dgm:spPr/>
    </dgm:pt>
    <dgm:pt modelId="{3561C50E-3821-44CD-AA61-84D888B3B323}" type="pres">
      <dgm:prSet presAssocID="{DA4F07D4-AB4E-4DCF-89EF-DDD4323C2617}" presName="iconBgRect" presStyleLbl="bgShp" presStyleIdx="0" presStyleCnt="2" custScaleX="119672" custScaleY="119672"/>
      <dgm:spPr>
        <a:prstGeom prst="round2DiagRect">
          <a:avLst>
            <a:gd name="adj1" fmla="val 29727"/>
            <a:gd name="adj2" fmla="val 0"/>
          </a:avLst>
        </a:prstGeom>
        <a:solidFill>
          <a:srgbClr val="57C15F"/>
        </a:solidFill>
      </dgm:spPr>
    </dgm:pt>
    <dgm:pt modelId="{A4D2AF5B-B3CA-4BB8-BB65-1AF7E429B3E4}" type="pres">
      <dgm:prSet presAssocID="{DA4F07D4-AB4E-4DCF-89EF-DDD4323C26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8B52700-F80C-4F4F-BE8B-6311454394EA}" type="pres">
      <dgm:prSet presAssocID="{DA4F07D4-AB4E-4DCF-89EF-DDD4323C2617}" presName="spaceRect" presStyleCnt="0"/>
      <dgm:spPr/>
    </dgm:pt>
    <dgm:pt modelId="{F274F0B5-7F9A-4751-9190-B9F237C3C5A0}" type="pres">
      <dgm:prSet presAssocID="{DA4F07D4-AB4E-4DCF-89EF-DDD4323C2617}" presName="textRect" presStyleLbl="revTx" presStyleIdx="0" presStyleCnt="2">
        <dgm:presLayoutVars>
          <dgm:chMax val="1"/>
          <dgm:chPref val="1"/>
        </dgm:presLayoutVars>
      </dgm:prSet>
      <dgm:spPr/>
    </dgm:pt>
    <dgm:pt modelId="{D3374B49-269F-4710-B83A-6EB771ED7F0B}" type="pres">
      <dgm:prSet presAssocID="{1926013A-A61A-4454-B941-98113B359E7C}" presName="sibTrans" presStyleCnt="0"/>
      <dgm:spPr/>
    </dgm:pt>
    <dgm:pt modelId="{01952460-9FAF-47DE-9948-988BCDF11B56}" type="pres">
      <dgm:prSet presAssocID="{E794E143-0001-44CE-A537-2992B75DD7CF}" presName="compNode" presStyleCnt="0"/>
      <dgm:spPr/>
    </dgm:pt>
    <dgm:pt modelId="{D08F329D-7088-4A8A-95D7-B047000E8C16}" type="pres">
      <dgm:prSet presAssocID="{E794E143-0001-44CE-A537-2992B75DD7CF}" presName="iconBgRect" presStyleLbl="bgShp" presStyleIdx="1" presStyleCnt="2" custScaleX="119672" custScaleY="119672"/>
      <dgm:spPr>
        <a:prstGeom prst="round2DiagRect">
          <a:avLst>
            <a:gd name="adj1" fmla="val 29727"/>
            <a:gd name="adj2" fmla="val 0"/>
          </a:avLst>
        </a:prstGeom>
        <a:solidFill>
          <a:srgbClr val="57C15F"/>
        </a:solidFill>
      </dgm:spPr>
    </dgm:pt>
    <dgm:pt modelId="{CA71300B-D3E5-43C5-A0DB-8B75C57BCDD8}" type="pres">
      <dgm:prSet presAssocID="{E794E143-0001-44CE-A537-2992B75DD7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77DABF-D8F7-4DF0-A512-6B10D5327792}" type="pres">
      <dgm:prSet presAssocID="{E794E143-0001-44CE-A537-2992B75DD7CF}" presName="spaceRect" presStyleCnt="0"/>
      <dgm:spPr/>
    </dgm:pt>
    <dgm:pt modelId="{D9565035-D729-4C20-897A-F6FBD70D0BB0}" type="pres">
      <dgm:prSet presAssocID="{E794E143-0001-44CE-A537-2992B75DD7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4E9011-1738-4803-8C6D-A0325DCE7698}" srcId="{7A8D0541-BC08-4E78-B8C9-D68A34EA4AD3}" destId="{E794E143-0001-44CE-A537-2992B75DD7CF}" srcOrd="1" destOrd="0" parTransId="{4C848FB5-F08F-4FB5-93FD-9C7A33ABCEB7}" sibTransId="{EA9CBC36-9FE0-4404-AE8E-7F64547F6804}"/>
    <dgm:cxn modelId="{0053083B-B5DC-482F-BF55-0AD725D82AEC}" type="presOf" srcId="{E794E143-0001-44CE-A537-2992B75DD7CF}" destId="{D9565035-D729-4C20-897A-F6FBD70D0BB0}" srcOrd="0" destOrd="0" presId="urn:microsoft.com/office/officeart/2018/5/layout/IconLeafLabelList"/>
    <dgm:cxn modelId="{F08F974C-676C-4133-85F0-2CA32B100913}" srcId="{7A8D0541-BC08-4E78-B8C9-D68A34EA4AD3}" destId="{DA4F07D4-AB4E-4DCF-89EF-DDD4323C2617}" srcOrd="0" destOrd="0" parTransId="{956F2593-61C8-4C39-BD35-01FB0BD7C30F}" sibTransId="{1926013A-A61A-4454-B941-98113B359E7C}"/>
    <dgm:cxn modelId="{BF45CB50-F42B-4348-B4F5-B3095B95AAF3}" type="presOf" srcId="{DA4F07D4-AB4E-4DCF-89EF-DDD4323C2617}" destId="{F274F0B5-7F9A-4751-9190-B9F237C3C5A0}" srcOrd="0" destOrd="0" presId="urn:microsoft.com/office/officeart/2018/5/layout/IconLeafLabelList"/>
    <dgm:cxn modelId="{5FFE9274-8A51-416C-9CB6-B7C420D513AC}" type="presOf" srcId="{7A8D0541-BC08-4E78-B8C9-D68A34EA4AD3}" destId="{00E99A89-C8B8-45D4-8588-D6EAE248A693}" srcOrd="0" destOrd="0" presId="urn:microsoft.com/office/officeart/2018/5/layout/IconLeafLabelList"/>
    <dgm:cxn modelId="{24406DFC-FE0D-4E84-A988-C0CC9F92783B}" type="presParOf" srcId="{00E99A89-C8B8-45D4-8588-D6EAE248A693}" destId="{E6A82902-76A9-4E0C-9635-444982D16B1C}" srcOrd="0" destOrd="0" presId="urn:microsoft.com/office/officeart/2018/5/layout/IconLeafLabelList"/>
    <dgm:cxn modelId="{87BA5A15-791A-4E64-90A9-4C1EB49BC32A}" type="presParOf" srcId="{E6A82902-76A9-4E0C-9635-444982D16B1C}" destId="{3561C50E-3821-44CD-AA61-84D888B3B323}" srcOrd="0" destOrd="0" presId="urn:microsoft.com/office/officeart/2018/5/layout/IconLeafLabelList"/>
    <dgm:cxn modelId="{13B1AD28-5D00-4AFC-BE7F-458EC32D7627}" type="presParOf" srcId="{E6A82902-76A9-4E0C-9635-444982D16B1C}" destId="{A4D2AF5B-B3CA-4BB8-BB65-1AF7E429B3E4}" srcOrd="1" destOrd="0" presId="urn:microsoft.com/office/officeart/2018/5/layout/IconLeafLabelList"/>
    <dgm:cxn modelId="{691D5F3E-705E-4AF7-A999-AEA19415B49A}" type="presParOf" srcId="{E6A82902-76A9-4E0C-9635-444982D16B1C}" destId="{18B52700-F80C-4F4F-BE8B-6311454394EA}" srcOrd="2" destOrd="0" presId="urn:microsoft.com/office/officeart/2018/5/layout/IconLeafLabelList"/>
    <dgm:cxn modelId="{ABB0C5C2-3D28-4F1F-9363-2CCACEEECA20}" type="presParOf" srcId="{E6A82902-76A9-4E0C-9635-444982D16B1C}" destId="{F274F0B5-7F9A-4751-9190-B9F237C3C5A0}" srcOrd="3" destOrd="0" presId="urn:microsoft.com/office/officeart/2018/5/layout/IconLeafLabelList"/>
    <dgm:cxn modelId="{D6D89431-6571-40C9-99F4-9EC02BCBBDC4}" type="presParOf" srcId="{00E99A89-C8B8-45D4-8588-D6EAE248A693}" destId="{D3374B49-269F-4710-B83A-6EB771ED7F0B}" srcOrd="1" destOrd="0" presId="urn:microsoft.com/office/officeart/2018/5/layout/IconLeafLabelList"/>
    <dgm:cxn modelId="{9D59048A-A346-4EBC-92BD-24BD3D0B3243}" type="presParOf" srcId="{00E99A89-C8B8-45D4-8588-D6EAE248A693}" destId="{01952460-9FAF-47DE-9948-988BCDF11B56}" srcOrd="2" destOrd="0" presId="urn:microsoft.com/office/officeart/2018/5/layout/IconLeafLabelList"/>
    <dgm:cxn modelId="{941E2DEE-4186-4138-AB69-0C6615956703}" type="presParOf" srcId="{01952460-9FAF-47DE-9948-988BCDF11B56}" destId="{D08F329D-7088-4A8A-95D7-B047000E8C16}" srcOrd="0" destOrd="0" presId="urn:microsoft.com/office/officeart/2018/5/layout/IconLeafLabelList"/>
    <dgm:cxn modelId="{67808A98-C152-4372-9333-EC45BD0FFD5C}" type="presParOf" srcId="{01952460-9FAF-47DE-9948-988BCDF11B56}" destId="{CA71300B-D3E5-43C5-A0DB-8B75C57BCDD8}" srcOrd="1" destOrd="0" presId="urn:microsoft.com/office/officeart/2018/5/layout/IconLeafLabelList"/>
    <dgm:cxn modelId="{15AACFB0-323D-4F0F-BBD7-CD0D61C3A10B}" type="presParOf" srcId="{01952460-9FAF-47DE-9948-988BCDF11B56}" destId="{1877DABF-D8F7-4DF0-A512-6B10D5327792}" srcOrd="2" destOrd="0" presId="urn:microsoft.com/office/officeart/2018/5/layout/IconLeafLabelList"/>
    <dgm:cxn modelId="{078148DB-9B27-46E7-BA1C-BD4B0CEAD53A}" type="presParOf" srcId="{01952460-9FAF-47DE-9948-988BCDF11B56}" destId="{D9565035-D729-4C20-897A-F6FBD70D0B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1C50E-3821-44CD-AA61-84D888B3B323}">
      <dsp:nvSpPr>
        <dsp:cNvPr id="0" name=""/>
        <dsp:cNvSpPr/>
      </dsp:nvSpPr>
      <dsp:spPr>
        <a:xfrm>
          <a:off x="3621882" y="2421113"/>
          <a:ext cx="2627997" cy="2627997"/>
        </a:xfrm>
        <a:prstGeom prst="round2DiagRect">
          <a:avLst>
            <a:gd name="adj1" fmla="val 29727"/>
            <a:gd name="adj2" fmla="val 0"/>
          </a:avLst>
        </a:prstGeom>
        <a:solidFill>
          <a:srgbClr val="57C15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2AF5B-B3CA-4BB8-BB65-1AF7E429B3E4}">
      <dsp:nvSpPr>
        <dsp:cNvPr id="0" name=""/>
        <dsp:cNvSpPr/>
      </dsp:nvSpPr>
      <dsp:spPr>
        <a:xfrm>
          <a:off x="4305881" y="31051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4F0B5-7F9A-4751-9190-B9F237C3C5A0}">
      <dsp:nvSpPr>
        <dsp:cNvPr id="0" name=""/>
        <dsp:cNvSpPr/>
      </dsp:nvSpPr>
      <dsp:spPr>
        <a:xfrm>
          <a:off x="3135881" y="55171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500" kern="1200"/>
            <a:t>Game Concept</a:t>
          </a:r>
          <a:endParaRPr lang="en-US" sz="2500" kern="1200"/>
        </a:p>
      </dsp:txBody>
      <dsp:txXfrm>
        <a:off x="3135881" y="5517111"/>
        <a:ext cx="3600000" cy="720000"/>
      </dsp:txXfrm>
    </dsp:sp>
    <dsp:sp modelId="{D08F329D-7088-4A8A-95D7-B047000E8C16}">
      <dsp:nvSpPr>
        <dsp:cNvPr id="0" name=""/>
        <dsp:cNvSpPr/>
      </dsp:nvSpPr>
      <dsp:spPr>
        <a:xfrm>
          <a:off x="7851882" y="2421113"/>
          <a:ext cx="2627997" cy="2627997"/>
        </a:xfrm>
        <a:prstGeom prst="round2DiagRect">
          <a:avLst>
            <a:gd name="adj1" fmla="val 29727"/>
            <a:gd name="adj2" fmla="val 0"/>
          </a:avLst>
        </a:prstGeom>
        <a:solidFill>
          <a:srgbClr val="57C15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1300B-D3E5-43C5-A0DB-8B75C57BCDD8}">
      <dsp:nvSpPr>
        <dsp:cNvPr id="0" name=""/>
        <dsp:cNvSpPr/>
      </dsp:nvSpPr>
      <dsp:spPr>
        <a:xfrm>
          <a:off x="8535881" y="31051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65035-D729-4C20-897A-F6FBD70D0BB0}">
      <dsp:nvSpPr>
        <dsp:cNvPr id="0" name=""/>
        <dsp:cNvSpPr/>
      </dsp:nvSpPr>
      <dsp:spPr>
        <a:xfrm>
          <a:off x="7365881" y="551711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500" kern="1200" dirty="0"/>
            <a:t>Project Demonstration</a:t>
          </a:r>
          <a:endParaRPr lang="en-US" sz="2500" kern="1200" dirty="0"/>
        </a:p>
      </dsp:txBody>
      <dsp:txXfrm>
        <a:off x="7365881" y="551711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1EB7-1578-3049-8C1D-1079108B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CF0D80-8267-8648-A09C-29AAEF82E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235E8-EB95-C642-94F5-2D26E5B0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AEA87-B203-3540-87CF-C61A5462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5E9A7-96BA-AF4C-9B20-672B694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768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D6938-9177-9243-A836-52A8008A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D4D20A-29F9-F842-9784-0C80825F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0D67F0-FDF3-3249-918D-83D2FC84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4FEFE-9BB6-074C-82C2-1EA6644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9C1F9-8A13-0742-BA75-70BED6EF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1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06A6C0-350F-1B47-A314-E7AE0910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03201C-2BB3-894A-B796-DA5ECBFE8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439357-6BE6-EC48-A782-0810C63E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C0977-6FB5-4046-84D5-491F1DA0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10256-D9E0-7649-9F28-0CE1B9AD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517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99B48-DFA9-6447-9C0A-FE6A8C1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03260-1AC3-834A-AB65-AA555D18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F5AC8-0224-854B-A063-48A837BD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EB314-0D35-AC47-86E2-232564A4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2A93C-8F5D-7842-A5B3-C57F4F8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05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4E05A-7E5B-6B49-9F42-1780A9BA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0F9B4-1779-DA44-BB81-006C77A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EDE33-6431-EF46-BCCD-F2FF4F5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C16F-3107-C940-8D15-048A3898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E463D-7CB0-7642-A385-D498F3C9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5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455D5-CB69-4246-8B05-8DDA17C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848D3-D36F-7B47-93F6-4A4A5DDB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EA54F-33D6-1F41-BD22-FF957B8C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3B81ED-99DA-0A4C-924A-255A396F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C6805B-41DE-2845-8BC9-5F4FB1BE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02F6D1-B0A3-6746-A63C-6C559966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169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4D59A-9108-DC4E-A358-C84B69C8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77DF5A-62E8-8042-B03D-E7785D3CB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61962A-A9CE-BC43-BD09-B82B3F2A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650681-A1D2-974F-8FAF-142491BD7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F26207-EE7C-D442-B8CA-1420F7C6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624B4C-DF92-F448-9905-BA31F64F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BD331B-364C-1340-BEFC-6478870F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03E528-E7B1-5C45-843F-E1684A36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53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9ACE1-7ABA-0148-B74C-D60A991E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FBD68F-8847-6844-A41B-3B3D3852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71B6F3-ACEA-904E-BD0C-80B0765F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BEBA5A-6931-A54E-8FFD-6584BAB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17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6CD2C-1239-4347-91D2-AE9CCCA2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D7086C-7323-B64D-822C-0504174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C10844-C33C-BC41-8A55-AD6EB403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949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C4C16-80C7-754A-9C20-EF9D196C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FE0B5E-2E9F-4346-B38B-E8BF69EC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F7D1D-508C-2940-B7EE-6E54FDF4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34DD75-9755-F545-BA49-BC250307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CB219-A2C3-6A4D-82F5-8EAAAAEC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30DE35-CF3D-9541-896E-4F9D9094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9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947E8-0577-984A-AD86-CA70D489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7FCCF0-7B00-CE4E-8488-3FCBB797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4A8D9-48CA-A34D-A6FD-3236C56E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42AA82-333B-1842-8C3E-DF9FE237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14535-E540-AE4B-9107-21878BB2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798C03-DDB8-8D4B-BE6A-A62D0CE5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3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7F0E37-97A4-4145-A8B8-9B843A00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B2ABD-6ACF-B04F-A086-457AD145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2696A-508D-A843-9BDF-50A58233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46E3-CC72-B84C-9EAF-9F070249B93F}" type="datetimeFigureOut">
              <a:rPr kumimoji="1" lang="zh-TW" altLang="en-US" smtClean="0"/>
              <a:t>2019/7/26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57308D-A864-1B4E-8098-2CB8D68E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487C0-430D-9041-BDC7-42D07CA07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FC6-8210-304C-A6AA-92AA23F0E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8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5C0AB-3BAA-6A45-9866-CB30DD6B4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7331" y="481264"/>
            <a:ext cx="4204207" cy="3907856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專案：</a:t>
            </a:r>
            <a:b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Mutant Slime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062847-61BC-F448-9AD8-9BDCD91D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7331" y="4552748"/>
            <a:ext cx="4204208" cy="1848051"/>
          </a:xfrm>
        </p:spPr>
        <p:txBody>
          <a:bodyPr>
            <a:normAutofit/>
          </a:bodyPr>
          <a:lstStyle/>
          <a:p>
            <a:pPr algn="l"/>
            <a:endParaRPr kumimoji="1" lang="zh-TW" alt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0F4B6A51-767B-42BF-87BE-A95FC04C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7911" y="481264"/>
            <a:ext cx="2212848" cy="1857871"/>
          </a:xfrm>
          <a:prstGeom prst="rect">
            <a:avLst/>
          </a:prstGeom>
          <a:solidFill>
            <a:srgbClr val="65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6DEC5-DF59-4918-8F2F-0388AB0BD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351" y="3536045"/>
            <a:ext cx="2212848" cy="2857897"/>
          </a:xfrm>
          <a:prstGeom prst="rect">
            <a:avLst/>
          </a:prstGeom>
          <a:solidFill>
            <a:srgbClr val="65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ADE533-64CB-46C1-B6CD-7DEA42EA3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9147" y="4459986"/>
            <a:ext cx="3931920" cy="0"/>
          </a:xfrm>
          <a:prstGeom prst="line">
            <a:avLst/>
          </a:prstGeom>
          <a:ln w="19050">
            <a:solidFill>
              <a:srgbClr val="DE41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1A14A0E-CD37-A84C-823F-3649F52E1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2" r="-3" b="-3"/>
          <a:stretch/>
        </p:blipFill>
        <p:spPr>
          <a:xfrm>
            <a:off x="394638" y="2503727"/>
            <a:ext cx="4466122" cy="3897073"/>
          </a:xfrm>
          <a:prstGeom prst="rect">
            <a:avLst/>
          </a:prstGeom>
        </p:spPr>
      </p:pic>
      <p:pic>
        <p:nvPicPr>
          <p:cNvPr id="9" name="圖片 8" descr="一張含有 向量圖形 的圖片&#10;&#10;自動產生的描述">
            <a:extLst>
              <a:ext uri="{FF2B5EF4-FFF2-40B4-BE49-F238E27FC236}">
                <a16:creationId xmlns:a16="http://schemas.microsoft.com/office/drawing/2014/main" id="{AA765835-4416-6845-8373-41C5A3E80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2" r="11291" b="5"/>
          <a:stretch/>
        </p:blipFill>
        <p:spPr>
          <a:xfrm>
            <a:off x="5014762" y="481264"/>
            <a:ext cx="2213811" cy="28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AD3FCE8-FB9C-40E6-AAAA-A0FF8096B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74200"/>
              </p:ext>
            </p:extLst>
          </p:nvPr>
        </p:nvGraphicFramePr>
        <p:xfrm>
          <a:off x="-1243013" y="-600075"/>
          <a:ext cx="14101763" cy="86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 descr="一張含有 向量圖形 的圖片&#10;&#10;自動產生的描述">
            <a:extLst>
              <a:ext uri="{FF2B5EF4-FFF2-40B4-BE49-F238E27FC236}">
                <a16:creationId xmlns:a16="http://schemas.microsoft.com/office/drawing/2014/main" id="{DF4E2407-DCCF-7A40-A0ED-BADCEF52D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318" y="2421890"/>
            <a:ext cx="1435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6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AB089-8B0C-6746-9A8E-A024E19C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63" y="0"/>
            <a:ext cx="10588434" cy="1062644"/>
          </a:xfrm>
        </p:spPr>
        <p:txBody>
          <a:bodyPr anchor="b">
            <a:normAutofit/>
          </a:bodyPr>
          <a:lstStyle/>
          <a:p>
            <a:r>
              <a:rPr kumimoji="1" lang="en-US" altLang="zh-TW" dirty="0"/>
              <a:t>Game Concept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A1FFF9-2007-354B-B411-66591F97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37" y="1002767"/>
            <a:ext cx="3870960" cy="58552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5D05E8A-5D73-5848-9DC8-1E3AD32C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95" y="1026140"/>
            <a:ext cx="3595370" cy="5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AB089-8B0C-6746-9A8E-A024E19C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kumimoji="1" lang="en-US" altLang="zh-TW" dirty="0"/>
              <a:t>Game Concept</a:t>
            </a:r>
            <a:endParaRPr kumimoji="1" lang="zh-TW" alt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E51653-E441-7D49-8D7E-BDEC18A244CF}"/>
              </a:ext>
            </a:extLst>
          </p:cNvPr>
          <p:cNvSpPr txBox="1"/>
          <p:nvPr/>
        </p:nvSpPr>
        <p:spPr>
          <a:xfrm>
            <a:off x="4556760" y="3251476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在一場實驗意外中誕生</a:t>
            </a:r>
            <a:endParaRPr kumimoji="1"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永遠吃不飽</a:t>
            </a:r>
            <a:endParaRPr kumimoji="1"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吃下能量球之後會不斷進化</a:t>
            </a:r>
          </a:p>
        </p:txBody>
      </p:sp>
      <p:pic>
        <p:nvPicPr>
          <p:cNvPr id="13" name="圖片 12" descr="一張含有 向量圖形 的圖片&#10;&#10;自動產生的描述">
            <a:extLst>
              <a:ext uri="{FF2B5EF4-FFF2-40B4-BE49-F238E27FC236}">
                <a16:creationId xmlns:a16="http://schemas.microsoft.com/office/drawing/2014/main" id="{D0624546-467E-5D4B-80A2-729A2123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690" y="5149460"/>
            <a:ext cx="1435100" cy="1435100"/>
          </a:xfrm>
          <a:prstGeom prst="rect">
            <a:avLst/>
          </a:prstGeom>
        </p:spPr>
      </p:pic>
      <p:pic>
        <p:nvPicPr>
          <p:cNvPr id="17" name="圖片 16" descr="一張含有 向量圖形 的圖片&#10;&#10;自動產生的描述">
            <a:extLst>
              <a:ext uri="{FF2B5EF4-FFF2-40B4-BE49-F238E27FC236}">
                <a16:creationId xmlns:a16="http://schemas.microsoft.com/office/drawing/2014/main" id="{AFE57DF3-CB77-3F45-8196-7AF51001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" y="2148840"/>
            <a:ext cx="4325821" cy="43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</vt:lpstr>
      <vt:lpstr>Arial</vt:lpstr>
      <vt:lpstr>Calibri</vt:lpstr>
      <vt:lpstr>Calibri Light</vt:lpstr>
      <vt:lpstr>Office 佈景主題</vt:lpstr>
      <vt:lpstr>JAVA 專案： Mutant Slime</vt:lpstr>
      <vt:lpstr>PowerPoint 簡報</vt:lpstr>
      <vt:lpstr>Game Concept</vt:lpstr>
      <vt:lpstr>Game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專案： Mutant Slime</dc:title>
  <dc:creator>閔荏 許</dc:creator>
  <cp:lastModifiedBy>閔荏 許</cp:lastModifiedBy>
  <cp:revision>5</cp:revision>
  <dcterms:created xsi:type="dcterms:W3CDTF">2019-07-25T13:18:11Z</dcterms:created>
  <dcterms:modified xsi:type="dcterms:W3CDTF">2019-07-26T01:30:25Z</dcterms:modified>
</cp:coreProperties>
</file>