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embeddedFontLst>
    <p:embeddedFont>
      <p:font typeface="Cavorting" panose="020B0604020202020204" charset="0"/>
      <p:regular r:id="rId8"/>
    </p:embeddedFont>
    <p:embeddedFont>
      <p:font typeface="Pahnto" panose="02000506000000020004" pitchFamily="2" charset="-34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ordia New" panose="020B0304020202020204" pitchFamily="34" charset="-34"/>
      <p:regular r:id="rId16"/>
      <p:bold r:id="rId17"/>
      <p:italic r:id="rId18"/>
      <p:boldItalic r:id="rId19"/>
    </p:embeddedFont>
    <p:embeddedFont>
      <p:font typeface="Angsana New" panose="02020603050405020304" pitchFamily="18" charset="-34"/>
      <p:regular r:id="rId20"/>
      <p:bold r:id="rId21"/>
      <p:italic r:id="rId22"/>
      <p:boldItalic r:id="rId23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>
        <p:scale>
          <a:sx n="86" d="100"/>
          <a:sy n="86" d="100"/>
        </p:scale>
        <p:origin x="26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BD1E1B-EFF7-4DFF-AFCD-B668B0C9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C33ADD8-890D-4CAF-812E-D1A44945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669102A-39FD-4025-B127-47FD9D34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59852C-D05D-4037-9B40-B05EE0F0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3FAACA-0325-4C47-8CDE-F054D1DF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2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C7D3E1-08BF-4740-87DE-ADB5B700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3F31442-CA6D-496E-8D05-FBDDAC9B1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2591A1D-78CF-405C-9CF6-5E8E913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F9747A-6514-4B0A-8ABF-FDA683E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6D58A3-0626-4C1A-8D15-D57316B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221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5154244-A911-4466-9B71-CB09931A7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225E54C-79E6-442B-B250-286AF3C8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73D49CC-7AAD-44F8-8109-493CFDA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FDBF4C-6BF3-4EDF-B744-D80443A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89A951-3E24-4D0D-BBB2-404238D5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AB9FAC-9670-4911-8C86-6ECD9309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8C50010-AB36-4EEA-9225-4189934A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0C9E3A-6211-485E-8009-8B62DDD3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73A14AC-5FA3-4E2D-A795-0498B1BA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98D12E-E6EC-4546-B822-EDE6341F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2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95FC4C-8E30-4DC1-AE40-60F9B33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8A2897D-917C-429D-9419-AD8052BE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C45AB5B-4EBA-493C-8B4A-BB9966DD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F334F0-76AF-44B7-8ADF-1ED6BB31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050F37-8151-4870-8A23-9D43419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811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F7DA87-7E0B-412D-8EF0-85222282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95CC706-AF65-45F2-A54E-322C77FA3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766935A-52AF-4859-926A-97F2CDA3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8E9E0C7-AE4B-4D52-9F07-32CB909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7A937DC-888B-495A-8462-7A97A0EF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D260328-4114-4FFA-8EF3-CD1FA0DA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05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6814CF-8B15-4C05-8C83-0C97DB58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CCC11BE-95FD-42DF-A8FD-51944C1B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012608F-6068-4A0A-918A-3E17F94A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D403FA5-17CB-4FF3-843E-C19782F81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9BC1E6F-9529-4FA1-848A-C19FBE75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26AEB71-BEBB-4BB9-8303-84D7094B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2D8F147-2B2B-4E98-8E0F-F20132E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D37C6B-C371-466B-AF2B-0CD4EEF3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7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B4A207-C5B9-4CC8-93A3-6DA5A217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20A1767-6F38-4A65-AC2C-5DB13219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4750BB8-292F-4A40-93C2-41BC172F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BFE7F14-D531-4A50-8276-7E15437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566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BE618FE-39C6-4A42-A9E1-DC786F49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CA33EBC-17FD-4447-ADFF-8679161D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2603EAF-52DB-47F2-BFF3-5EF4CE64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06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0540A8-5CED-4B45-B455-C5CF0DA1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D28CE0D-79DB-45E6-8AB0-46ACF3E7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864D09C-2B02-450F-AEEF-3C3F6A48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E44B160-A457-4217-9532-E0208DC1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C3EFDF-A405-4ADD-8D88-F1BE8108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8185A90-347B-472B-BCD9-7EEDAA18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735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6BD211-6094-417A-AA01-E811CE9B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7467BF5-39F4-44B9-BAB3-E76C44B68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53DD004-B4A6-4036-8F78-6F878C54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FEF1C27-441E-407A-97C3-72D0BCB4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08B37B8-5263-4336-805C-70CCFBE1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6FF1E3F-85FB-4080-8C78-E083FFB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29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E60D27D-E6A3-4353-B8A2-BD3A553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F1E0E9D-1818-4300-928D-30A3DE2C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376E6EA-D7E4-4673-8418-D3AD83CBC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5FE9-CE85-400F-9518-8064F59E3EC8}" type="datetimeFigureOut">
              <a:rPr lang="th-TH" smtClean="0"/>
              <a:t>29/11/62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CE3B555-596F-4ED0-AEAF-C27CA2BB8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1464EF-686F-48A0-AFB3-8B164EF83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4FC9-FEB7-47ED-8C17-97226A49C0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6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2EC49B1E-5CA2-4B77-BCA4-43F3F8760165}"/>
              </a:ext>
            </a:extLst>
          </p:cNvPr>
          <p:cNvSpPr txBox="1"/>
          <p:nvPr/>
        </p:nvSpPr>
        <p:spPr>
          <a:xfrm>
            <a:off x="5760720" y="3553743"/>
            <a:ext cx="552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57150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point of sale</a:t>
            </a:r>
            <a:endParaRPr lang="th-TH" sz="9600" b="1" dirty="0">
              <a:ln w="57150">
                <a:solidFill>
                  <a:schemeClr val="bg1"/>
                </a:solidFill>
                <a:prstDash val="solid"/>
              </a:ln>
              <a:solidFill>
                <a:srgbClr val="2670A4"/>
              </a:solidFill>
              <a:latin typeface="Cavorting" panose="000B0504000000000004" pitchFamily="34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B5FF67E-4D77-4F75-9283-ECECFFBBBFCE}"/>
              </a:ext>
            </a:extLst>
          </p:cNvPr>
          <p:cNvSpPr txBox="1"/>
          <p:nvPr/>
        </p:nvSpPr>
        <p:spPr>
          <a:xfrm>
            <a:off x="1097279" y="1630139"/>
            <a:ext cx="90314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>
                <a:ln w="76200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Triple </a:t>
            </a:r>
            <a:r>
              <a:rPr lang="en-US" sz="17000" b="1" dirty="0" err="1">
                <a:ln w="76200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P.hc</a:t>
            </a:r>
            <a:endParaRPr lang="th-TH" sz="17000" b="1" dirty="0">
              <a:ln w="76200">
                <a:solidFill>
                  <a:schemeClr val="bg1"/>
                </a:solidFill>
                <a:prstDash val="solid"/>
              </a:ln>
              <a:solidFill>
                <a:srgbClr val="2670A4"/>
              </a:solidFill>
              <a:latin typeface="Cavorting" panose="000B0504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4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18BA13F-79C1-42DA-8EE6-C960E5EF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7" y="-664029"/>
            <a:ext cx="7942943" cy="7942943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804D31A-7D61-4F2B-9C52-772BF84947C7}"/>
              </a:ext>
            </a:extLst>
          </p:cNvPr>
          <p:cNvSpPr txBox="1"/>
          <p:nvPr/>
        </p:nvSpPr>
        <p:spPr>
          <a:xfrm>
            <a:off x="281894" y="2874736"/>
            <a:ext cx="577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Use case diagram</a:t>
            </a:r>
            <a:endParaRPr lang="th-TH" sz="7200" b="1" dirty="0">
              <a:ln w="28575">
                <a:solidFill>
                  <a:schemeClr val="bg1"/>
                </a:solidFill>
                <a:prstDash val="solid"/>
              </a:ln>
              <a:solidFill>
                <a:srgbClr val="2670A4"/>
              </a:solidFill>
              <a:latin typeface="Cavorting" panose="000B0504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062C04D-0DB3-4392-A5BF-6C010462D8FB}"/>
              </a:ext>
            </a:extLst>
          </p:cNvPr>
          <p:cNvSpPr txBox="1"/>
          <p:nvPr/>
        </p:nvSpPr>
        <p:spPr>
          <a:xfrm>
            <a:off x="3968070" y="474436"/>
            <a:ext cx="47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Class</a:t>
            </a:r>
            <a:endParaRPr lang="th-TH" sz="7200" b="1" dirty="0">
              <a:ln w="28575">
                <a:solidFill>
                  <a:schemeClr val="bg1"/>
                </a:solidFill>
                <a:prstDash val="solid"/>
              </a:ln>
              <a:solidFill>
                <a:srgbClr val="2670A4"/>
              </a:solidFill>
              <a:latin typeface="Cavorting" panose="000B050400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5" y="200722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7FAE260-A802-4BA4-9F8E-17DF7DEB9766}"/>
              </a:ext>
            </a:extLst>
          </p:cNvPr>
          <p:cNvSpPr txBox="1"/>
          <p:nvPr/>
        </p:nvSpPr>
        <p:spPr>
          <a:xfrm>
            <a:off x="1233234" y="4001705"/>
            <a:ext cx="47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Cavorting" panose="000B0504000000000004" pitchFamily="34" charset="0"/>
              </a:rPr>
              <a:t>ER diagram</a:t>
            </a:r>
            <a:endParaRPr lang="th-TH" sz="7200" b="1" dirty="0">
              <a:ln w="28575">
                <a:solidFill>
                  <a:schemeClr val="bg1"/>
                </a:solidFill>
                <a:prstDash val="solid"/>
              </a:ln>
              <a:solidFill>
                <a:srgbClr val="2670A4"/>
              </a:solidFill>
              <a:latin typeface="Cavorting" panose="000B05040000000000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13" y="0"/>
            <a:ext cx="950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D8F6B7-FA52-4A95-9F2B-6DB063A77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20782" r="58936" b="7278"/>
          <a:stretch/>
        </p:blipFill>
        <p:spPr>
          <a:xfrm>
            <a:off x="3026228" y="306614"/>
            <a:ext cx="6248399" cy="6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807B86-6989-4454-852C-F4C11DA7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" y="5642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8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สิ่งที่อยากจะพัฒนาต่อในอนาคต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11CDBFD-44FB-4DFA-A3F0-6F466949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292" y="2124939"/>
            <a:ext cx="7458530" cy="4351338"/>
          </a:xfrm>
        </p:spPr>
        <p:txBody>
          <a:bodyPr>
            <a:normAutofit/>
          </a:bodyPr>
          <a:lstStyle/>
          <a:p>
            <a:r>
              <a:rPr lang="th-TH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สามารถพิมพ์ใบเสร็จและใบกำกับภาษี</a:t>
            </a:r>
          </a:p>
          <a:p>
            <a:r>
              <a:rPr lang="th-TH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มีปฏิทินให้ใช้ตรงช่องวันที่</a:t>
            </a:r>
          </a:p>
          <a:p>
            <a:r>
              <a:rPr lang="th-TH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สามารถเช็คได้ว่าสินค้าอยู่ที่ชั้นไหนตำแหน่งไหน</a:t>
            </a:r>
          </a:p>
          <a:p>
            <a:r>
              <a:rPr lang="th-TH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สร้างหน้า </a:t>
            </a:r>
            <a:r>
              <a:rPr lang="en-US" sz="3600" dirty="0">
                <a:solidFill>
                  <a:srgbClr val="2670A4"/>
                </a:solidFill>
                <a:latin typeface="Cavorting" panose="000B0504000000000004" pitchFamily="34" charset="0"/>
                <a:cs typeface="Pahnto" panose="02000506000000020004" pitchFamily="2" charset="-34"/>
              </a:rPr>
              <a:t>login</a:t>
            </a:r>
            <a:r>
              <a:rPr lang="en-US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</a:t>
            </a:r>
            <a:r>
              <a:rPr lang="th-TH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ของ </a:t>
            </a:r>
            <a:r>
              <a:rPr lang="en-US" sz="3600" dirty="0">
                <a:solidFill>
                  <a:srgbClr val="2670A4"/>
                </a:solidFill>
                <a:latin typeface="Cavorting" panose="000B0504000000000004" pitchFamily="34" charset="0"/>
                <a:cs typeface="Pahnto" panose="02000506000000020004" pitchFamily="2" charset="-34"/>
              </a:rPr>
              <a:t>staff</a:t>
            </a:r>
          </a:p>
          <a:p>
            <a:r>
              <a:rPr lang="en-US" sz="4400" dirty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</a:t>
            </a:r>
            <a:r>
              <a:rPr lang="th-TH" sz="4400" dirty="0" smtClean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มีรายละเอียดโรงงานที่เจ้าของสั่งสินค้ามา</a:t>
            </a:r>
            <a:r>
              <a:rPr lang="en-US" sz="4400" dirty="0" smtClean="0">
                <a:solidFill>
                  <a:srgbClr val="2670A4"/>
                </a:solidFill>
                <a:latin typeface="Pahnto" panose="02000506000000020004" pitchFamily="2" charset="-34"/>
                <a:cs typeface="Pahnto" panose="02000506000000020004" pitchFamily="2" charset="-34"/>
              </a:rPr>
              <a:t> </a:t>
            </a:r>
            <a:endParaRPr lang="th-TH" sz="4400" dirty="0">
              <a:solidFill>
                <a:srgbClr val="2670A4"/>
              </a:solidFill>
              <a:latin typeface="Pahnto" panose="02000506000000020004" pitchFamily="2" charset="-34"/>
              <a:cs typeface="Pahnto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233310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Cavorting</vt:lpstr>
      <vt:lpstr>Pahnto</vt:lpstr>
      <vt:lpstr>Calibri</vt:lpstr>
      <vt:lpstr>Arial</vt:lpstr>
      <vt:lpstr>Calibri Light</vt:lpstr>
      <vt:lpstr>Cordia New</vt:lpstr>
      <vt:lpstr>Angsana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สิ่งที่อยากจะพัฒนาต่อในอนาคต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Karakot Sirikantaramas</dc:creator>
  <cp:lastModifiedBy>promix</cp:lastModifiedBy>
  <cp:revision>10</cp:revision>
  <dcterms:created xsi:type="dcterms:W3CDTF">2019-11-28T13:05:10Z</dcterms:created>
  <dcterms:modified xsi:type="dcterms:W3CDTF">2019-11-29T15:23:56Z</dcterms:modified>
</cp:coreProperties>
</file>