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6" r:id="rId9"/>
    <p:sldId id="277" r:id="rId10"/>
    <p:sldId id="278" r:id="rId11"/>
    <p:sldId id="279" r:id="rId12"/>
    <p:sldId id="280" r:id="rId13"/>
    <p:sldId id="283" r:id="rId14"/>
    <p:sldId id="282" r:id="rId15"/>
    <p:sldId id="263" r:id="rId16"/>
    <p:sldId id="269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28C6A09-526F-4AF1-AA45-9B5D52418440}">
          <p14:sldIdLst>
            <p14:sldId id="256"/>
          </p14:sldIdLst>
        </p14:section>
        <p14:section name="Раздел без заголовка" id="{D27DDD1F-485D-4046-89C9-E601896722A9}">
          <p14:sldIdLst>
            <p14:sldId id="257"/>
            <p14:sldId id="258"/>
            <p14:sldId id="259"/>
            <p14:sldId id="260"/>
            <p14:sldId id="261"/>
            <p14:sldId id="262"/>
            <p14:sldId id="276"/>
            <p14:sldId id="277"/>
            <p14:sldId id="278"/>
            <p14:sldId id="279"/>
            <p14:sldId id="280"/>
            <p14:sldId id="283"/>
            <p14:sldId id="282"/>
            <p14:sldId id="263"/>
            <p14:sldId id="269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43E0C-FB7C-4485-AE38-804AC4665509}" type="datetimeFigureOut">
              <a:rPr lang="ru-RU" smtClean="0"/>
              <a:t>18.06.2021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23E90-9F0D-48CC-B467-5BF7E868B7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232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468A-9368-49FF-BD7A-6F9306B000AF}" type="datetime1">
              <a:rPr lang="ru-RU" smtClean="0"/>
              <a:t>18.06.2021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2886-3D5F-4AC6-941E-5ED8BBCCED9D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121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AA9A-CCAB-4399-8793-C8CD345C53A4}" type="datetime1">
              <a:rPr lang="ru-RU" smtClean="0"/>
              <a:t>18.06.2021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2886-3D5F-4AC6-941E-5ED8BBCCED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072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D370-46CB-4D5E-A8A5-9419E8348617}" type="datetime1">
              <a:rPr lang="ru-RU" smtClean="0"/>
              <a:t>18.06.2021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2886-3D5F-4AC6-941E-5ED8BBCCED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883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D77-2C2C-48A7-B73C-9AB90A93672C}" type="datetime1">
              <a:rPr lang="ru-RU" smtClean="0"/>
              <a:t>18.06.2021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2886-3D5F-4AC6-941E-5ED8BBCCED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616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A039-3EA0-496E-A813-3AC96E68045D}" type="datetime1">
              <a:rPr lang="ru-RU" smtClean="0"/>
              <a:t>18.06.2021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2886-3D5F-4AC6-941E-5ED8BBCCED9D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68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EF05-D6FA-450B-9A69-5E39E22270F9}" type="datetime1">
              <a:rPr lang="ru-RU" smtClean="0"/>
              <a:t>18.06.2021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2886-3D5F-4AC6-941E-5ED8BBCCED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9227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3431-AA47-4173-B062-27E8AA9EF442}" type="datetime1">
              <a:rPr lang="ru-RU" smtClean="0"/>
              <a:t>18.06.2021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2886-3D5F-4AC6-941E-5ED8BBCCED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9538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9C64-D522-456E-9446-56E8D165F9CC}" type="datetime1">
              <a:rPr lang="ru-RU" smtClean="0"/>
              <a:t>18.06.2021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2886-3D5F-4AC6-941E-5ED8BBCCED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274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0C0F-3BBB-4B51-A5DD-C7741538AEBE}" type="datetime1">
              <a:rPr lang="ru-RU" smtClean="0"/>
              <a:t>18.06.2021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2886-3D5F-4AC6-941E-5ED8BBCCED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9370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7E043F1-3F0A-4511-8A20-A869D788FE44}" type="datetime1">
              <a:rPr lang="ru-RU" smtClean="0"/>
              <a:t>18.06.2021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1A2886-3D5F-4AC6-941E-5ED8BBCCED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361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D54D-FB50-4D6F-A416-BC72DDF5D536}" type="datetime1">
              <a:rPr lang="ru-RU" smtClean="0"/>
              <a:t>18.06.2021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2886-3D5F-4AC6-941E-5ED8BBCCED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65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35E9D27-0EEE-43A6-A54C-FC53D7BFB431}" type="datetime1">
              <a:rPr lang="ru-RU" smtClean="0"/>
              <a:t>18.06.2021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C1A2886-3D5F-4AC6-941E-5ED8BBCCED9D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187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231C97-B759-4F62-818E-3B31B6E6E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0445" y="798990"/>
            <a:ext cx="9156429" cy="2709376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Система учета просмотра фильмов </a:t>
            </a:r>
            <a:br>
              <a:rPr lang="ru-RU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4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FilmRater</a:t>
            </a:r>
            <a:r>
              <a:rPr lang="ru-RU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br>
              <a:rPr lang="ru-RU" sz="4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4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CB685C-3994-4E34-8657-AB77E08A9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5647" y="4387256"/>
            <a:ext cx="8581748" cy="1945443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Воронежский Государственный Университет</a:t>
            </a:r>
          </a:p>
          <a:p>
            <a:pPr algn="r"/>
            <a:r>
              <a:rPr lang="ru-RU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Факультет Компьютерных Наук</a:t>
            </a:r>
          </a:p>
          <a:p>
            <a:pPr algn="r"/>
            <a:r>
              <a:rPr lang="ru-RU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Студенты Пархоменко Д.А., </a:t>
            </a:r>
            <a:br>
              <a:rPr lang="ru-RU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Шарапов М.В., </a:t>
            </a:r>
            <a:br>
              <a:rPr lang="ru-RU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Гришаев Н.О</a:t>
            </a:r>
          </a:p>
        </p:txBody>
      </p:sp>
    </p:spTree>
    <p:extLst>
      <p:ext uri="{BB962C8B-B14F-4D97-AF65-F5344CB8AC3E}">
        <p14:creationId xmlns:p14="http://schemas.microsoft.com/office/powerpoint/2010/main" val="3892366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6EB7F49-43B6-46BB-B448-CBC20D754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364" y="4199138"/>
            <a:ext cx="6205664" cy="1784412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7F715D-2FAC-40AA-B682-FC59E0B88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2886-3D5F-4AC6-941E-5ED8BBCCED9D}" type="slidenum">
              <a:rPr lang="ru-RU" smtClean="0"/>
              <a:t>10</a:t>
            </a:fld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5B7154-67FA-45B1-96BB-FE1FB66F1DA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68301" y="190269"/>
            <a:ext cx="9448800" cy="919162"/>
          </a:xfrm>
        </p:spPr>
        <p:txBody>
          <a:bodyPr/>
          <a:lstStyle/>
          <a:p>
            <a:r>
              <a:rPr lang="ru-RU" dirty="0"/>
              <a:t>Реализация: страница фильма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E2937A1-1E3C-409F-8F82-0FC3B3B065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57" r="1246"/>
          <a:stretch/>
        </p:blipFill>
        <p:spPr>
          <a:xfrm>
            <a:off x="1168301" y="1269507"/>
            <a:ext cx="6786091" cy="320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790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7F715D-2FAC-40AA-B682-FC59E0B88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2886-3D5F-4AC6-941E-5ED8BBCCED9D}" type="slidenum">
              <a:rPr lang="ru-RU" smtClean="0"/>
              <a:t>11</a:t>
            </a:fld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5B7154-67FA-45B1-96BB-FE1FB66F1DA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68301" y="190269"/>
            <a:ext cx="9448800" cy="919162"/>
          </a:xfrm>
        </p:spPr>
        <p:txBody>
          <a:bodyPr/>
          <a:lstStyle/>
          <a:p>
            <a:r>
              <a:rPr lang="ru-RU" dirty="0"/>
              <a:t>Реализация: сортировка фильмов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7EE934A-1B47-424E-8D33-804D4D6424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" t="1031" r="547" b="3664"/>
          <a:stretch/>
        </p:blipFill>
        <p:spPr>
          <a:xfrm>
            <a:off x="1269507" y="1233996"/>
            <a:ext cx="8744506" cy="410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555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7F715D-2FAC-40AA-B682-FC59E0B88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2886-3D5F-4AC6-941E-5ED8BBCCED9D}" type="slidenum">
              <a:rPr lang="ru-RU" smtClean="0"/>
              <a:t>12</a:t>
            </a:fld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5B7154-67FA-45B1-96BB-FE1FB66F1DA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68301" y="190269"/>
            <a:ext cx="9448800" cy="919162"/>
          </a:xfrm>
        </p:spPr>
        <p:txBody>
          <a:bodyPr/>
          <a:lstStyle/>
          <a:p>
            <a:r>
              <a:rPr lang="ru-RU" dirty="0"/>
              <a:t>Реализация: библиотека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2E2F830-24B4-43EC-BCCF-5B01EC000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322" y="1171852"/>
            <a:ext cx="9573462" cy="404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466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7F715D-2FAC-40AA-B682-FC59E0B88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2886-3D5F-4AC6-941E-5ED8BBCCED9D}" type="slidenum">
              <a:rPr lang="ru-RU" smtClean="0"/>
              <a:t>13</a:t>
            </a:fld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5B7154-67FA-45B1-96BB-FE1FB66F1DA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68301" y="190269"/>
            <a:ext cx="9448800" cy="919162"/>
          </a:xfrm>
        </p:spPr>
        <p:txBody>
          <a:bodyPr/>
          <a:lstStyle/>
          <a:p>
            <a:r>
              <a:rPr lang="ru-RU" dirty="0"/>
              <a:t>Реализация: статистика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E1EE15D-B3CE-4DEE-BAC3-9DB51B286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155" y="2508916"/>
            <a:ext cx="9666911" cy="184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638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7F715D-2FAC-40AA-B682-FC59E0B88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2886-3D5F-4AC6-941E-5ED8BBCCED9D}" type="slidenum">
              <a:rPr lang="ru-RU" smtClean="0"/>
              <a:t>14</a:t>
            </a:fld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5B7154-67FA-45B1-96BB-FE1FB66F1DA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68301" y="190269"/>
            <a:ext cx="9448800" cy="919162"/>
          </a:xfrm>
        </p:spPr>
        <p:txBody>
          <a:bodyPr>
            <a:normAutofit/>
          </a:bodyPr>
          <a:lstStyle/>
          <a:p>
            <a:r>
              <a:rPr lang="ru-RU" dirty="0"/>
              <a:t>Реализация: добавление фильма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8DDB7FE-C834-4B7E-9469-A0EE36FDE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301" y="1318828"/>
            <a:ext cx="8391433" cy="405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900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178820-43CE-447E-AA21-BAD55FA77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31EBBF-3549-4BB7-9913-AAA7970D8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indent="540385" algn="just">
              <a:lnSpc>
                <a:spcPct val="150000"/>
              </a:lnSpc>
            </a:pPr>
            <a:r>
              <a:rPr lang="ru-RU" sz="3500" dirty="0">
                <a:effectLst/>
                <a:latin typeface="Calibri (Основной текст)"/>
                <a:ea typeface="Times New Roman" panose="02020603050405020304" pitchFamily="18" charset="0"/>
              </a:rPr>
              <a:t>Для проверки работоспособности сайта, после его создания было проведено 3 вида тестирования:</a:t>
            </a:r>
          </a:p>
          <a:p>
            <a:pPr lvl="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8600" algn="l"/>
                <a:tab pos="449580" algn="l"/>
              </a:tabLst>
            </a:pPr>
            <a:r>
              <a:rPr lang="ru-RU" sz="3500" dirty="0">
                <a:effectLst/>
                <a:latin typeface="Calibri (Основной текст)"/>
                <a:ea typeface="Calibri" panose="020F0502020204030204" pitchFamily="34" charset="0"/>
              </a:rPr>
              <a:t>Дымовое тестирование</a:t>
            </a:r>
            <a:r>
              <a:rPr lang="en-US" sz="3500" dirty="0">
                <a:effectLst/>
                <a:latin typeface="Calibri (Основной текст)"/>
                <a:ea typeface="Calibri" panose="020F0502020204030204" pitchFamily="34" charset="0"/>
              </a:rPr>
              <a:t>;</a:t>
            </a:r>
            <a:endParaRPr lang="ru-RU" sz="3500" dirty="0">
              <a:effectLst/>
              <a:latin typeface="Calibri (Основной текст)"/>
              <a:ea typeface="Calibri" panose="020F0502020204030204" pitchFamily="34" charset="0"/>
            </a:endParaRPr>
          </a:p>
          <a:p>
            <a:pPr lvl="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8600" algn="l"/>
                <a:tab pos="449580" algn="l"/>
              </a:tabLst>
            </a:pPr>
            <a:r>
              <a:rPr lang="ru-RU" sz="3500" dirty="0">
                <a:effectLst/>
                <a:latin typeface="Calibri (Основной текст)"/>
                <a:ea typeface="Calibri" panose="020F0502020204030204" pitchFamily="34" charset="0"/>
              </a:rPr>
              <a:t>UI тесты;</a:t>
            </a:r>
          </a:p>
          <a:p>
            <a:pPr lvl="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8600" algn="l"/>
                <a:tab pos="449580" algn="l"/>
              </a:tabLst>
            </a:pPr>
            <a:r>
              <a:rPr lang="ru-RU" sz="3500" dirty="0">
                <a:latin typeface="Calibri (Основной текст)"/>
                <a:ea typeface="Calibri" panose="020F0502020204030204" pitchFamily="34" charset="0"/>
              </a:rPr>
              <a:t>Ю</a:t>
            </a:r>
            <a:r>
              <a:rPr lang="ru-RU" sz="3500" dirty="0">
                <a:effectLst/>
                <a:latin typeface="Calibri (Основной текст)"/>
                <a:ea typeface="Calibri" panose="020F0502020204030204" pitchFamily="34" charset="0"/>
              </a:rPr>
              <a:t>забилити тесты </a:t>
            </a:r>
            <a:r>
              <a:rPr lang="ru-RU" sz="3500" dirty="0" err="1">
                <a:effectLst/>
                <a:latin typeface="Calibri (Основной текст)"/>
                <a:ea typeface="Calibri" panose="020F0502020204030204" pitchFamily="34" charset="0"/>
              </a:rPr>
              <a:t>тесты</a:t>
            </a:r>
            <a:r>
              <a:rPr lang="en-US" sz="3500" dirty="0">
                <a:effectLst/>
                <a:latin typeface="Calibri (Основной текст)"/>
                <a:ea typeface="Calibri" panose="020F0502020204030204" pitchFamily="34" charset="0"/>
              </a:rPr>
              <a:t>.</a:t>
            </a:r>
            <a:endParaRPr lang="ru-RU" sz="3500" dirty="0">
              <a:effectLst/>
              <a:latin typeface="Calibri (Основной текст)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1F0008F-3790-44A9-A95F-092ADA2CB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2886-3D5F-4AC6-941E-5ED8BBCCED9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323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CF9117-375F-48A0-9D11-576D91660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018E14-7113-400E-9E1F-63B41E0D7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3200" dirty="0"/>
              <a:t>Требования, представленные в техническом задании были выполнены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/>
              <a:t>Разработаны клиентская и серверная части приложения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/>
              <a:t>Разработана база данных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/>
              <a:t>Проведены тестирования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C52309A-203C-48E7-8DCE-CE063B0F8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2886-3D5F-4AC6-941E-5ED8BBCCED9D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772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231C97-B759-4F62-818E-3B31B6E6E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0445" y="798990"/>
            <a:ext cx="9156429" cy="2709376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Система учета просмотра фильмов </a:t>
            </a:r>
            <a:br>
              <a:rPr lang="ru-RU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4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FilmRater</a:t>
            </a:r>
            <a:r>
              <a:rPr lang="ru-RU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br>
              <a:rPr lang="ru-RU" sz="4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4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CB685C-3994-4E34-8657-AB77E08A9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5647" y="4387256"/>
            <a:ext cx="8581748" cy="1945443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Воронежский Государственный Университет</a:t>
            </a:r>
          </a:p>
          <a:p>
            <a:pPr algn="r"/>
            <a:r>
              <a:rPr lang="ru-RU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Факультет Компьютерных Наук</a:t>
            </a:r>
          </a:p>
          <a:p>
            <a:pPr algn="r"/>
            <a:r>
              <a:rPr lang="ru-RU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Студенты Пархоменко Д.А., </a:t>
            </a:r>
            <a:br>
              <a:rPr lang="ru-RU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Шарапов М.В., </a:t>
            </a:r>
            <a:br>
              <a:rPr lang="ru-RU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Гришаев Н.О</a:t>
            </a:r>
          </a:p>
        </p:txBody>
      </p:sp>
    </p:spTree>
    <p:extLst>
      <p:ext uri="{BB962C8B-B14F-4D97-AF65-F5344CB8AC3E}">
        <p14:creationId xmlns:p14="http://schemas.microsoft.com/office/powerpoint/2010/main" val="3274125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74AC4A-65C9-452D-85BA-FE017D99F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Обязанности участников проекта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509E617-8FB9-43D0-A9C9-31C68415B8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916754"/>
            <a:ext cx="3451936" cy="4368635"/>
          </a:xfrm>
        </p:spPr>
        <p:txBody>
          <a:bodyPr>
            <a:normAutofit fontScale="70000" lnSpcReduction="20000"/>
          </a:bodyPr>
          <a:lstStyle/>
          <a:p>
            <a:r>
              <a:rPr lang="ru-RU" b="1" dirty="0"/>
              <a:t>Пархоменко Д.А.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Написание ТЗ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Составление диаграммы прецедентов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Составление диаграммы активности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Составление диаграммы состояний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Составление диаграммы последовательности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Составление диаграммы взаимодействия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IDEF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Написание курсового проекта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обзорного видео</a:t>
            </a:r>
          </a:p>
          <a:p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2B83695-C736-4F6A-AD91-C6588D848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72701" y="1933688"/>
            <a:ext cx="3048593" cy="4023360"/>
          </a:xfrm>
        </p:spPr>
        <p:txBody>
          <a:bodyPr>
            <a:normAutofit fontScale="70000" lnSpcReduction="20000"/>
          </a:bodyPr>
          <a:lstStyle/>
          <a:p>
            <a:r>
              <a:rPr lang="ru-RU" b="1" dirty="0"/>
              <a:t>Шарапов М.В.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Составление архитектуры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Составление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-диаграммы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Обсуждение и правки документации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Составление функциональной схемы системы в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Miro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6" name="Объект 3">
            <a:extLst>
              <a:ext uri="{FF2B5EF4-FFF2-40B4-BE49-F238E27FC236}">
                <a16:creationId xmlns:a16="http://schemas.microsoft.com/office/drawing/2014/main" id="{74827592-A2B4-47C4-AA09-86FF00718305}"/>
              </a:ext>
            </a:extLst>
          </p:cNvPr>
          <p:cNvSpPr txBox="1">
            <a:spLocks/>
          </p:cNvSpPr>
          <p:nvPr/>
        </p:nvSpPr>
        <p:spPr>
          <a:xfrm>
            <a:off x="8644779" y="1916756"/>
            <a:ext cx="2976091" cy="3099127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500" b="1" dirty="0"/>
              <a:t>Гришаев Н.О.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Обсуждение архитектуры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Составление диаграммы классов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Составление диаграммы объектов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Подключение воронок метрики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Развертывание приложения на сервере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Обсуждение и правки документации</a:t>
            </a:r>
          </a:p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B76DBCC-7225-4205-AC75-B85BA5FED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2886-3D5F-4AC6-941E-5ED8BBCCED9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89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742A48-7868-410E-8F67-A9D771848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BD04B6-1D46-40B4-BF21-C85BE576F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3200" dirty="0"/>
              <a:t>Анализ существующих решений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/>
              <a:t>Актуальность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1F118F2-F4B1-49E2-96C1-9A4ADF41D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2886-3D5F-4AC6-941E-5ED8BBCCED9D}" type="slidenum">
              <a:rPr lang="ru-RU" smtClean="0"/>
              <a:t>3</a:t>
            </a:fld>
            <a:endParaRPr lang="ru-RU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E78B80D8-26F5-438C-B857-DEE81D71F9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6151F055-8C84-4572-9876-FA16DB729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3581400"/>
            <a:ext cx="3670029" cy="206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091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B8DF61-58C6-4955-8E11-BF08C6115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24483E-3C05-47CF-90B8-7B86F87F8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3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Упрощение процесса слежения за просмотренными фильмами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3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Просмотр статистики просмотренных фильмов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3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Получение информации о фильмах, включающее пользовательские рейтинги и комментарии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FB6383D-51CF-411F-B825-CEDC80B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2886-3D5F-4AC6-941E-5ED8BBCCED9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669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E832F5-B7AE-4270-8254-10B0C5430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проекту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0BEA95-25B0-472D-8B99-F0CBF1524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sz="3200" dirty="0"/>
              <a:t>Реализация основных задач, стоящих перед данным проектом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/>
              <a:t>Осуществление стабильной работы в браузерах </a:t>
            </a:r>
            <a:r>
              <a:rPr lang="en-US" sz="3200" dirty="0"/>
              <a:t>Opera </a:t>
            </a:r>
            <a:r>
              <a:rPr lang="ru-RU" sz="3200" dirty="0"/>
              <a:t>и </a:t>
            </a:r>
            <a:r>
              <a:rPr lang="en-US" sz="3200" dirty="0"/>
              <a:t>Google Chrome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/>
              <a:t>Создание понятного пользователю интерфейса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4554195-45B8-498C-A357-DD798AD50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2886-3D5F-4AC6-941E-5ED8BBCCED9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015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AE8A30-53AA-4D8D-9716-C220C7F30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3F9166-EF89-4C07-85F8-868DB2BB0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3200" dirty="0"/>
              <a:t>Разработка клиентской части сервиса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/>
              <a:t>Разработка серверной части проекта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/>
              <a:t>Разработка базы данных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B6CE11B-4513-42AE-ADE2-EDC442968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2886-3D5F-4AC6-941E-5ED8BBCCED9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416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BF3125-DB81-40F7-8A69-E9CD39025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реализации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F76F9421-FAF4-4AE8-9D85-4263FE205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3200" dirty="0"/>
              <a:t>Язык – </a:t>
            </a:r>
            <a:r>
              <a:rPr lang="en-US" sz="3200" dirty="0"/>
              <a:t>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/>
              <a:t>Среда разработки - </a:t>
            </a:r>
            <a:r>
              <a:rPr lang="en-US" sz="3200" dirty="0"/>
              <a:t>PyCharm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/>
              <a:t>Система управления базами данных </a:t>
            </a:r>
            <a:r>
              <a:rPr lang="en-US" sz="3200" dirty="0"/>
              <a:t>- PostgreSQL</a:t>
            </a:r>
            <a:endParaRPr lang="ru-RU" sz="3200" dirty="0"/>
          </a:p>
        </p:txBody>
      </p:sp>
      <p:pic>
        <p:nvPicPr>
          <p:cNvPr id="1028" name="Picture 4" descr="Python Logo transparent PNG - StickPNG">
            <a:extLst>
              <a:ext uri="{FF2B5EF4-FFF2-40B4-BE49-F238E27FC236}">
                <a16:creationId xmlns:a16="http://schemas.microsoft.com/office/drawing/2014/main" id="{F7CE0868-EAD5-48B8-A130-2E67A67BA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4047462"/>
            <a:ext cx="1574899" cy="157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в PostgreSQL, ГРЦ, логотип бесплатно значок из Vector Logo">
            <a:extLst>
              <a:ext uri="{FF2B5EF4-FFF2-40B4-BE49-F238E27FC236}">
                <a16:creationId xmlns:a16="http://schemas.microsoft.com/office/drawing/2014/main" id="{9406553E-1065-4B66-8B73-A3E9E0C06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36" y="4038548"/>
            <a:ext cx="1574898" cy="1624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yCharm — Википедия">
            <a:extLst>
              <a:ext uri="{FF2B5EF4-FFF2-40B4-BE49-F238E27FC236}">
                <a16:creationId xmlns:a16="http://schemas.microsoft.com/office/drawing/2014/main" id="{571D277F-2018-43B2-8A12-59824FEE1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658" y="4047461"/>
            <a:ext cx="1574899" cy="157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B4803631-CEA6-477A-B836-38E002C17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2886-3D5F-4AC6-941E-5ED8BBCCED9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6240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7F715D-2FAC-40AA-B682-FC59E0B88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2886-3D5F-4AC6-941E-5ED8BBCCED9D}" type="slidenum">
              <a:rPr lang="ru-RU" smtClean="0"/>
              <a:t>8</a:t>
            </a:fld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5B7154-67FA-45B1-96BB-FE1FB66F1DA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68301" y="190269"/>
            <a:ext cx="9448800" cy="919162"/>
          </a:xfrm>
        </p:spPr>
        <p:txBody>
          <a:bodyPr/>
          <a:lstStyle/>
          <a:p>
            <a:r>
              <a:rPr lang="ru-RU" dirty="0"/>
              <a:t>Реализация: регистрация и вход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E2A41CE-D9C7-4A82-A635-2BBB168933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09" r="2357"/>
          <a:stretch/>
        </p:blipFill>
        <p:spPr>
          <a:xfrm>
            <a:off x="1168301" y="1262742"/>
            <a:ext cx="8597136" cy="257982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4CCE5CD-B0CB-4ACF-8E43-FB6E19126D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61" r="823"/>
          <a:stretch/>
        </p:blipFill>
        <p:spPr>
          <a:xfrm>
            <a:off x="1168301" y="3995875"/>
            <a:ext cx="8732157" cy="180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846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7F715D-2FAC-40AA-B682-FC59E0B88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2886-3D5F-4AC6-941E-5ED8BBCCED9D}" type="slidenum">
              <a:rPr lang="ru-RU" smtClean="0"/>
              <a:t>9</a:t>
            </a:fld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5B7154-67FA-45B1-96BB-FE1FB66F1DA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68301" y="190269"/>
            <a:ext cx="9448800" cy="919162"/>
          </a:xfrm>
        </p:spPr>
        <p:txBody>
          <a:bodyPr/>
          <a:lstStyle/>
          <a:p>
            <a:r>
              <a:rPr lang="ru-RU" dirty="0"/>
              <a:t>Реализация: основная страница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8CF8C1E-DA9F-417F-8D19-5825D90F8C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15" r="1159"/>
          <a:stretch/>
        </p:blipFill>
        <p:spPr>
          <a:xfrm>
            <a:off x="1168301" y="1429305"/>
            <a:ext cx="8898977" cy="439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34794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849</TotalTime>
  <Words>318</Words>
  <Application>Microsoft Office PowerPoint</Application>
  <PresentationFormat>Широкоэкранный</PresentationFormat>
  <Paragraphs>84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(Основной текст)</vt:lpstr>
      <vt:lpstr>Calibri Light</vt:lpstr>
      <vt:lpstr>Symbol</vt:lpstr>
      <vt:lpstr>Times New Roman</vt:lpstr>
      <vt:lpstr>Ретро</vt:lpstr>
      <vt:lpstr>Система учета просмотра фильмов  “FilmRater” </vt:lpstr>
      <vt:lpstr>Обязанности участников проекта</vt:lpstr>
      <vt:lpstr>Анализ предметной области</vt:lpstr>
      <vt:lpstr>Цели разработки</vt:lpstr>
      <vt:lpstr>Требования к проекту</vt:lpstr>
      <vt:lpstr>Постановка задачи</vt:lpstr>
      <vt:lpstr>Средства реализации</vt:lpstr>
      <vt:lpstr>Реализация: регистрация и вход</vt:lpstr>
      <vt:lpstr>Реализация: основная страница</vt:lpstr>
      <vt:lpstr>Реализация: страница фильма</vt:lpstr>
      <vt:lpstr>Реализация: сортировка фильмов</vt:lpstr>
      <vt:lpstr>Реализация: библиотека</vt:lpstr>
      <vt:lpstr>Реализация: статистика</vt:lpstr>
      <vt:lpstr>Реализация: добавление фильма </vt:lpstr>
      <vt:lpstr>Тестирование</vt:lpstr>
      <vt:lpstr>Заключение</vt:lpstr>
      <vt:lpstr>Система учета просмотра фильмов  “FilmRater”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 Пархоменко</dc:creator>
  <cp:lastModifiedBy>Дмитрий Пархоменко</cp:lastModifiedBy>
  <cp:revision>22</cp:revision>
  <dcterms:created xsi:type="dcterms:W3CDTF">2021-06-16T10:10:06Z</dcterms:created>
  <dcterms:modified xsi:type="dcterms:W3CDTF">2021-06-18T20:50:05Z</dcterms:modified>
</cp:coreProperties>
</file>