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5" r:id="rId11"/>
    <p:sldId id="274" r:id="rId12"/>
    <p:sldId id="273" r:id="rId13"/>
    <p:sldId id="272" r:id="rId14"/>
    <p:sldId id="266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28C6A09-526F-4AF1-AA45-9B5D52418440}">
          <p14:sldIdLst>
            <p14:sldId id="256"/>
          </p14:sldIdLst>
        </p14:section>
        <p14:section name="Раздел без заголовка" id="{D27DDD1F-485D-4046-89C9-E601896722A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76"/>
            <p14:sldId id="275"/>
            <p14:sldId id="274"/>
            <p14:sldId id="273"/>
            <p14:sldId id="272"/>
            <p14:sldId id="266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3E0C-FB7C-4485-AE38-804AC4665509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23E90-9F0D-48CC-B467-5BF7E868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23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8A-9368-49FF-BD7A-6F9306B000AF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2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AA9A-CCAB-4399-8793-C8CD345C53A4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7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D370-46CB-4D5E-A8A5-9419E8348617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88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D77-2C2C-48A7-B73C-9AB90A93672C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6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A039-3EA0-496E-A813-3AC96E68045D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F05-D6FA-450B-9A69-5E39E22270F9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2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3431-AA47-4173-B062-27E8AA9EF442}" type="datetime1">
              <a:rPr lang="ru-RU" smtClean="0"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9C64-D522-456E-9446-56E8D165F9CC}" type="datetime1">
              <a:rPr lang="ru-RU" smtClean="0"/>
              <a:t>17.06.2021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7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C0F-3BBB-4B51-A5DD-C7741538AEBE}" type="datetime1">
              <a:rPr lang="ru-RU" smtClean="0"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E043F1-3F0A-4511-8A20-A869D788FE44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6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D54D-FB50-4D6F-A416-BC72DDF5D536}" type="datetime1">
              <a:rPr lang="ru-RU" smtClean="0"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5E9D27-0EEE-43A6-A54C-FC53D7BFB431}" type="datetime1">
              <a:rPr lang="ru-RU" smtClean="0"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8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31C97-B759-4F62-818E-3B31B6E6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445" y="798990"/>
            <a:ext cx="9156429" cy="270937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учета просмотра фильмов 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FilmRater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B685C-3994-4E34-8657-AB77E08A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647" y="4387256"/>
            <a:ext cx="8581748" cy="194544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Воронежский Государственный Университет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Факультет Компьютерных Наук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Студенты Пархоменко Д.А., </a:t>
            </a:r>
            <a:b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Шарапов М.В., </a:t>
            </a:r>
            <a:b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Гришаев Н.О</a:t>
            </a:r>
          </a:p>
        </p:txBody>
      </p:sp>
    </p:spTree>
    <p:extLst>
      <p:ext uri="{BB962C8B-B14F-4D97-AF65-F5344CB8AC3E}">
        <p14:creationId xmlns:p14="http://schemas.microsoft.com/office/powerpoint/2010/main" val="389236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07C59-773E-4DA5-A041-6E47010EF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11428" r="2573" b="30449"/>
          <a:stretch/>
        </p:blipFill>
        <p:spPr>
          <a:xfrm>
            <a:off x="686538" y="1737361"/>
            <a:ext cx="7995823" cy="27595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DA477-BEE5-4D86-BA57-C52F61DF3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12168" r="6432" b="47573"/>
          <a:stretch/>
        </p:blipFill>
        <p:spPr>
          <a:xfrm>
            <a:off x="754602" y="4412201"/>
            <a:ext cx="7587536" cy="19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E45FC5-7FDE-47D8-A6B2-70C4539A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t="16182" b="9385"/>
          <a:stretch/>
        </p:blipFill>
        <p:spPr>
          <a:xfrm>
            <a:off x="1097280" y="1835015"/>
            <a:ext cx="9747682" cy="41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C4EFD3-D4B7-4479-BCA8-4B53EC8FA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12168" r="3665" b="22589"/>
          <a:stretch/>
        </p:blipFill>
        <p:spPr>
          <a:xfrm>
            <a:off x="1012055" y="1767690"/>
            <a:ext cx="6312024" cy="24776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64C1D8-6D8D-4316-91EB-B56AE38490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44660" r="7452" b="4179"/>
          <a:stretch/>
        </p:blipFill>
        <p:spPr>
          <a:xfrm>
            <a:off x="1509205" y="4366139"/>
            <a:ext cx="5584054" cy="19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7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433EAF-2111-45BB-AF35-A604A9E33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12297" b="39806"/>
          <a:stretch/>
        </p:blipFill>
        <p:spPr>
          <a:xfrm>
            <a:off x="1228685" y="1808380"/>
            <a:ext cx="9926995" cy="27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9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DE814-96AC-4150-8573-A09DF263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56572F9-4BFF-47A9-B964-148EEBAFA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12145" r="229" b="46366"/>
          <a:stretch/>
        </p:blipFill>
        <p:spPr>
          <a:xfrm>
            <a:off x="1216056" y="3000651"/>
            <a:ext cx="10289548" cy="247687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85A59-B468-4011-9236-76AFB348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1C5A39-1A7F-4BF9-82E2-3D6FAE6A6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56" y="1845734"/>
            <a:ext cx="33147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F9117-375F-48A0-9D11-576D9166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18E14-7113-400E-9E1F-63B41E0D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Требования, представленные в техническом задании были выполнены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Разработаны клиентская и серверная части приложения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Разработана база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Проведены тестирования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52309A-203C-48E7-8DCE-CE063B0F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7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31C97-B759-4F62-818E-3B31B6E6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445" y="798990"/>
            <a:ext cx="9156429" cy="270937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учета просмотра фильмов 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FilmRater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B685C-3994-4E34-8657-AB77E08A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647" y="4387256"/>
            <a:ext cx="8581748" cy="194544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Воронежский Государственный Университет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Факультет Компьютерных Наук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Студенты Пархоменко Д.А., </a:t>
            </a:r>
            <a:b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Шарапов М.В., </a:t>
            </a:r>
            <a:b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Гришаев Н.О</a:t>
            </a:r>
          </a:p>
        </p:txBody>
      </p:sp>
    </p:spTree>
    <p:extLst>
      <p:ext uri="{BB962C8B-B14F-4D97-AF65-F5344CB8AC3E}">
        <p14:creationId xmlns:p14="http://schemas.microsoft.com/office/powerpoint/2010/main" val="327412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4AC4A-65C9-452D-85BA-FE017D99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Обязанности участников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9E617-8FB9-43D0-A9C9-31C68415B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6754"/>
            <a:ext cx="3451936" cy="4368635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Пархоменко Д.А.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ТЗ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прецедентов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активности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состояний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последовательности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взаимодействия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курсового проекта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обзорного видео</a:t>
            </a: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B83695-C736-4F6A-AD91-C6588D84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2701" y="1933688"/>
            <a:ext cx="3048593" cy="40233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Шарапов М.В.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архитектуры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Обсуждение и правки документации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функциональной схемы системы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Miro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74827592-A2B4-47C4-AA09-86FF00718305}"/>
              </a:ext>
            </a:extLst>
          </p:cNvPr>
          <p:cNvSpPr txBox="1">
            <a:spLocks/>
          </p:cNvSpPr>
          <p:nvPr/>
        </p:nvSpPr>
        <p:spPr>
          <a:xfrm>
            <a:off x="8644779" y="1916756"/>
            <a:ext cx="2976091" cy="30991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b="1" dirty="0"/>
              <a:t>Гришаев Н.О.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Обсуждение архитектуры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классов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объектов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воронок метрики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Развертывание приложения на сервере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Обсуждение и правки документации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76DBCC-7225-4205-AC75-B85BA5FE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42A48-7868-410E-8F67-A9D77184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D04B6-1D46-40B4-BF21-C85BE576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Анализ существующих решений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F118F2-F4B1-49E2-96C1-9A4ADF41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3</a:t>
            </a:fld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78B80D8-26F5-438C-B857-DEE81D71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151F055-8C84-4572-9876-FA16DB729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581400"/>
            <a:ext cx="3670029" cy="20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9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8DF61-58C6-4955-8E11-BF08C611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4483E-3C05-47CF-90B8-7B86F87F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Упрощение процесса слежения за просмотренными фильмами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 статистики просмотренных фильмов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фильмах, включающее пользовательские рейтинги и комментарии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B6383D-51CF-411F-B825-CEDC80B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6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832F5-B7AE-4270-8254-10B0C543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BEA95-25B0-472D-8B99-F0CBF152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Реализация основных задач, стоящих перед данным проектом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Осуществление стабильной работы в браузерах </a:t>
            </a:r>
            <a:r>
              <a:rPr lang="en-US" sz="3200" dirty="0"/>
              <a:t>Opera </a:t>
            </a:r>
            <a:r>
              <a:rPr lang="ru-RU" sz="3200" dirty="0"/>
              <a:t>и </a:t>
            </a:r>
            <a:r>
              <a:rPr lang="en-US" sz="3200" dirty="0"/>
              <a:t>Google Chrome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Создание понятного пользователю интерфейса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554195-45B8-498C-A357-DD798AD5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E8A30-53AA-4D8D-9716-C220C7F3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F9166-EF89-4C07-85F8-868DB2BB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Разработка клиентской части сервиса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Разработка серверной части проекта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Разработка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6CE11B-4513-42AE-ADE2-EDC44296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F3125-DB81-40F7-8A69-E9CD390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76F9421-FAF4-4AE8-9D85-4263FE20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Язык – </a:t>
            </a:r>
            <a:r>
              <a:rPr lang="en-US" sz="3200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Среда разработки - </a:t>
            </a:r>
            <a:r>
              <a:rPr lang="en-US" sz="3200" dirty="0"/>
              <a:t>PyCharm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Система управления базами данных </a:t>
            </a:r>
            <a:r>
              <a:rPr lang="en-US" sz="3200" dirty="0"/>
              <a:t>- PostgreSQL</a:t>
            </a:r>
            <a:endParaRPr lang="ru-RU" sz="3200" dirty="0"/>
          </a:p>
        </p:txBody>
      </p:sp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F7CE0868-EAD5-48B8-A130-2E67A67BA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047462"/>
            <a:ext cx="1574899" cy="15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 PostgreSQL, ГРЦ, логотип бесплатно значок из Vector Logo">
            <a:extLst>
              <a:ext uri="{FF2B5EF4-FFF2-40B4-BE49-F238E27FC236}">
                <a16:creationId xmlns:a16="http://schemas.microsoft.com/office/drawing/2014/main" id="{9406553E-1065-4B66-8B73-A3E9E0C06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36" y="4038548"/>
            <a:ext cx="1574898" cy="16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Charm — Википедия">
            <a:extLst>
              <a:ext uri="{FF2B5EF4-FFF2-40B4-BE49-F238E27FC236}">
                <a16:creationId xmlns:a16="http://schemas.microsoft.com/office/drawing/2014/main" id="{571D277F-2018-43B2-8A12-59824FEE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58" y="4047461"/>
            <a:ext cx="1574899" cy="15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4803631-CEA6-477A-B836-38E002C1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2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8820-43CE-447E-AA21-BAD55FA7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1EBBF-3549-4BB7-9913-AAA7970D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4038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проверки работоспособности сайта, после его создания было проведено 3 вида тестирования:</a:t>
            </a: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  <a:tab pos="4495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дымовое тестирование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  <a:tab pos="4495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UI тесты;</a:t>
            </a: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  <a:tab pos="44958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юзабилити тесты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F0008F-3790-44A9-A95F-092ADA2C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2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2AC7E-EB20-4B35-BDCA-A0A60C72A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t="11217" r="1086" b="47074"/>
          <a:stretch/>
        </p:blipFill>
        <p:spPr>
          <a:xfrm>
            <a:off x="1189608" y="1959190"/>
            <a:ext cx="9803862" cy="2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66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738</TotalTime>
  <Words>296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Ретро</vt:lpstr>
      <vt:lpstr>Система учета просмотра фильмов  “FilmRater” </vt:lpstr>
      <vt:lpstr>Обязанности участников проекта</vt:lpstr>
      <vt:lpstr>Анализ предметной области</vt:lpstr>
      <vt:lpstr>Цели разработки</vt:lpstr>
      <vt:lpstr>Требования к проекту</vt:lpstr>
      <vt:lpstr>Постановка задачи</vt:lpstr>
      <vt:lpstr>Средства реализации</vt:lpstr>
      <vt:lpstr>Тестирование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Заключение</vt:lpstr>
      <vt:lpstr>Система учета просмотра фильмов  “FilmRater”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Пархоменко</dc:creator>
  <cp:lastModifiedBy>Дмитрий Пархоменко</cp:lastModifiedBy>
  <cp:revision>19</cp:revision>
  <dcterms:created xsi:type="dcterms:W3CDTF">2021-06-16T10:10:06Z</dcterms:created>
  <dcterms:modified xsi:type="dcterms:W3CDTF">2021-06-17T20:59:21Z</dcterms:modified>
</cp:coreProperties>
</file>