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9" r:id="rId5"/>
    <p:sldId id="271" r:id="rId6"/>
    <p:sldId id="268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2" autoAdjust="0"/>
    <p:restoredTop sz="96311" autoAdjust="0"/>
  </p:normalViewPr>
  <p:slideViewPr>
    <p:cSldViewPr snapToGrid="0" snapToObjects="1">
      <p:cViewPr varScale="1">
        <p:scale>
          <a:sx n="102" d="100"/>
          <a:sy n="102" d="100"/>
        </p:scale>
        <p:origin x="104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24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FF6FBB-240E-4065-A514-8F413190D0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72CB8-234D-40E5-88A3-278E4C7D4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950B-B200-4DBB-9366-ACFFD5C6BD2A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0EF82-C397-4483-9EAE-CE9BD6445D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AA1677-484B-49E3-B71F-1DE8F5FDBF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0E5F-6ABA-4DC3-BA53-547BBA88C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3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97B00C67-2A69-4CA9-93A5-40EB8764321A}"/>
              </a:ext>
            </a:extLst>
          </p:cNvPr>
          <p:cNvSpPr/>
          <p:nvPr userDrawn="1"/>
        </p:nvSpPr>
        <p:spPr>
          <a:xfrm>
            <a:off x="518052" y="1608333"/>
            <a:ext cx="11435645" cy="2323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14F7-6EDB-4F78-94D9-6AE637593C25}" type="datetime1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EA8-F34F-4378-8770-E40D59A55D38}" type="datetime1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82C82-7A7A-4182-BCFA-28AC7888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46344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81FD97B8-4E7E-4790-96B0-4F2977A54834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50DDC2-3A9E-43F3-8013-804247549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463442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9395784-1FFC-4EBA-968C-C48656924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6175CCB8-5816-4C34-AA88-61E9FB34038E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A99C3A-612F-4BB0-9D8E-082FD4E0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6CC333-9DA0-4A63-A39A-4B580D73B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2B39AFF0-58E5-4C1D-92A8-15E810FA22F4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01530B-1DF1-43B4-ACD2-104715D78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2CA1721-627C-4074-986B-DE04A194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40707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6A3E9A58-6DDE-495F-AD3F-612D8FB20F3A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11FDA8-E1CD-46C7-B100-90929181A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40707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1BD1BC-CFAE-4F64-8728-836900F45C2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EB7177B8-A937-44A1-ACB8-48FD34F424B3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A91AAA-DB3C-489B-937F-481CB6363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992FD57-AF2B-4717-B432-4CE98F91E63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3F7261AB-64DD-451F-A9AD-BD96EE650D1E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98792E4-CC07-4A63-9D20-8EC5BC062E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923A-B9E8-4662-9801-561BBBDEBF87}" type="datetime1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3267-1EA4-4E05-A3C4-315E2B5D8FC3}" type="datetime1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3" y="6388286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4920F8-BBB2-4B10-8728-DF13237C20AD}" type="datetime1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6388286"/>
            <a:ext cx="10525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CED15F9F-E1B5-4BD5-BAA3-AE207DFCF8F2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177281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ft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全球平均温度升高</a:t>
            </a:r>
            <a:r>
              <a:rPr kumimoji="1" lang="en-US" altLang="zh-CN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1.5℃</a:t>
            </a:r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和</a:t>
            </a:r>
            <a:r>
              <a:rPr kumimoji="1" lang="en-US" altLang="zh-CN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2.0℃</a:t>
            </a:r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的不同</a:t>
            </a:r>
            <a:br>
              <a:rPr kumimoji="1" lang="en-US" altLang="zh-CN" dirty="0"/>
            </a:br>
            <a:r>
              <a:rPr kumimoji="1" lang="en-US" altLang="zh-CN" sz="2000" dirty="0">
                <a:latin typeface="cjkFonts 全瀨體" panose="02000600000000000000" pitchFamily="2" charset="-122"/>
                <a:ea typeface="cjkFonts 全瀨體" panose="02000600000000000000" pitchFamily="2" charset="-122"/>
                <a:cs typeface="cjkFonts 全瀨體" panose="02000600000000000000" pitchFamily="2" charset="-122"/>
              </a:rPr>
              <a:t>Difference between a 1.5°C and 2.0°C increase in global average temperature</a:t>
            </a:r>
            <a:endParaRPr kumimoji="1" lang="zh-CN" altLang="en-US" dirty="0">
              <a:latin typeface="cjkFonts 全瀨體" panose="02000600000000000000" pitchFamily="2" charset="-122"/>
              <a:ea typeface="cjkFonts 全瀨體" panose="02000600000000000000" pitchFamily="2" charset="-122"/>
              <a:cs typeface="cjkFonts 全瀨體" panose="02000600000000000000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3350A70-8984-4991-8B80-7580D5D4B500}"/>
              </a:ext>
            </a:extLst>
          </p:cNvPr>
          <p:cNvSpPr txBox="1">
            <a:spLocks/>
          </p:cNvSpPr>
          <p:nvPr/>
        </p:nvSpPr>
        <p:spPr>
          <a:xfrm>
            <a:off x="581194" y="4352306"/>
            <a:ext cx="10993546" cy="2367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 cap="none" baseline="0">
                <a:solidFill>
                  <a:srgbClr val="66087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汇报者：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胡晗</a:t>
            </a:r>
            <a:endParaRPr kumimoji="1" lang="en-US" altLang="zh-CN" dirty="0">
              <a:solidFill>
                <a:schemeClr val="accent6">
                  <a:lumMod val="75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Team member with: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李培林同学</a:t>
            </a:r>
            <a:endParaRPr kumimoji="1" lang="en-US" altLang="zh-CN" dirty="0">
              <a:solidFill>
                <a:schemeClr val="accent6">
                  <a:lumMod val="75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2024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年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6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E7A7D-FDE0-4775-86B1-BC5F81D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4A2E88-4905-4D94-B4A8-BFDFD6E1C543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34C99-18DF-43F9-9210-C923403C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AC66-75DB-42AF-BF2E-92D9C8FE2A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9149B1-2D91-4FD7-9237-17B3094B6EB6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91073-8DD1-4A52-AA13-5D2E0B92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CFC47-3147-41FC-95EC-99C2B03D3F5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F98B675-025F-4222-A23B-7D6C78628949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E83AB1-5409-4FAC-BF16-D1DFCE7D40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89" y="1138731"/>
            <a:ext cx="7592621" cy="3554656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38583-4318-4AAB-93BD-C90AC94B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232-79AA-4A11-8464-F173BB5CCF64}" type="datetime1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158E-DD29-41EB-81A8-15DE117E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C18EA-35DF-43AE-9907-28D52C6D40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32E6-E6F2-4AF7-87C6-3C3807E4C186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C21B2-299C-4625-B10C-C0B3B573E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7EAAC20F-1AC2-F040-B83D-94980F93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  <a:p>
            <a:endParaRPr kumimoji="1" lang="zh-CN" altLang="en-US" dirty="0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C5B918E-E9EE-4045-A8F1-CABD071154F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1232B-FDEC-4E41-9E26-3DC67FDDEA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3E5832-803B-4529-9398-2765676B02EC}" type="datetime1">
              <a:rPr kumimoji="1" lang="zh-CN" altLang="en-US" smtClean="0"/>
              <a:t>2024/6/10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25A4BA-F7DB-4E7B-82F3-476430F5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3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感谢您的聆听！</a:t>
            </a:r>
            <a:br>
              <a:rPr kumimoji="1" lang="en-US" altLang="zh-CN" dirty="0"/>
            </a:br>
            <a:r>
              <a:rPr kumimoji="1" lang="en-US" altLang="zh-CN" dirty="0"/>
              <a:t>Thank you for listening !</a:t>
            </a:r>
            <a:endParaRPr kumimoji="1" lang="zh-CN" altLang="en-US" dirty="0">
              <a:latin typeface="cjkFonts 全瀨體" panose="02000600000000000000" pitchFamily="2" charset="-122"/>
              <a:ea typeface="cjkFonts 全瀨體" panose="02000600000000000000" pitchFamily="2" charset="-122"/>
              <a:cs typeface="cjkFonts 全瀨體" panose="020006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2367908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Team members: 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胡晗、李培林同学</a:t>
            </a:r>
            <a:endParaRPr kumimoji="1" lang="en-US" altLang="zh-CN" sz="2800" dirty="0">
              <a:solidFill>
                <a:schemeClr val="accent6">
                  <a:lumMod val="75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r>
              <a:rPr kumimoji="1" lang="zh-CN" altLang="en-US" dirty="0">
                <a:solidFill>
                  <a:schemeClr val="accent4"/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欢迎大家的提问以及大大的高分</a:t>
            </a:r>
            <a:r>
              <a:rPr kumimoji="1" lang="en-US" altLang="zh-CN" dirty="0">
                <a:solidFill>
                  <a:schemeClr val="accent4"/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!!!!!</a:t>
            </a:r>
          </a:p>
        </p:txBody>
      </p:sp>
    </p:spTree>
    <p:extLst>
      <p:ext uri="{BB962C8B-B14F-4D97-AF65-F5344CB8AC3E}">
        <p14:creationId xmlns:p14="http://schemas.microsoft.com/office/powerpoint/2010/main" val="285057766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308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cjkFonts 全瀨體</vt:lpstr>
      <vt:lpstr>SDK_SC_Web</vt:lpstr>
      <vt:lpstr>等线</vt:lpstr>
      <vt:lpstr>Gill Sans MT</vt:lpstr>
      <vt:lpstr>Wingdings 2</vt:lpstr>
      <vt:lpstr>清华简约主题-留边-16:9</vt:lpstr>
      <vt:lpstr>全球平均温度升高1.5℃和2.0℃的不同 Difference between a 1.5°C and 2.0°C increase in global average temperature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感谢您的聆听！ 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Vapor Hu</cp:lastModifiedBy>
  <cp:revision>1190</cp:revision>
  <cp:lastPrinted>2020-04-04T02:50:47Z</cp:lastPrinted>
  <dcterms:created xsi:type="dcterms:W3CDTF">2020-01-04T07:43:38Z</dcterms:created>
  <dcterms:modified xsi:type="dcterms:W3CDTF">2024-06-10T11:46:02Z</dcterms:modified>
</cp:coreProperties>
</file>