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0" r:id="rId4"/>
    <p:sldId id="269" r:id="rId5"/>
    <p:sldId id="271" r:id="rId6"/>
    <p:sldId id="274" r:id="rId7"/>
    <p:sldId id="275" r:id="rId8"/>
    <p:sldId id="278" r:id="rId9"/>
    <p:sldId id="268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45566"/>
    <a:srgbClr val="99FDAE"/>
    <a:srgbClr val="660874"/>
    <a:srgbClr val="5C307D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2" autoAdjust="0"/>
    <p:restoredTop sz="96311" autoAdjust="0"/>
  </p:normalViewPr>
  <p:slideViewPr>
    <p:cSldViewPr snapToGrid="0" snapToObjects="1">
      <p:cViewPr varScale="1">
        <p:scale>
          <a:sx n="102" d="100"/>
          <a:sy n="102" d="100"/>
        </p:scale>
        <p:origin x="104" y="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24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FF6FBB-240E-4065-A514-8F413190D0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072CB8-234D-40E5-88A3-278E4C7D4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7950B-B200-4DBB-9366-ACFFD5C6BD2A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50EF82-C397-4483-9EAE-CE9BD6445D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AA1677-484B-49E3-B71F-1DE8F5FDBF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0E5F-6ABA-4DC3-BA53-547BBA88C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3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97950C-D6EA-4491-B074-92E8F40859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b="13760"/>
          <a:stretch/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97B00C67-2A69-4CA9-93A5-40EB8764321A}"/>
              </a:ext>
            </a:extLst>
          </p:cNvPr>
          <p:cNvSpPr/>
          <p:nvPr userDrawn="1"/>
        </p:nvSpPr>
        <p:spPr>
          <a:xfrm>
            <a:off x="518052" y="1608333"/>
            <a:ext cx="11435645" cy="2323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66087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4442B9-FABB-420B-93FB-12F74BA450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48685" y="314848"/>
            <a:ext cx="2605012" cy="86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3D8DFC4-1258-4785-9957-7D44E37FA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rcRect t="32329" b="32694"/>
          <a:stretch/>
        </p:blipFill>
        <p:spPr>
          <a:xfrm>
            <a:off x="453323" y="5141974"/>
            <a:ext cx="11282632" cy="1246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3" y="6388286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4920F8-BBB2-4B10-8728-DF13237C20AD}" type="datetime1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6388286"/>
            <a:ext cx="10525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E61B65F-8A8F-4760-A8B5-8A60F1D061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669258" y="5225819"/>
            <a:ext cx="1066697" cy="10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14F7-6EDB-4F78-94D9-6AE637593C25}" type="datetime1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EA8-F34F-4378-8770-E40D59A55D38}" type="datetime1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382C82-7A7A-4182-BCFA-28AC78882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646344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81FD97B8-4E7E-4790-96B0-4F2977A54834}" type="datetime1">
              <a:rPr kumimoji="1" lang="zh-CN" altLang="en-US" smtClean="0"/>
              <a:t>2024/6/11</a:t>
            </a:fld>
            <a:endParaRPr kumimoji="1" lang="zh-CN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650DDC2-3A9E-43F3-8013-804247549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6463442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9395784-1FFC-4EBA-968C-C48656924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61816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6175CCB8-5816-4C34-AA88-61E9FB34038E}" type="datetime1">
              <a:rPr kumimoji="1" lang="zh-CN" altLang="en-US" smtClean="0"/>
              <a:t>2024/6/11</a:t>
            </a:fld>
            <a:endParaRPr kumimoji="1" lang="zh-CN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A99C3A-612F-4BB0-9D8E-082FD4E02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6181607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6CC333-9DA0-4A63-A39A-4B580D73B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61816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2B39AFF0-58E5-4C1D-92A8-15E810FA22F4}" type="datetime1">
              <a:rPr kumimoji="1" lang="zh-CN" altLang="en-US" smtClean="0"/>
              <a:t>2024/6/11</a:t>
            </a:fld>
            <a:endParaRPr kumimoji="1" lang="zh-CN" alt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501530B-1DF1-43B4-ACD2-104715D78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6181607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4CF85C-6948-4B12-8CDA-CCC987C71C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48685" y="314848"/>
            <a:ext cx="2605012" cy="8641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8452913-29CA-4F36-8B87-99C631581F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628368" y="680263"/>
            <a:ext cx="6000348" cy="60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FEC3E65-E838-4DE3-A994-047E56CA3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rcRect t="32329" b="32694"/>
          <a:stretch/>
        </p:blipFill>
        <p:spPr>
          <a:xfrm>
            <a:off x="453323" y="5141974"/>
            <a:ext cx="11282632" cy="124631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2CA1721-627C-4074-986B-DE04A1940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6407075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6A3E9A58-6DDE-495F-AD3F-612D8FB20F3A}" type="datetime1">
              <a:rPr kumimoji="1" lang="zh-CN" altLang="en-US" smtClean="0"/>
              <a:t>2024/6/11</a:t>
            </a:fld>
            <a:endParaRPr kumimoji="1" lang="zh-CN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11FDA8-E1CD-46C7-B100-90929181A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6407075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A55E15-941D-4816-8D3D-5DF17AF770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669258" y="5225819"/>
            <a:ext cx="1066697" cy="10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1BD1BC-CFAE-4F64-8728-836900F45C2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605953" y="61816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EB7177B8-A937-44A1-ACB8-48FD34F424B3}" type="datetime1">
              <a:rPr kumimoji="1" lang="zh-CN" altLang="en-US" smtClean="0"/>
              <a:t>2024/6/11</a:t>
            </a:fld>
            <a:endParaRPr kumimoji="1" lang="zh-CN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7A91AAA-DB3C-489B-937F-481CB6363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6181607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992FD57-AF2B-4717-B432-4CE98F91E63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605953" y="61816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3F7261AB-64DD-451F-A9AD-BD96EE650D1E}" type="datetime1">
              <a:rPr kumimoji="1" lang="zh-CN" altLang="en-US" smtClean="0"/>
              <a:t>2024/6/11</a:t>
            </a:fld>
            <a:endParaRPr kumimoji="1" lang="zh-CN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98792E4-CC07-4A63-9D20-8EC5BC062E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558301" y="6181607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923A-B9E8-4662-9801-561BBBDEBF87}" type="datetime1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3267-1EA4-4E05-A3C4-315E2B5D8FC3}" type="datetime1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3267-1EA4-4E05-A3C4-315E2B5D8FC3}" type="datetime1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98346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61816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CED15F9F-E1B5-4BD5-BAA3-AE207DFCF8F2}" type="datetime1">
              <a:rPr kumimoji="1" lang="zh-CN" altLang="en-US" smtClean="0"/>
              <a:t>2024/6/11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177281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6181607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FDADAD-00F1-452A-8D9E-8E01061A564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biLevel thresh="25000"/>
          </a:blip>
          <a:stretch>
            <a:fillRect/>
          </a:stretch>
        </p:blipFill>
        <p:spPr>
          <a:xfrm>
            <a:off x="10694310" y="422098"/>
            <a:ext cx="1066697" cy="10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6" r:id="rId9"/>
    <p:sldLayoutId id="2147483872" r:id="rId10"/>
    <p:sldLayoutId id="2147483873" r:id="rId11"/>
    <p:sldLayoutId id="2147483874" r:id="rId12"/>
    <p:sldLayoutId id="2147483875" r:id="rId13"/>
  </p:sldLayoutIdLst>
  <p:transition spd="slow">
    <p:wipe/>
  </p:transition>
  <p:hf hdr="0" ftr="0"/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全球平均温度升高</a:t>
            </a:r>
            <a:r>
              <a:rPr kumimoji="1" lang="en-US" altLang="zh-CN" dirty="0"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1.5℃</a:t>
            </a:r>
            <a:r>
              <a:rPr kumimoji="1" lang="zh-CN" altLang="en-US" dirty="0"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和</a:t>
            </a:r>
            <a:r>
              <a:rPr kumimoji="1" lang="en-US" altLang="zh-CN" dirty="0"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2.0℃</a:t>
            </a:r>
            <a:r>
              <a:rPr kumimoji="1" lang="zh-CN" altLang="en-US" dirty="0"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的不同</a:t>
            </a:r>
            <a:br>
              <a:rPr kumimoji="1" lang="en-US" altLang="zh-CN" dirty="0"/>
            </a:br>
            <a:r>
              <a:rPr kumimoji="1" lang="en-US" altLang="zh-CN" sz="2000" dirty="0">
                <a:latin typeface="cjkFonts 全瀨體" panose="02000600000000000000" pitchFamily="2" charset="-122"/>
                <a:ea typeface="cjkFonts 全瀨體" panose="02000600000000000000" pitchFamily="2" charset="-122"/>
                <a:cs typeface="cjkFonts 全瀨體" panose="02000600000000000000" pitchFamily="2" charset="-122"/>
              </a:rPr>
              <a:t>Difference between a 1.5°C and 2.0°C increase in global average temperature</a:t>
            </a:r>
            <a:endParaRPr kumimoji="1" lang="zh-CN" altLang="en-US" dirty="0">
              <a:latin typeface="cjkFonts 全瀨體" panose="02000600000000000000" pitchFamily="2" charset="-122"/>
              <a:ea typeface="cjkFonts 全瀨體" panose="02000600000000000000" pitchFamily="2" charset="-122"/>
              <a:cs typeface="cjkFonts 全瀨體" panose="02000600000000000000" pitchFamily="2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73350A70-8984-4991-8B80-7580D5D4B500}"/>
              </a:ext>
            </a:extLst>
          </p:cNvPr>
          <p:cNvSpPr txBox="1">
            <a:spLocks/>
          </p:cNvSpPr>
          <p:nvPr/>
        </p:nvSpPr>
        <p:spPr>
          <a:xfrm>
            <a:off x="581194" y="4352306"/>
            <a:ext cx="10993546" cy="23679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kern="1200" cap="none" baseline="0">
                <a:solidFill>
                  <a:srgbClr val="66087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汇报者： 胡晗</a:t>
            </a:r>
            <a:endParaRPr kumimoji="1" lang="en-US" altLang="zh-CN" sz="2800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r>
              <a:rPr kumimoji="1" lang="en-US" altLang="zh-CN" sz="2400" dirty="0">
                <a:ln w="952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Team member with: </a:t>
            </a:r>
            <a:r>
              <a:rPr kumimoji="1" lang="zh-CN" altLang="en-US" sz="2400" dirty="0">
                <a:ln w="952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李培林同学</a:t>
            </a:r>
            <a:endParaRPr kumimoji="1" lang="en-US" altLang="zh-CN" sz="2400" dirty="0">
              <a:ln w="9525">
                <a:solidFill>
                  <a:schemeClr val="bg1">
                    <a:lumMod val="75000"/>
                  </a:schemeClr>
                </a:solidFill>
              </a:ln>
              <a:solidFill>
                <a:schemeClr val="bg2">
                  <a:lumMod val="60000"/>
                  <a:lumOff val="40000"/>
                </a:schemeClr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endParaRPr kumimoji="1" lang="en-US" altLang="zh-CN" dirty="0">
              <a:solidFill>
                <a:schemeClr val="accent6">
                  <a:lumMod val="60000"/>
                  <a:lumOff val="40000"/>
                </a:schemeClr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endParaRPr kumimoji="1" lang="en-US" altLang="zh-CN" dirty="0">
              <a:solidFill>
                <a:schemeClr val="accent6">
                  <a:lumMod val="60000"/>
                  <a:lumOff val="40000"/>
                </a:schemeClr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r>
              <a:rPr kumimoji="1" lang="en-US" altLang="zh-CN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2024</a:t>
            </a:r>
            <a:r>
              <a:rPr kumimoji="1" lang="zh-CN" alt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年</a:t>
            </a:r>
            <a:r>
              <a:rPr kumimoji="1" lang="en-US" altLang="zh-CN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6</a:t>
            </a:r>
            <a:r>
              <a:rPr kumimoji="1" lang="zh-CN" altLang="en-US" sz="2400" dirty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>
            <a:extLst>
              <a:ext uri="{FF2B5EF4-FFF2-40B4-BE49-F238E27FC236}">
                <a16:creationId xmlns:a16="http://schemas.microsoft.com/office/drawing/2014/main" id="{7EAAC20F-1AC2-F040-B83D-94980F934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  <a:p>
            <a:endParaRPr kumimoji="1" lang="zh-CN" altLang="en-US" dirty="0"/>
          </a:p>
        </p:txBody>
      </p:sp>
      <p:sp>
        <p:nvSpPr>
          <p:cNvPr id="3" name="竖排标题 2">
            <a:extLst>
              <a:ext uri="{FF2B5EF4-FFF2-40B4-BE49-F238E27FC236}">
                <a16:creationId xmlns:a16="http://schemas.microsoft.com/office/drawing/2014/main" id="{AC5B918E-E9EE-4045-A8F1-CABD071154F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1232B-FDEC-4E41-9E26-3DC67FDDEA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3E5832-803B-4529-9398-2765676B02EC}" type="datetime1">
              <a:rPr kumimoji="1" lang="zh-CN" altLang="en-US" smtClean="0"/>
              <a:t>2024/6/11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25A4BA-F7DB-4E7B-82F3-476430F58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35627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感谢您的聆听！</a:t>
            </a:r>
            <a:br>
              <a:rPr kumimoji="1" lang="en-US" altLang="zh-CN" dirty="0"/>
            </a:br>
            <a:r>
              <a:rPr kumimoji="1" lang="en-US" altLang="zh-CN" dirty="0"/>
              <a:t>Thank you for listening !</a:t>
            </a:r>
            <a:endParaRPr kumimoji="1" lang="zh-CN" altLang="en-US" dirty="0">
              <a:latin typeface="cjkFonts 全瀨體" panose="02000600000000000000" pitchFamily="2" charset="-122"/>
              <a:ea typeface="cjkFonts 全瀨體" panose="02000600000000000000" pitchFamily="2" charset="-122"/>
              <a:cs typeface="cjkFonts 全瀨體" panose="02000600000000000000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2367908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Team Members: </a:t>
            </a:r>
            <a:r>
              <a:rPr kumimoji="1" lang="zh-CN" alt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胡晗、李培林同学</a:t>
            </a:r>
            <a:endParaRPr kumimoji="1" lang="en-US" altLang="zh-CN" sz="2800" dirty="0">
              <a:solidFill>
                <a:schemeClr val="bg2">
                  <a:lumMod val="20000"/>
                  <a:lumOff val="80000"/>
                </a:schemeClr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endParaRPr kumimoji="1" lang="en-US" altLang="zh-CN" dirty="0">
              <a:solidFill>
                <a:schemeClr val="accent6">
                  <a:lumMod val="60000"/>
                  <a:lumOff val="40000"/>
                </a:schemeClr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endParaRPr kumimoji="1" lang="en-US" altLang="zh-CN" dirty="0">
              <a:solidFill>
                <a:schemeClr val="accent6">
                  <a:lumMod val="60000"/>
                  <a:lumOff val="40000"/>
                </a:schemeClr>
              </a:solidFill>
              <a:latin typeface="SDK_SC_Web" panose="00020600040101010101" pitchFamily="18" charset="-128"/>
              <a:ea typeface="SDK_SC_Web" panose="00020600040101010101" pitchFamily="18" charset="-128"/>
              <a:cs typeface="SDK_SC_Web" panose="00020600040101010101" pitchFamily="18" charset="-128"/>
            </a:endParaRPr>
          </a:p>
          <a:p>
            <a:r>
              <a:rPr kumimoji="1" lang="zh-CN" altLang="en-US" dirty="0">
                <a:solidFill>
                  <a:schemeClr val="accent6">
                    <a:lumMod val="5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欢迎大家的提问以及大大的高分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SDK_SC_Web" panose="00020600040101010101" pitchFamily="18" charset="-128"/>
                <a:ea typeface="SDK_SC_Web" panose="00020600040101010101" pitchFamily="18" charset="-128"/>
                <a:cs typeface="SDK_SC_Web" panose="00020600040101010101" pitchFamily="18" charset="-128"/>
              </a:rPr>
              <a:t>!!!!!</a:t>
            </a:r>
          </a:p>
        </p:txBody>
      </p:sp>
    </p:spTree>
    <p:extLst>
      <p:ext uri="{BB962C8B-B14F-4D97-AF65-F5344CB8AC3E}">
        <p14:creationId xmlns:p14="http://schemas.microsoft.com/office/powerpoint/2010/main" val="285057766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E7A7D-FDE0-4775-86B1-BC5F81DDD8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4A2E88-4905-4D94-B4A8-BFDFD6E1C543}" type="datetime1">
              <a:rPr kumimoji="1" lang="zh-CN" altLang="en-US" smtClean="0"/>
              <a:t>2024/6/11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34C99-18DF-43F9-9210-C923403C7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CAC66-75DB-42AF-BF2E-92D9C8FE2A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9149B1-2D91-4FD7-9237-17B3094B6EB6}" type="datetime1">
              <a:rPr kumimoji="1" lang="zh-CN" altLang="en-US" smtClean="0"/>
              <a:t>2024/6/11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991073-8DD1-4A52-AA13-5D2E0B921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6540E-29F9-A549-A38D-317804E6E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9DD6-0E53-A743-8DFD-3A7D6FE8A5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45FE0-91DB-0041-B7D3-AB30008B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6C3731-7878-F147-A7A6-FBA9C78EB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3A8CDA6-5FD1-8A46-B35A-19DAB5A1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3CFC47-3147-41FC-95EC-99C2B03D3F5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F98B675-025F-4222-A23B-7D6C78628949}" type="datetime1">
              <a:rPr kumimoji="1" lang="zh-CN" altLang="en-US" smtClean="0"/>
              <a:t>2024/6/11</a:t>
            </a:fld>
            <a:endParaRPr kumimoji="1"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BE83AB1-5409-4FAC-BF16-D1DFCE7D40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1090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E672-1080-B54D-82EF-1CF89095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03109-AD02-8241-8FBF-60B25151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4C7BDA-B2AE-554B-AAE7-02F450A9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89" y="1138731"/>
            <a:ext cx="7592621" cy="3554656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38583-4318-4AAB-93BD-C90AC94B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232-79AA-4A11-8464-F173BB5CCF64}" type="datetime1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6158E-DD29-41EB-81A8-15DE117E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2853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38583-4318-4AAB-93BD-C90AC94B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232-79AA-4A11-8464-F173BB5CCF64}" type="datetime1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6158E-DD29-41EB-81A8-15DE117E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B1CB69-77E4-41D6-8FB6-201D20803E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rcRect t="32329" b="32694"/>
          <a:stretch/>
        </p:blipFill>
        <p:spPr>
          <a:xfrm>
            <a:off x="0" y="-507303"/>
            <a:ext cx="12191999" cy="2398734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82FB7DA-9FC5-45EF-B76F-805773F335D4}"/>
              </a:ext>
            </a:extLst>
          </p:cNvPr>
          <p:cNvSpPr/>
          <p:nvPr/>
        </p:nvSpPr>
        <p:spPr>
          <a:xfrm>
            <a:off x="462190" y="1390389"/>
            <a:ext cx="5110607" cy="5260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ABF53C2-1FA8-4F95-9BE8-31DBDAFA6BAB}"/>
              </a:ext>
            </a:extLst>
          </p:cNvPr>
          <p:cNvSpPr/>
          <p:nvPr/>
        </p:nvSpPr>
        <p:spPr>
          <a:xfrm>
            <a:off x="6619205" y="1390389"/>
            <a:ext cx="5110607" cy="5260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65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38583-4318-4AAB-93BD-C90AC94B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6181607"/>
            <a:ext cx="2844799" cy="365125"/>
          </a:xfrm>
        </p:spPr>
        <p:txBody>
          <a:bodyPr/>
          <a:lstStyle/>
          <a:p>
            <a:fld id="{08142232-79AA-4A11-8464-F173BB5CCF64}" type="datetime1">
              <a:rPr lang="zh-CN" altLang="en-US" smtClean="0"/>
              <a:pPr/>
              <a:t>2024/6/11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6158E-DD29-41EB-81A8-15DE117E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181607"/>
            <a:ext cx="1052511" cy="365125"/>
          </a:xfrm>
        </p:spPr>
        <p:txBody>
          <a:bodyPr/>
          <a:lstStyle/>
          <a:p>
            <a:fld id="{977BA8E6-E826-B147-AA17-E3D76A29629C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614FF1B-0387-4722-83FC-151586F28890}"/>
              </a:ext>
            </a:extLst>
          </p:cNvPr>
          <p:cNvGrpSpPr/>
          <p:nvPr/>
        </p:nvGrpSpPr>
        <p:grpSpPr>
          <a:xfrm>
            <a:off x="1163" y="1"/>
            <a:ext cx="12190835" cy="6858001"/>
            <a:chOff x="1163" y="1"/>
            <a:chExt cx="12190835" cy="6858001"/>
          </a:xfrm>
        </p:grpSpPr>
        <p:sp>
          <p:nvSpPr>
            <p:cNvPr id="7" name="流程图: 延期 6">
              <a:extLst>
                <a:ext uri="{FF2B5EF4-FFF2-40B4-BE49-F238E27FC236}">
                  <a16:creationId xmlns:a16="http://schemas.microsoft.com/office/drawing/2014/main" id="{A04027DA-B917-46AA-8A8F-BC1867B7F068}"/>
                </a:ext>
              </a:extLst>
            </p:cNvPr>
            <p:cNvSpPr/>
            <p:nvPr/>
          </p:nvSpPr>
          <p:spPr>
            <a:xfrm>
              <a:off x="1163" y="2"/>
              <a:ext cx="6937947" cy="6858000"/>
            </a:xfrm>
            <a:prstGeom prst="flowChartDelay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延期 7">
              <a:extLst>
                <a:ext uri="{FF2B5EF4-FFF2-40B4-BE49-F238E27FC236}">
                  <a16:creationId xmlns:a16="http://schemas.microsoft.com/office/drawing/2014/main" id="{3F475B9E-F217-4AD4-9B63-076A0FC68167}"/>
                </a:ext>
              </a:extLst>
            </p:cNvPr>
            <p:cNvSpPr/>
            <p:nvPr/>
          </p:nvSpPr>
          <p:spPr>
            <a:xfrm rot="10800000">
              <a:off x="5254051" y="1"/>
              <a:ext cx="6937947" cy="6858000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90CE261-0FC7-4A25-9ED6-F2607474B862}"/>
                </a:ext>
              </a:extLst>
            </p:cNvPr>
            <p:cNvSpPr/>
            <p:nvPr/>
          </p:nvSpPr>
          <p:spPr>
            <a:xfrm rot="10800000">
              <a:off x="5247786" y="1176011"/>
              <a:ext cx="1716376" cy="4505981"/>
            </a:xfrm>
            <a:custGeom>
              <a:avLst/>
              <a:gdLst>
                <a:gd name="connsiteX0" fmla="*/ 858189 w 1716376"/>
                <a:gd name="connsiteY0" fmla="*/ 4505981 h 4505981"/>
                <a:gd name="connsiteX1" fmla="*/ 792145 w 1716376"/>
                <a:gd name="connsiteY1" fmla="*/ 4434152 h 4505981"/>
                <a:gd name="connsiteX2" fmla="*/ 0 w 1716376"/>
                <a:gd name="connsiteY2" fmla="*/ 2252990 h 4505981"/>
                <a:gd name="connsiteX3" fmla="*/ 792145 w 1716376"/>
                <a:gd name="connsiteY3" fmla="*/ 71828 h 4505981"/>
                <a:gd name="connsiteX4" fmla="*/ 858188 w 1716376"/>
                <a:gd name="connsiteY4" fmla="*/ 0 h 4505981"/>
                <a:gd name="connsiteX5" fmla="*/ 924231 w 1716376"/>
                <a:gd name="connsiteY5" fmla="*/ 71829 h 4505981"/>
                <a:gd name="connsiteX6" fmla="*/ 1716376 w 1716376"/>
                <a:gd name="connsiteY6" fmla="*/ 2252991 h 4505981"/>
                <a:gd name="connsiteX7" fmla="*/ 924231 w 1716376"/>
                <a:gd name="connsiteY7" fmla="*/ 4434153 h 450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6376" h="4505981">
                  <a:moveTo>
                    <a:pt x="858189" y="4505981"/>
                  </a:moveTo>
                  <a:lnTo>
                    <a:pt x="792145" y="4434152"/>
                  </a:lnTo>
                  <a:cubicBezTo>
                    <a:pt x="297276" y="3841419"/>
                    <a:pt x="0" y="3081521"/>
                    <a:pt x="0" y="2252990"/>
                  </a:cubicBezTo>
                  <a:cubicBezTo>
                    <a:pt x="0" y="1424460"/>
                    <a:pt x="297276" y="664561"/>
                    <a:pt x="792145" y="71828"/>
                  </a:cubicBezTo>
                  <a:lnTo>
                    <a:pt x="858188" y="0"/>
                  </a:lnTo>
                  <a:lnTo>
                    <a:pt x="924231" y="71829"/>
                  </a:lnTo>
                  <a:cubicBezTo>
                    <a:pt x="1419101" y="664562"/>
                    <a:pt x="1716376" y="1424461"/>
                    <a:pt x="1716376" y="2252991"/>
                  </a:cubicBezTo>
                  <a:cubicBezTo>
                    <a:pt x="1716376" y="3081522"/>
                    <a:pt x="1419101" y="3841420"/>
                    <a:pt x="924231" y="443415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D9C43C3-26EF-4090-A1A3-A0E630E0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104" y="2762674"/>
            <a:ext cx="1332652" cy="13326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4D1A91-7D68-4919-A253-873652DBC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161" y="2836396"/>
            <a:ext cx="1185208" cy="11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071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734F63F-723E-4D11-BB4D-D265436C13F8}"/>
              </a:ext>
            </a:extLst>
          </p:cNvPr>
          <p:cNvGrpSpPr/>
          <p:nvPr/>
        </p:nvGrpSpPr>
        <p:grpSpPr>
          <a:xfrm>
            <a:off x="0" y="0"/>
            <a:ext cx="12192000" cy="6859588"/>
            <a:chOff x="0" y="0"/>
            <a:chExt cx="12192000" cy="6859588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E0E066B9-FCE2-47A9-9C4A-14FB85C4F1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05B0ADC3-FB32-486E-B09E-014EAB01B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1350" y="6226175"/>
              <a:ext cx="90805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D55816"/>
                  </a:solidFill>
                  <a:effectLst/>
                  <a:latin typeface="Gill Sans MT" panose="020B0502020104020203" pitchFamily="34" charset="0"/>
                </a:rPr>
                <a:t>2024/6/10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A95CC8DC-ABB3-472B-8B2A-16B7C78CE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4600" y="6207125"/>
              <a:ext cx="207963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>
                  <a:ln>
                    <a:noFill/>
                  </a:ln>
                  <a:solidFill>
                    <a:srgbClr val="D55816"/>
                  </a:solidFill>
                  <a:effectLst/>
                  <a:latin typeface="Gill Sans MT" panose="020B0502020104020203" pitchFamily="34" charset="0"/>
                </a:rPr>
                <a:t>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43F632BC-D7F2-474D-AE76-4DB8B930C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1588"/>
              <a:ext cx="6096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91C7C33F-12D1-49ED-B885-30727E132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588"/>
              <a:ext cx="6096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EB02A6C-72DD-4494-913E-5F4C9AFB1BA7}"/>
              </a:ext>
            </a:extLst>
          </p:cNvPr>
          <p:cNvGrpSpPr/>
          <p:nvPr/>
        </p:nvGrpSpPr>
        <p:grpSpPr>
          <a:xfrm>
            <a:off x="2076924" y="5691324"/>
            <a:ext cx="8419594" cy="769442"/>
            <a:chOff x="2076924" y="5691324"/>
            <a:chExt cx="8419594" cy="76944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C2759B0-F867-400D-97F9-366EB3DED679}"/>
                </a:ext>
              </a:extLst>
            </p:cNvPr>
            <p:cNvSpPr txBox="1"/>
            <p:nvPr/>
          </p:nvSpPr>
          <p:spPr>
            <a:xfrm>
              <a:off x="2076924" y="5691324"/>
              <a:ext cx="193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阿里巴巴普惠体 3.0 95 ExtraBold" panose="00020600040101010101" pitchFamily="18" charset="-122"/>
                  <a:ea typeface="阿里巴巴普惠体 3.0 95 ExtraBold" panose="00020600040101010101" pitchFamily="18" charset="-122"/>
                  <a:cs typeface="阿里巴巴普惠体 3.0 95 ExtraBold" panose="00020600040101010101" pitchFamily="18" charset="-122"/>
                </a:rPr>
                <a:t>+1.5°C</a:t>
              </a:r>
              <a:endParaRPr lang="zh-CN" altLang="en-US" sz="4400" dirty="0">
                <a:solidFill>
                  <a:schemeClr val="bg1"/>
                </a:solidFill>
                <a:latin typeface="阿里巴巴普惠体 3.0 95 ExtraBold" panose="00020600040101010101" pitchFamily="18" charset="-122"/>
                <a:ea typeface="阿里巴巴普惠体 3.0 95 ExtraBold" panose="00020600040101010101" pitchFamily="18" charset="-122"/>
                <a:cs typeface="阿里巴巴普惠体 3.0 95 ExtraBold" panose="00020600040101010101" pitchFamily="18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53E350-1A57-45EE-8844-676FD1CA1708}"/>
                </a:ext>
              </a:extLst>
            </p:cNvPr>
            <p:cNvSpPr txBox="1"/>
            <p:nvPr/>
          </p:nvSpPr>
          <p:spPr>
            <a:xfrm>
              <a:off x="8566181" y="5691325"/>
              <a:ext cx="193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阿里巴巴普惠体 3.0 95 ExtraBold" panose="00020600040101010101" pitchFamily="18" charset="-122"/>
                  <a:ea typeface="阿里巴巴普惠体 3.0 95 ExtraBold" panose="00020600040101010101" pitchFamily="18" charset="-122"/>
                  <a:cs typeface="阿里巴巴普惠体 3.0 95 ExtraBold" panose="00020600040101010101" pitchFamily="18" charset="-122"/>
                </a:rPr>
                <a:t>+2.0°C</a:t>
              </a:r>
              <a:endParaRPr lang="zh-CN" altLang="en-US" sz="4400" dirty="0">
                <a:solidFill>
                  <a:schemeClr val="bg1"/>
                </a:solidFill>
                <a:latin typeface="阿里巴巴普惠体 3.0 95 ExtraBold" panose="00020600040101010101" pitchFamily="18" charset="-122"/>
                <a:ea typeface="阿里巴巴普惠体 3.0 95 ExtraBold" panose="00020600040101010101" pitchFamily="18" charset="-122"/>
                <a:cs typeface="阿里巴巴普惠体 3.0 95 ExtraBold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241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42ED0-E53D-464A-A6FF-FEC32B1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9A6F2-94C2-894C-ABA5-EE92E6967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C18EA-35DF-43AE-9907-28D52C6D40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332E6-E6F2-4AF7-87C6-3C3807E4C186}" type="datetime1">
              <a:rPr kumimoji="1" lang="zh-CN" altLang="en-US" smtClean="0"/>
              <a:t>2024/6/11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C21B2-299C-4625-B10C-C0B3B573E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41555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清华简约主题-留边-16:9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Words>322</Words>
  <Application>Microsoft Office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cjkFonts 全瀨體</vt:lpstr>
      <vt:lpstr>SDK_SC_Web</vt:lpstr>
      <vt:lpstr>阿里巴巴普惠体 3.0 95 ExtraBold</vt:lpstr>
      <vt:lpstr>等线</vt:lpstr>
      <vt:lpstr>Arial</vt:lpstr>
      <vt:lpstr>Gill Sans MT</vt:lpstr>
      <vt:lpstr>Wingdings 2</vt:lpstr>
      <vt:lpstr>清华简约主题-留边-16:9</vt:lpstr>
      <vt:lpstr>全球平均温度升高1.5℃和2.0℃的不同 Difference between a 1.5°C and 2.0°C increase in global average temperature</vt:lpstr>
      <vt:lpstr>目录</vt:lpstr>
      <vt:lpstr>使用方法</vt:lpstr>
      <vt:lpstr>艾敝舍</vt:lpstr>
      <vt:lpstr>可以使用的页面如上</vt:lpstr>
      <vt:lpstr>PowerPoint 演示文稿</vt:lpstr>
      <vt:lpstr>PowerPoint 演示文稿</vt:lpstr>
      <vt:lpstr>PowerPoint 演示文稿</vt:lpstr>
      <vt:lpstr>下一个章节</vt:lpstr>
      <vt:lpstr>竖排文本</vt:lpstr>
      <vt:lpstr>感谢您的聆听！ Thank you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Vapor Hu</cp:lastModifiedBy>
  <cp:revision>1220</cp:revision>
  <cp:lastPrinted>2020-04-04T02:50:47Z</cp:lastPrinted>
  <dcterms:created xsi:type="dcterms:W3CDTF">2020-01-04T07:43:38Z</dcterms:created>
  <dcterms:modified xsi:type="dcterms:W3CDTF">2024-06-11T02:25:09Z</dcterms:modified>
</cp:coreProperties>
</file>