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C46B2-DC79-5EC6-BE9D-B0C55663F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47A08F7-99B1-4D76-1B66-C94422C50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1577D7-3365-F894-0822-A57513EE4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635A-6174-49D4-8D1A-999A116BF7A9}" type="datetimeFigureOut">
              <a:rPr lang="zh-TW" altLang="en-US" smtClean="0"/>
              <a:t>2024/2/27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75084D-AC44-FBED-5EFD-22A8D984F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3507C0-B90F-5F22-C3B3-867E2732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BBAE-DE32-410F-B39E-B4848AE66F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71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597F27-A992-5392-5E4D-91B61BA9C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D1B2DA0-EF9A-FDC1-3B50-8626C3D4F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2B68B9-662B-1DCA-BC06-F9624474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635A-6174-49D4-8D1A-999A116BF7A9}" type="datetimeFigureOut">
              <a:rPr lang="zh-TW" altLang="en-US" smtClean="0"/>
              <a:t>2024/2/27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73D5DC-3A96-539F-1F94-17FD054F3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1606C1-9F11-5786-085D-C5B9A852D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BBAE-DE32-410F-B39E-B4848AE66F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31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BE7F010-8708-29DA-D418-8857B90D0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4D6B959-FEA0-8397-1356-BB0E4D4B4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6C83C0-2892-7DB9-AEE3-133D2F740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635A-6174-49D4-8D1A-999A116BF7A9}" type="datetimeFigureOut">
              <a:rPr lang="zh-TW" altLang="en-US" smtClean="0"/>
              <a:t>2024/2/27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79B76B-F9E0-691E-3A21-FAEC31A49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04B319-EC56-00EE-AB10-ADD17D615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BBAE-DE32-410F-B39E-B4848AE66F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29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BAB233-9D54-F32E-68A2-05BA0B0F9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470E68-4351-3C8D-3207-68633B9B9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34E6B9-6B16-DC12-E78F-F98F1F965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635A-6174-49D4-8D1A-999A116BF7A9}" type="datetimeFigureOut">
              <a:rPr lang="zh-TW" altLang="en-US" smtClean="0"/>
              <a:t>2024/2/27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AB8380-1CA4-99B1-D4A2-56C153E2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D3ECEA-C3A4-6709-C98D-E0A4986C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BBAE-DE32-410F-B39E-B4848AE66F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54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1E04AC-5969-37A3-7A15-C507C3E4E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B64D16-BDBD-E8A0-9376-1901BBF3F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01FE4F-4F41-1BEE-7DF8-E0B04B48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635A-6174-49D4-8D1A-999A116BF7A9}" type="datetimeFigureOut">
              <a:rPr lang="zh-TW" altLang="en-US" smtClean="0"/>
              <a:t>2024/2/27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ADB129-ADCC-64E8-7BEE-2DA934FC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3238A9-24C1-03E0-9449-B71A19CE3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BBAE-DE32-410F-B39E-B4848AE66F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27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229AF4-B271-6F1D-0674-8860C638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9877C9-644D-BFF7-64B8-A9307E3AB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0BC9F6-84AD-0152-F099-7369D59B3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9C243F2-299C-FDB5-CA5D-1B7923BD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635A-6174-49D4-8D1A-999A116BF7A9}" type="datetimeFigureOut">
              <a:rPr lang="zh-TW" altLang="en-US" smtClean="0"/>
              <a:t>2024/2/27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C2A33A5-388C-CFCD-5E0D-DE8A54E49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476617-4F11-5CAD-4946-745FF89DC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BBAE-DE32-410F-B39E-B4848AE66F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14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97F53E-27E8-5EF0-BA23-79DA04A61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95D3CBB-E985-EABD-5319-9835A297B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B7776A-167E-A83F-614B-4135AFEAD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6B01651-4CFD-291D-7F42-93E1A4175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C96BB26-5D11-8848-8C28-2F02A539A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0E7B495-155E-7457-70DB-D5D7E8C2E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635A-6174-49D4-8D1A-999A116BF7A9}" type="datetimeFigureOut">
              <a:rPr lang="zh-TW" altLang="en-US" smtClean="0"/>
              <a:t>2024/2/27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4581EC7-C681-9A03-DCCE-38646528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9CBC48E-6995-C470-0E81-CD4974E3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BBAE-DE32-410F-B39E-B4848AE66F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16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E302A6-7B63-DAD9-D506-CFE0A01A2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A44823D-FF9C-74E2-04A6-C7D08801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635A-6174-49D4-8D1A-999A116BF7A9}" type="datetimeFigureOut">
              <a:rPr lang="zh-TW" altLang="en-US" smtClean="0"/>
              <a:t>2024/2/27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293099-E3CE-2B08-2C29-B4D95316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DD4FED5-ADC4-DDD2-520C-B520A8872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BBAE-DE32-410F-B39E-B4848AE66F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04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5BB920D-978E-490F-9DEE-B0A62D66D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635A-6174-49D4-8D1A-999A116BF7A9}" type="datetimeFigureOut">
              <a:rPr lang="zh-TW" altLang="en-US" smtClean="0"/>
              <a:t>2024/2/27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8C15467-4C65-E7F3-5395-1F4E95B95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0CD04B-97F6-281A-ECB4-77F48BC3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BBAE-DE32-410F-B39E-B4848AE66F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520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5AC208-35A2-54E4-C3FA-935D8664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218EA5-9072-4775-C2CC-DAAD0C9B3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3EC10E-0052-4C89-D743-3D21B3667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FA83B9-292B-0159-EC20-B3D2FF4E0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635A-6174-49D4-8D1A-999A116BF7A9}" type="datetimeFigureOut">
              <a:rPr lang="zh-TW" altLang="en-US" smtClean="0"/>
              <a:t>2024/2/27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E1A5CA-F5AB-D3E3-D249-C9C98F0A5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457704-1ADD-21EB-C22D-698C3C3A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BBAE-DE32-410F-B39E-B4848AE66F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683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EED8EB-3B01-2FA9-3E5A-8B3B1632D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9706E0A-B411-D95A-A6EB-7801E180D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E899A21-EA92-E4CC-826D-9F86FCFD8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18C037-8D0A-6283-A15F-4E7C6FAA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635A-6174-49D4-8D1A-999A116BF7A9}" type="datetimeFigureOut">
              <a:rPr lang="zh-TW" altLang="en-US" smtClean="0"/>
              <a:t>2024/2/27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3797242-EAE9-F14A-6979-B8E80835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841F4C-F58D-E939-FEC2-8FAFDA91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BBAE-DE32-410F-B39E-B4848AE66F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03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EF61CDA-80E0-7B47-44CB-C29E4045C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B5391D-1FEC-E0C0-901D-3124D760F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463530-B4DD-5F3D-AFF7-AB43E6706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B635A-6174-49D4-8D1A-999A116BF7A9}" type="datetimeFigureOut">
              <a:rPr lang="zh-TW" altLang="en-US" smtClean="0"/>
              <a:t>2024/2/27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86CF63-02A0-A3F9-DFFF-0BA3E1403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543A8F-5641-A51E-28D3-6ED2DE901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BBAE-DE32-410F-B39E-B4848AE66F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41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dialogflo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01D92-3F90-A042-D8AF-40991EF79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LINE</a:t>
            </a:r>
            <a:r>
              <a:rPr lang="zh-TW" altLang="en-US" dirty="0"/>
              <a:t>互動式</a:t>
            </a:r>
            <a:r>
              <a:rPr lang="en-US" altLang="zh-TW" dirty="0"/>
              <a:t>AI</a:t>
            </a:r>
            <a:r>
              <a:rPr lang="zh-TW" altLang="en-US" dirty="0"/>
              <a:t>遊戲建立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D5F288-5D27-F640-A928-FE81F10AB8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486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E61352-3C6D-8C63-F46D-12C662C31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</a:t>
            </a:r>
            <a:r>
              <a:rPr lang="zh-TW" altLang="en-US" dirty="0"/>
              <a:t>互動式</a:t>
            </a:r>
            <a:r>
              <a:rPr lang="en-US" altLang="zh-TW" dirty="0"/>
              <a:t>AI</a:t>
            </a:r>
            <a:r>
              <a:rPr lang="zh-TW" altLang="en-US" dirty="0"/>
              <a:t>遊戲建立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2F3FDF-2B77-7DE9-89B5-5C7AFD702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55848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介面</a:t>
            </a:r>
            <a:endParaRPr lang="en-US" altLang="zh-TW" dirty="0"/>
          </a:p>
          <a:p>
            <a:pPr lvl="1"/>
            <a:r>
              <a:rPr lang="en-US" altLang="zh-TW" dirty="0"/>
              <a:t>LINE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WEB</a:t>
            </a:r>
          </a:p>
          <a:p>
            <a:r>
              <a:rPr lang="zh-TW" altLang="en-US" dirty="0"/>
              <a:t>資料庫</a:t>
            </a:r>
            <a:r>
              <a:rPr lang="en-US" altLang="zh-TW" dirty="0"/>
              <a:t>(</a:t>
            </a:r>
            <a:r>
              <a:rPr lang="zh-TW" altLang="en-US" dirty="0"/>
              <a:t>問答題目與客戶資料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err="1"/>
              <a:t>mySQL</a:t>
            </a:r>
            <a:endParaRPr lang="en-US" altLang="zh-TW" dirty="0"/>
          </a:p>
          <a:p>
            <a:r>
              <a:rPr lang="zh-TW" altLang="en-US" dirty="0"/>
              <a:t>雲端 或是 自建伺服器</a:t>
            </a:r>
            <a:endParaRPr lang="en-US" altLang="zh-TW" dirty="0"/>
          </a:p>
          <a:p>
            <a:r>
              <a:rPr lang="zh-TW" altLang="en-US" dirty="0"/>
              <a:t>整合</a:t>
            </a:r>
            <a:endParaRPr lang="en-US" altLang="zh-TW" dirty="0"/>
          </a:p>
          <a:p>
            <a:pPr lvl="1"/>
            <a:r>
              <a:rPr lang="en-US" altLang="zh-TW" b="0" i="0" dirty="0">
                <a:solidFill>
                  <a:srgbClr val="212744"/>
                </a:solidFill>
                <a:effectLst/>
                <a:latin typeface="Verdana" panose="020B0604030504040204" pitchFamily="34" charset="0"/>
              </a:rPr>
              <a:t>Flask </a:t>
            </a:r>
          </a:p>
          <a:p>
            <a:pPr lvl="1"/>
            <a:r>
              <a:rPr lang="en-US" altLang="zh-TW" dirty="0"/>
              <a:t>Python</a:t>
            </a:r>
          </a:p>
          <a:p>
            <a:r>
              <a:rPr lang="en-US" altLang="zh-TW" dirty="0"/>
              <a:t>AI</a:t>
            </a:r>
          </a:p>
          <a:p>
            <a:pPr lvl="1"/>
            <a:r>
              <a:rPr lang="en-US" altLang="zh-TW" dirty="0" err="1"/>
              <a:t>spaCy</a:t>
            </a:r>
            <a:r>
              <a:rPr lang="en-US" altLang="zh-TW" dirty="0"/>
              <a:t>(</a:t>
            </a:r>
            <a:r>
              <a:rPr lang="zh-TW" altLang="en-US" dirty="0"/>
              <a:t>自然語言處理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err="1"/>
              <a:t>chatGPT</a:t>
            </a:r>
            <a:r>
              <a:rPr lang="en-US" altLang="zh-TW" dirty="0"/>
              <a:t> </a:t>
            </a:r>
            <a:r>
              <a:rPr lang="en-US" altLang="zh-TW" b="0" i="0" dirty="0">
                <a:solidFill>
                  <a:srgbClr val="5F6368"/>
                </a:solidFill>
                <a:effectLst/>
                <a:latin typeface="Google Sans Text"/>
              </a:rPr>
              <a:t> </a:t>
            </a:r>
            <a:r>
              <a:rPr lang="en-US" altLang="zh-TW" b="0" i="0" u="sng" dirty="0" err="1">
                <a:solidFill>
                  <a:srgbClr val="1A73E8"/>
                </a:solidFill>
                <a:effectLst/>
                <a:latin typeface="Google Sans Text"/>
                <a:hlinkClick r:id="rId2"/>
              </a:rPr>
              <a:t>Dialogflow</a:t>
            </a:r>
            <a:r>
              <a:rPr lang="en-US" altLang="zh-TW" b="0" i="0" u="sng" dirty="0">
                <a:solidFill>
                  <a:srgbClr val="1A73E8"/>
                </a:solidFill>
                <a:effectLst/>
                <a:latin typeface="Google Sans Text"/>
                <a:hlinkClick r:id="rId2"/>
              </a:rPr>
              <a:t> CX</a:t>
            </a:r>
            <a:r>
              <a:rPr lang="en-US" altLang="zh-TW" b="0" i="0" dirty="0">
                <a:solidFill>
                  <a:srgbClr val="5F6368"/>
                </a:solidFill>
                <a:effectLst/>
                <a:latin typeface="Google Sans Text"/>
              </a:rPr>
              <a:t> 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30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35358-766D-5718-794B-2155219ED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A9655B-B9CC-D5D2-94D1-A5587E45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E23B27-85F2-A5D5-48BE-36004D8FC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LINE </a:t>
            </a:r>
          </a:p>
          <a:p>
            <a:pPr lvl="1"/>
            <a:r>
              <a:rPr lang="zh-TW" altLang="en-US" dirty="0"/>
              <a:t>客戶操作端 </a:t>
            </a:r>
            <a:endParaRPr lang="en-US" altLang="zh-TW" dirty="0"/>
          </a:p>
          <a:p>
            <a:pPr lvl="2"/>
            <a:r>
              <a:rPr lang="zh-TW" altLang="en-US" dirty="0"/>
              <a:t>商品</a:t>
            </a:r>
            <a:endParaRPr lang="en-US" altLang="zh-TW" dirty="0"/>
          </a:p>
          <a:p>
            <a:pPr lvl="2"/>
            <a:r>
              <a:rPr lang="zh-TW" altLang="en-US" dirty="0"/>
              <a:t>連結遊戲</a:t>
            </a:r>
            <a:endParaRPr lang="en-US" altLang="zh-TW" dirty="0"/>
          </a:p>
          <a:p>
            <a:pPr lvl="2"/>
            <a:r>
              <a:rPr lang="zh-TW" altLang="en-US" dirty="0"/>
              <a:t>客戶資訊</a:t>
            </a:r>
            <a:endParaRPr lang="en-US" altLang="zh-TW" dirty="0"/>
          </a:p>
          <a:p>
            <a:pPr lvl="1"/>
            <a:r>
              <a:rPr lang="en-US" altLang="zh-TW" dirty="0"/>
              <a:t>LINE</a:t>
            </a:r>
            <a:r>
              <a:rPr lang="zh-TW" altLang="en-US" dirty="0"/>
              <a:t> </a:t>
            </a:r>
            <a:r>
              <a:rPr lang="en-US" altLang="zh-TW" dirty="0"/>
              <a:t>BOT</a:t>
            </a:r>
            <a:r>
              <a:rPr lang="zh-TW" altLang="en-US" dirty="0"/>
              <a:t> 訊息發送</a:t>
            </a:r>
            <a:endParaRPr lang="en-US" altLang="zh-TW" dirty="0"/>
          </a:p>
          <a:p>
            <a:pPr lvl="2"/>
            <a:r>
              <a:rPr lang="zh-TW" altLang="en-US" dirty="0"/>
              <a:t>廣告</a:t>
            </a:r>
            <a:endParaRPr lang="en-US" altLang="zh-TW" dirty="0"/>
          </a:p>
          <a:p>
            <a:pPr lvl="2"/>
            <a:r>
              <a:rPr lang="zh-TW" altLang="en-US" dirty="0"/>
              <a:t>優惠</a:t>
            </a:r>
            <a:endParaRPr lang="en-US" altLang="zh-TW" dirty="0"/>
          </a:p>
          <a:p>
            <a:pPr lvl="2"/>
            <a:r>
              <a:rPr lang="zh-TW" altLang="en-US" dirty="0"/>
              <a:t>重大訊息</a:t>
            </a:r>
            <a:endParaRPr lang="en-US" altLang="zh-TW" dirty="0"/>
          </a:p>
          <a:p>
            <a:r>
              <a:rPr lang="en-US" altLang="zh-TW" dirty="0"/>
              <a:t>WEB</a:t>
            </a:r>
          </a:p>
          <a:p>
            <a:pPr lvl="1"/>
            <a:r>
              <a:rPr lang="zh-TW" altLang="en-US" dirty="0"/>
              <a:t>功能與</a:t>
            </a:r>
            <a:r>
              <a:rPr lang="en-US" altLang="zh-TW" dirty="0"/>
              <a:t>LINE</a:t>
            </a:r>
            <a:r>
              <a:rPr lang="zh-TW" altLang="en-US" dirty="0"/>
              <a:t>介面相同</a:t>
            </a:r>
            <a:r>
              <a:rPr lang="en-US" altLang="zh-TW" dirty="0"/>
              <a:t>(</a:t>
            </a:r>
            <a:r>
              <a:rPr lang="zh-TW" altLang="en-US" dirty="0"/>
              <a:t>電腦端的操作 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遊戲開發</a:t>
            </a:r>
            <a:r>
              <a:rPr lang="en-US" altLang="zh-TW" dirty="0"/>
              <a:t>(</a:t>
            </a:r>
            <a:r>
              <a:rPr lang="zh-TW" altLang="en-US" dirty="0"/>
              <a:t>避免機器人</a:t>
            </a:r>
            <a:r>
              <a:rPr lang="en-US" altLang="zh-TW" dirty="0"/>
              <a:t>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582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EC635B-03E5-27D4-396A-B60312E6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BA2A9C-FB53-D205-C82D-DC8E19DE1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mySQL</a:t>
            </a:r>
            <a:endParaRPr lang="en-US" altLang="zh-TW" dirty="0"/>
          </a:p>
          <a:p>
            <a:pPr lvl="1"/>
            <a:r>
              <a:rPr lang="zh-TW" altLang="en-US" dirty="0"/>
              <a:t>客戶個人資料</a:t>
            </a:r>
            <a:endParaRPr lang="en-US" altLang="zh-TW" dirty="0"/>
          </a:p>
          <a:p>
            <a:pPr lvl="1"/>
            <a:r>
              <a:rPr lang="zh-TW" altLang="en-US" dirty="0"/>
              <a:t>遊戲題目資料庫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245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A6F72C-8F29-F709-A4C1-86F76518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整合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39DD87-3866-5EF3-D3B1-6F4B269A3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212744"/>
                </a:solidFill>
                <a:effectLst/>
                <a:latin typeface="Verdana" panose="020B0604030504040204" pitchFamily="34" charset="0"/>
              </a:rPr>
              <a:t>Flask</a:t>
            </a:r>
          </a:p>
          <a:p>
            <a:pPr lvl="1"/>
            <a:r>
              <a:rPr lang="zh-TW" altLang="en-US" dirty="0">
                <a:solidFill>
                  <a:srgbClr val="212744"/>
                </a:solidFill>
                <a:latin typeface="Verdana" panose="020B0604030504040204" pitchFamily="34" charset="0"/>
              </a:rPr>
              <a:t>整合 </a:t>
            </a:r>
            <a:r>
              <a:rPr lang="en-US" altLang="zh-TW" dirty="0">
                <a:solidFill>
                  <a:srgbClr val="212744"/>
                </a:solidFill>
                <a:latin typeface="Verdana" panose="020B0604030504040204" pitchFamily="34" charset="0"/>
              </a:rPr>
              <a:t>web </a:t>
            </a:r>
            <a:r>
              <a:rPr lang="zh-TW" altLang="en-US" dirty="0">
                <a:solidFill>
                  <a:srgbClr val="212744"/>
                </a:solidFill>
                <a:latin typeface="Verdana" panose="020B0604030504040204" pitchFamily="34" charset="0"/>
              </a:rPr>
              <a:t>與 </a:t>
            </a:r>
            <a:r>
              <a:rPr lang="en-US" altLang="zh-TW" dirty="0">
                <a:solidFill>
                  <a:srgbClr val="212744"/>
                </a:solidFill>
                <a:latin typeface="Verdana" panose="020B0604030504040204" pitchFamily="34" charset="0"/>
              </a:rPr>
              <a:t>LINE</a:t>
            </a:r>
            <a:endParaRPr lang="en-US" altLang="zh-TW" b="0" i="0" dirty="0">
              <a:solidFill>
                <a:srgbClr val="212744"/>
              </a:solidFill>
              <a:effectLst/>
              <a:latin typeface="Verdana" panose="020B0604030504040204" pitchFamily="34" charset="0"/>
            </a:endParaRPr>
          </a:p>
          <a:p>
            <a:r>
              <a:rPr lang="en-US" altLang="zh-TW" dirty="0"/>
              <a:t>Python</a:t>
            </a:r>
          </a:p>
          <a:p>
            <a:pPr lvl="1"/>
            <a:r>
              <a:rPr lang="zh-TW" altLang="en-US" dirty="0"/>
              <a:t>串通資料庫的程式</a:t>
            </a:r>
            <a:endParaRPr lang="en-US" altLang="zh-TW" dirty="0"/>
          </a:p>
          <a:p>
            <a:pPr lvl="1"/>
            <a:r>
              <a:rPr lang="zh-TW" altLang="en-US" dirty="0"/>
              <a:t>分析後台</a:t>
            </a:r>
            <a:endParaRPr lang="en-US" altLang="zh-TW" dirty="0"/>
          </a:p>
          <a:p>
            <a:pPr lvl="1"/>
            <a:r>
              <a:rPr lang="en-US" altLang="zh-TW" dirty="0"/>
              <a:t>AI</a:t>
            </a:r>
            <a:r>
              <a:rPr lang="zh-TW" altLang="en-US" dirty="0"/>
              <a:t>連結</a:t>
            </a:r>
          </a:p>
        </p:txBody>
      </p:sp>
    </p:spTree>
    <p:extLst>
      <p:ext uri="{BB962C8B-B14F-4D97-AF65-F5344CB8AC3E}">
        <p14:creationId xmlns:p14="http://schemas.microsoft.com/office/powerpoint/2010/main" val="1254447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D00C48-7452-FE04-E947-335A2806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DC3C27-D7F8-ADC7-8978-4EB965023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spaCy</a:t>
            </a:r>
            <a:r>
              <a:rPr lang="en-US" altLang="zh-TW" dirty="0"/>
              <a:t>(</a:t>
            </a:r>
            <a:r>
              <a:rPr lang="zh-TW" altLang="en-US" dirty="0"/>
              <a:t>自然語言處理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語意處理分析</a:t>
            </a:r>
            <a:endParaRPr lang="en-US" altLang="zh-TW" dirty="0"/>
          </a:p>
          <a:p>
            <a:r>
              <a:rPr lang="en-US" altLang="zh-TW" dirty="0"/>
              <a:t>ChatGPT(</a:t>
            </a:r>
            <a:r>
              <a:rPr lang="zh-TW" altLang="en-US" dirty="0"/>
              <a:t>微軟</a:t>
            </a:r>
            <a:r>
              <a:rPr lang="en-US" altLang="zh-TW" dirty="0"/>
              <a:t>)  or </a:t>
            </a:r>
            <a:r>
              <a:rPr lang="en-US" altLang="zh-TW" dirty="0" err="1"/>
              <a:t>Dialogflow</a:t>
            </a:r>
            <a:r>
              <a:rPr lang="en-US" altLang="zh-TW" dirty="0"/>
              <a:t> CX(google)</a:t>
            </a:r>
          </a:p>
          <a:p>
            <a:pPr lvl="1"/>
            <a:r>
              <a:rPr lang="zh-TW" altLang="en-US" dirty="0"/>
              <a:t>協助語意分析</a:t>
            </a:r>
            <a:endParaRPr lang="en-US" altLang="zh-TW" dirty="0"/>
          </a:p>
          <a:p>
            <a:pPr lvl="1"/>
            <a:r>
              <a:rPr lang="en-US" altLang="zh-TW" dirty="0" err="1"/>
              <a:t>Dialogflow</a:t>
            </a:r>
            <a:r>
              <a:rPr lang="en-US" altLang="zh-TW" dirty="0"/>
              <a:t> CX</a:t>
            </a:r>
            <a:r>
              <a:rPr lang="zh-TW" altLang="en-US" dirty="0"/>
              <a:t> 可協助打造客製化功能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 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2998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129</Words>
  <Application>Microsoft Office PowerPoint</Application>
  <PresentationFormat>寬螢幕</PresentationFormat>
  <Paragraphs>45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Google Sans Text</vt:lpstr>
      <vt:lpstr>Arial</vt:lpstr>
      <vt:lpstr>Calibri</vt:lpstr>
      <vt:lpstr>Calibri Light</vt:lpstr>
      <vt:lpstr>Verdana</vt:lpstr>
      <vt:lpstr>Office 佈景主題</vt:lpstr>
      <vt:lpstr>LINE互動式AI遊戲建立</vt:lpstr>
      <vt:lpstr>LINE互動式AI遊戲建立</vt:lpstr>
      <vt:lpstr>介面</vt:lpstr>
      <vt:lpstr>資料庫</vt:lpstr>
      <vt:lpstr>整合</vt:lpstr>
      <vt:lpstr>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LINE互動式AI遊戲建立</dc:title>
  <dc:creator>奕廷 林</dc:creator>
  <cp:lastModifiedBy>奕廷 林</cp:lastModifiedBy>
  <cp:revision>2</cp:revision>
  <dcterms:created xsi:type="dcterms:W3CDTF">2024-02-26T17:10:12Z</dcterms:created>
  <dcterms:modified xsi:type="dcterms:W3CDTF">2024-02-27T08:44:09Z</dcterms:modified>
</cp:coreProperties>
</file>