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58" r:id="rId4"/>
    <p:sldId id="259" r:id="rId5"/>
    <p:sldId id="264" r:id="rId6"/>
    <p:sldId id="285" r:id="rId7"/>
    <p:sldId id="288" r:id="rId8"/>
    <p:sldId id="295" r:id="rId9"/>
    <p:sldId id="266" r:id="rId10"/>
    <p:sldId id="289" r:id="rId11"/>
    <p:sldId id="286" r:id="rId12"/>
    <p:sldId id="290" r:id="rId13"/>
    <p:sldId id="291" r:id="rId14"/>
    <p:sldId id="293" r:id="rId15"/>
    <p:sldId id="276" r:id="rId16"/>
    <p:sldId id="299" r:id="rId17"/>
    <p:sldId id="300" r:id="rId18"/>
    <p:sldId id="270" r:id="rId19"/>
    <p:sldId id="282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2019/11/6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0215;&#26684;.xls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8439" y="1725503"/>
            <a:ext cx="1197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湖南中医药大学体育场馆无线网络设计方案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5C3C9B-4511-4081-9BCC-FFD1C0F32199}"/>
              </a:ext>
            </a:extLst>
          </p:cNvPr>
          <p:cNvSpPr txBox="1"/>
          <p:nvPr/>
        </p:nvSpPr>
        <p:spPr>
          <a:xfrm>
            <a:off x="2778539" y="2967307"/>
            <a:ext cx="616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寰宇网络科技有限公司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FF7240-9AD7-4044-A8FD-A0C8B90CB3CB}"/>
              </a:ext>
            </a:extLst>
          </p:cNvPr>
          <p:cNvSpPr txBox="1"/>
          <p:nvPr/>
        </p:nvSpPr>
        <p:spPr>
          <a:xfrm>
            <a:off x="4494238" y="5996354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维修中心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B283F-221E-43B9-8CDA-DB1379FE4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1395412"/>
            <a:ext cx="6372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1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体育馆内部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846F1-C90C-4DEE-A4F1-5F44D387B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28" y="1695967"/>
            <a:ext cx="7395063" cy="37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18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BFF438-AE4D-4FA4-B4AB-49E1F99C3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82" y="1646725"/>
            <a:ext cx="6038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734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434ACB-F031-40AB-AA12-98EF08AD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238250"/>
            <a:ext cx="63531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05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EA6E15-1B84-4020-96F8-ADCA3E7CD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05" y="1066135"/>
            <a:ext cx="6559794" cy="47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376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项目特色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34600" y="1494211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8484" y="3789794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79965" y="1633400"/>
            <a:ext cx="4005702" cy="193899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采用双核心交换机冗余热备，保证稳定性和提高核心交换机的性能。还可以负载均衡，提高工作效率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内外网连接处各采用两台防火墙冗余处理，防止内外网攻击</a:t>
            </a:r>
          </a:p>
          <a:p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7336" y="4049758"/>
            <a:ext cx="4300806" cy="138499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（无线控制器）冗余稳定可靠，批量控制无线接入点简便安全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考虑到信号传输的更快更精确更高效，所以使用单模光纤连接至图书馆网络中心</a:t>
            </a:r>
            <a:endParaRPr lang="zh-CN" alt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28485" y="1494212"/>
            <a:ext cx="454502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34600" y="3789795"/>
            <a:ext cx="4545020" cy="207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19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18495" y="3789794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8484" y="1494211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04261" y="4074252"/>
            <a:ext cx="4005702" cy="16619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poe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交换机，增加了设备的稳定性，布线更加方便快捷。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管穿线，防止网线遭受破坏，而且更加美观。</a:t>
            </a:r>
          </a:p>
          <a:p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56592" y="1860276"/>
            <a:ext cx="4300806" cy="138499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PORTAL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认证，用户访问网站后跳转至指定网站进行认证，此处可用作宣传。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网络无缝漫游，增加用户体验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28485" y="3801302"/>
            <a:ext cx="454502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34602" y="1494212"/>
            <a:ext cx="4545020" cy="207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813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项目清单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436841" y="3089307"/>
            <a:ext cx="5176227" cy="523220"/>
            <a:chOff x="1902600" y="5329472"/>
            <a:chExt cx="1876425" cy="523220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02600" y="5329472"/>
              <a:ext cx="18479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 寰宇网络科技有限公司</a:t>
              </a: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2411507" y="1706273"/>
            <a:ext cx="722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感谢大家的聆听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     录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090425" y="1907636"/>
            <a:ext cx="25160" cy="3636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5"/>
          <p:cNvSpPr>
            <a:spLocks noEditPoints="1"/>
          </p:cNvSpPr>
          <p:nvPr/>
        </p:nvSpPr>
        <p:spPr bwMode="auto">
          <a:xfrm>
            <a:off x="6408252" y="1750024"/>
            <a:ext cx="256659" cy="465892"/>
          </a:xfrm>
          <a:custGeom>
            <a:avLst/>
            <a:gdLst>
              <a:gd name="T0" fmla="*/ 38 w 77"/>
              <a:gd name="T1" fmla="*/ 136 h 140"/>
              <a:gd name="T2" fmla="*/ 33 w 77"/>
              <a:gd name="T3" fmla="*/ 131 h 140"/>
              <a:gd name="T4" fmla="*/ 38 w 77"/>
              <a:gd name="T5" fmla="*/ 126 h 140"/>
              <a:gd name="T6" fmla="*/ 43 w 77"/>
              <a:gd name="T7" fmla="*/ 131 h 140"/>
              <a:gd name="T8" fmla="*/ 38 w 77"/>
              <a:gd name="T9" fmla="*/ 136 h 140"/>
              <a:gd name="T10" fmla="*/ 6 w 77"/>
              <a:gd name="T11" fmla="*/ 122 h 140"/>
              <a:gd name="T12" fmla="*/ 6 w 77"/>
              <a:gd name="T13" fmla="*/ 18 h 140"/>
              <a:gd name="T14" fmla="*/ 70 w 77"/>
              <a:gd name="T15" fmla="*/ 18 h 140"/>
              <a:gd name="T16" fmla="*/ 70 w 77"/>
              <a:gd name="T17" fmla="*/ 122 h 140"/>
              <a:gd name="T18" fmla="*/ 6 w 77"/>
              <a:gd name="T19" fmla="*/ 122 h 140"/>
              <a:gd name="T20" fmla="*/ 63 w 77"/>
              <a:gd name="T21" fmla="*/ 0 h 140"/>
              <a:gd name="T22" fmla="*/ 13 w 77"/>
              <a:gd name="T23" fmla="*/ 0 h 140"/>
              <a:gd name="T24" fmla="*/ 0 w 77"/>
              <a:gd name="T25" fmla="*/ 13 h 140"/>
              <a:gd name="T26" fmla="*/ 0 w 77"/>
              <a:gd name="T27" fmla="*/ 127 h 140"/>
              <a:gd name="T28" fmla="*/ 13 w 77"/>
              <a:gd name="T29" fmla="*/ 140 h 140"/>
              <a:gd name="T30" fmla="*/ 63 w 77"/>
              <a:gd name="T31" fmla="*/ 140 h 140"/>
              <a:gd name="T32" fmla="*/ 77 w 77"/>
              <a:gd name="T33" fmla="*/ 127 h 140"/>
              <a:gd name="T34" fmla="*/ 77 w 77"/>
              <a:gd name="T35" fmla="*/ 13 h 140"/>
              <a:gd name="T36" fmla="*/ 63 w 77"/>
              <a:gd name="T37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140">
                <a:moveTo>
                  <a:pt x="38" y="136"/>
                </a:moveTo>
                <a:cubicBezTo>
                  <a:pt x="36" y="136"/>
                  <a:pt x="33" y="134"/>
                  <a:pt x="33" y="131"/>
                </a:cubicBezTo>
                <a:cubicBezTo>
                  <a:pt x="33" y="128"/>
                  <a:pt x="36" y="126"/>
                  <a:pt x="38" y="126"/>
                </a:cubicBezTo>
                <a:cubicBezTo>
                  <a:pt x="41" y="126"/>
                  <a:pt x="43" y="128"/>
                  <a:pt x="43" y="131"/>
                </a:cubicBezTo>
                <a:cubicBezTo>
                  <a:pt x="43" y="134"/>
                  <a:pt x="41" y="136"/>
                  <a:pt x="38" y="136"/>
                </a:cubicBezTo>
                <a:moveTo>
                  <a:pt x="6" y="122"/>
                </a:moveTo>
                <a:cubicBezTo>
                  <a:pt x="6" y="18"/>
                  <a:pt x="6" y="18"/>
                  <a:pt x="6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6" y="122"/>
                  <a:pt x="6" y="122"/>
                  <a:pt x="6" y="122"/>
                </a:cubicBezTo>
                <a:moveTo>
                  <a:pt x="63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4"/>
                  <a:pt x="6" y="140"/>
                  <a:pt x="13" y="140"/>
                </a:cubicBezTo>
                <a:cubicBezTo>
                  <a:pt x="63" y="140"/>
                  <a:pt x="63" y="140"/>
                  <a:pt x="63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6"/>
                  <a:pt x="71" y="0"/>
                  <a:pt x="63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34907" y="4085757"/>
            <a:ext cx="359882" cy="437994"/>
            <a:chOff x="5695954" y="3406775"/>
            <a:chExt cx="409576" cy="498475"/>
          </a:xfrm>
          <a:solidFill>
            <a:schemeClr val="bg1">
              <a:alpha val="80000"/>
            </a:schemeClr>
          </a:solidFill>
        </p:grpSpPr>
        <p:sp>
          <p:nvSpPr>
            <p:cNvPr id="46" name="Freeform 6"/>
            <p:cNvSpPr/>
            <p:nvPr/>
          </p:nvSpPr>
          <p:spPr bwMode="auto">
            <a:xfrm>
              <a:off x="5881692" y="3513138"/>
              <a:ext cx="90488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5729292" y="3622675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789617" y="3459163"/>
              <a:ext cx="92075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9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5713417" y="3513138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5695954" y="34067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2 w 24"/>
                <a:gd name="T5" fmla="*/ 7 h 23"/>
                <a:gd name="T6" fmla="*/ 1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3 w 24"/>
                <a:gd name="T13" fmla="*/ 22 h 23"/>
                <a:gd name="T14" fmla="*/ 21 w 24"/>
                <a:gd name="T15" fmla="*/ 16 h 23"/>
                <a:gd name="T16" fmla="*/ 22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1" y="23"/>
                    <a:pt x="12" y="23"/>
                    <a:pt x="13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5"/>
                    <a:pt x="24" y="12"/>
                    <a:pt x="2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5976942" y="3557588"/>
              <a:ext cx="95250" cy="87313"/>
            </a:xfrm>
            <a:custGeom>
              <a:avLst/>
              <a:gdLst>
                <a:gd name="T0" fmla="*/ 14 w 25"/>
                <a:gd name="T1" fmla="*/ 0 h 23"/>
                <a:gd name="T2" fmla="*/ 11 w 25"/>
                <a:gd name="T3" fmla="*/ 1 h 23"/>
                <a:gd name="T4" fmla="*/ 3 w 25"/>
                <a:gd name="T5" fmla="*/ 7 h 23"/>
                <a:gd name="T6" fmla="*/ 2 w 25"/>
                <a:gd name="T7" fmla="*/ 13 h 23"/>
                <a:gd name="T8" fmla="*/ 8 w 25"/>
                <a:gd name="T9" fmla="*/ 21 h 23"/>
                <a:gd name="T10" fmla="*/ 11 w 25"/>
                <a:gd name="T11" fmla="*/ 23 h 23"/>
                <a:gd name="T12" fmla="*/ 14 w 25"/>
                <a:gd name="T13" fmla="*/ 22 h 23"/>
                <a:gd name="T14" fmla="*/ 22 w 25"/>
                <a:gd name="T15" fmla="*/ 16 h 23"/>
                <a:gd name="T16" fmla="*/ 23 w 25"/>
                <a:gd name="T17" fmla="*/ 10 h 23"/>
                <a:gd name="T18" fmla="*/ 17 w 25"/>
                <a:gd name="T19" fmla="*/ 2 h 23"/>
                <a:gd name="T20" fmla="*/ 14 w 2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3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5748342" y="37242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5805492" y="35655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5900742" y="3614738"/>
              <a:ext cx="95250" cy="82550"/>
            </a:xfrm>
            <a:custGeom>
              <a:avLst/>
              <a:gdLst>
                <a:gd name="T0" fmla="*/ 14 w 25"/>
                <a:gd name="T1" fmla="*/ 0 h 22"/>
                <a:gd name="T2" fmla="*/ 11 w 25"/>
                <a:gd name="T3" fmla="*/ 0 h 22"/>
                <a:gd name="T4" fmla="*/ 3 w 25"/>
                <a:gd name="T5" fmla="*/ 6 h 22"/>
                <a:gd name="T6" fmla="*/ 2 w 25"/>
                <a:gd name="T7" fmla="*/ 13 h 22"/>
                <a:gd name="T8" fmla="*/ 8 w 25"/>
                <a:gd name="T9" fmla="*/ 20 h 22"/>
                <a:gd name="T10" fmla="*/ 11 w 25"/>
                <a:gd name="T11" fmla="*/ 22 h 22"/>
                <a:gd name="T12" fmla="*/ 14 w 25"/>
                <a:gd name="T13" fmla="*/ 21 h 22"/>
                <a:gd name="T14" fmla="*/ 22 w 25"/>
                <a:gd name="T15" fmla="*/ 16 h 22"/>
                <a:gd name="T16" fmla="*/ 23 w 25"/>
                <a:gd name="T17" fmla="*/ 9 h 22"/>
                <a:gd name="T18" fmla="*/ 17 w 25"/>
                <a:gd name="T19" fmla="*/ 2 h 22"/>
                <a:gd name="T20" fmla="*/ 14 w 25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"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5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5824542" y="36671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5957892" y="36861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5881692" y="37433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6015042" y="3765550"/>
              <a:ext cx="90488" cy="84138"/>
            </a:xfrm>
            <a:custGeom>
              <a:avLst/>
              <a:gdLst>
                <a:gd name="T0" fmla="*/ 14 w 24"/>
                <a:gd name="T1" fmla="*/ 0 h 22"/>
                <a:gd name="T2" fmla="*/ 11 w 24"/>
                <a:gd name="T3" fmla="*/ 1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4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5938842" y="3822700"/>
              <a:ext cx="90488" cy="82550"/>
            </a:xfrm>
            <a:custGeom>
              <a:avLst/>
              <a:gdLst>
                <a:gd name="T0" fmla="*/ 13 w 24"/>
                <a:gd name="T1" fmla="*/ 0 h 22"/>
                <a:gd name="T2" fmla="*/ 10 w 24"/>
                <a:gd name="T3" fmla="*/ 0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3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Freeform 20"/>
          <p:cNvSpPr>
            <a:spLocks noEditPoints="1"/>
          </p:cNvSpPr>
          <p:nvPr/>
        </p:nvSpPr>
        <p:spPr bwMode="auto">
          <a:xfrm>
            <a:off x="5487700" y="5333136"/>
            <a:ext cx="253869" cy="471472"/>
          </a:xfrm>
          <a:custGeom>
            <a:avLst/>
            <a:gdLst>
              <a:gd name="T0" fmla="*/ 38 w 76"/>
              <a:gd name="T1" fmla="*/ 130 h 142"/>
              <a:gd name="T2" fmla="*/ 32 w 76"/>
              <a:gd name="T3" fmla="*/ 124 h 142"/>
              <a:gd name="T4" fmla="*/ 38 w 76"/>
              <a:gd name="T5" fmla="*/ 118 h 142"/>
              <a:gd name="T6" fmla="*/ 44 w 76"/>
              <a:gd name="T7" fmla="*/ 124 h 142"/>
              <a:gd name="T8" fmla="*/ 38 w 76"/>
              <a:gd name="T9" fmla="*/ 130 h 142"/>
              <a:gd name="T10" fmla="*/ 12 w 76"/>
              <a:gd name="T11" fmla="*/ 68 h 142"/>
              <a:gd name="T12" fmla="*/ 10 w 76"/>
              <a:gd name="T13" fmla="*/ 67 h 142"/>
              <a:gd name="T14" fmla="*/ 10 w 76"/>
              <a:gd name="T15" fmla="*/ 61 h 142"/>
              <a:gd name="T16" fmla="*/ 12 w 76"/>
              <a:gd name="T17" fmla="*/ 59 h 142"/>
              <a:gd name="T18" fmla="*/ 66 w 76"/>
              <a:gd name="T19" fmla="*/ 59 h 142"/>
              <a:gd name="T20" fmla="*/ 67 w 76"/>
              <a:gd name="T21" fmla="*/ 61 h 142"/>
              <a:gd name="T22" fmla="*/ 67 w 76"/>
              <a:gd name="T23" fmla="*/ 67 h 142"/>
              <a:gd name="T24" fmla="*/ 66 w 76"/>
              <a:gd name="T25" fmla="*/ 68 h 142"/>
              <a:gd name="T26" fmla="*/ 12 w 76"/>
              <a:gd name="T27" fmla="*/ 68 h 142"/>
              <a:gd name="T28" fmla="*/ 12 w 76"/>
              <a:gd name="T29" fmla="*/ 53 h 142"/>
              <a:gd name="T30" fmla="*/ 10 w 76"/>
              <a:gd name="T31" fmla="*/ 51 h 142"/>
              <a:gd name="T32" fmla="*/ 10 w 76"/>
              <a:gd name="T33" fmla="*/ 45 h 142"/>
              <a:gd name="T34" fmla="*/ 12 w 76"/>
              <a:gd name="T35" fmla="*/ 43 h 142"/>
              <a:gd name="T36" fmla="*/ 66 w 76"/>
              <a:gd name="T37" fmla="*/ 43 h 142"/>
              <a:gd name="T38" fmla="*/ 67 w 76"/>
              <a:gd name="T39" fmla="*/ 45 h 142"/>
              <a:gd name="T40" fmla="*/ 67 w 76"/>
              <a:gd name="T41" fmla="*/ 51 h 142"/>
              <a:gd name="T42" fmla="*/ 66 w 76"/>
              <a:gd name="T43" fmla="*/ 53 h 142"/>
              <a:gd name="T44" fmla="*/ 12 w 76"/>
              <a:gd name="T45" fmla="*/ 53 h 142"/>
              <a:gd name="T46" fmla="*/ 12 w 76"/>
              <a:gd name="T47" fmla="*/ 36 h 142"/>
              <a:gd name="T48" fmla="*/ 10 w 76"/>
              <a:gd name="T49" fmla="*/ 34 h 142"/>
              <a:gd name="T50" fmla="*/ 10 w 76"/>
              <a:gd name="T51" fmla="*/ 28 h 142"/>
              <a:gd name="T52" fmla="*/ 12 w 76"/>
              <a:gd name="T53" fmla="*/ 27 h 142"/>
              <a:gd name="T54" fmla="*/ 66 w 76"/>
              <a:gd name="T55" fmla="*/ 27 h 142"/>
              <a:gd name="T56" fmla="*/ 67 w 76"/>
              <a:gd name="T57" fmla="*/ 28 h 142"/>
              <a:gd name="T58" fmla="*/ 67 w 76"/>
              <a:gd name="T59" fmla="*/ 34 h 142"/>
              <a:gd name="T60" fmla="*/ 66 w 76"/>
              <a:gd name="T61" fmla="*/ 36 h 142"/>
              <a:gd name="T62" fmla="*/ 12 w 76"/>
              <a:gd name="T63" fmla="*/ 36 h 142"/>
              <a:gd name="T64" fmla="*/ 12 w 76"/>
              <a:gd name="T65" fmla="*/ 19 h 142"/>
              <a:gd name="T66" fmla="*/ 10 w 76"/>
              <a:gd name="T67" fmla="*/ 18 h 142"/>
              <a:gd name="T68" fmla="*/ 10 w 76"/>
              <a:gd name="T69" fmla="*/ 12 h 142"/>
              <a:gd name="T70" fmla="*/ 12 w 76"/>
              <a:gd name="T71" fmla="*/ 10 h 142"/>
              <a:gd name="T72" fmla="*/ 66 w 76"/>
              <a:gd name="T73" fmla="*/ 10 h 142"/>
              <a:gd name="T74" fmla="*/ 67 w 76"/>
              <a:gd name="T75" fmla="*/ 12 h 142"/>
              <a:gd name="T76" fmla="*/ 67 w 76"/>
              <a:gd name="T77" fmla="*/ 18 h 142"/>
              <a:gd name="T78" fmla="*/ 66 w 76"/>
              <a:gd name="T79" fmla="*/ 19 h 142"/>
              <a:gd name="T80" fmla="*/ 12 w 76"/>
              <a:gd name="T81" fmla="*/ 19 h 142"/>
              <a:gd name="T82" fmla="*/ 68 w 76"/>
              <a:gd name="T83" fmla="*/ 0 h 142"/>
              <a:gd name="T84" fmla="*/ 8 w 76"/>
              <a:gd name="T85" fmla="*/ 0 h 142"/>
              <a:gd name="T86" fmla="*/ 0 w 76"/>
              <a:gd name="T87" fmla="*/ 8 h 142"/>
              <a:gd name="T88" fmla="*/ 0 w 76"/>
              <a:gd name="T89" fmla="*/ 134 h 142"/>
              <a:gd name="T90" fmla="*/ 8 w 76"/>
              <a:gd name="T91" fmla="*/ 142 h 142"/>
              <a:gd name="T92" fmla="*/ 68 w 76"/>
              <a:gd name="T93" fmla="*/ 142 h 142"/>
              <a:gd name="T94" fmla="*/ 76 w 76"/>
              <a:gd name="T95" fmla="*/ 134 h 142"/>
              <a:gd name="T96" fmla="*/ 76 w 76"/>
              <a:gd name="T97" fmla="*/ 8 h 142"/>
              <a:gd name="T98" fmla="*/ 68 w 76"/>
              <a:gd name="T9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142">
                <a:moveTo>
                  <a:pt x="38" y="130"/>
                </a:moveTo>
                <a:cubicBezTo>
                  <a:pt x="35" y="130"/>
                  <a:pt x="32" y="127"/>
                  <a:pt x="32" y="124"/>
                </a:cubicBezTo>
                <a:cubicBezTo>
                  <a:pt x="32" y="121"/>
                  <a:pt x="35" y="118"/>
                  <a:pt x="38" y="118"/>
                </a:cubicBezTo>
                <a:cubicBezTo>
                  <a:pt x="41" y="118"/>
                  <a:pt x="44" y="121"/>
                  <a:pt x="44" y="124"/>
                </a:cubicBezTo>
                <a:cubicBezTo>
                  <a:pt x="44" y="127"/>
                  <a:pt x="41" y="130"/>
                  <a:pt x="38" y="130"/>
                </a:cubicBezTo>
                <a:moveTo>
                  <a:pt x="12" y="68"/>
                </a:moveTo>
                <a:cubicBezTo>
                  <a:pt x="11" y="68"/>
                  <a:pt x="10" y="67"/>
                  <a:pt x="10" y="67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0"/>
                  <a:pt x="11" y="59"/>
                  <a:pt x="12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0"/>
                  <a:pt x="67" y="61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7"/>
                  <a:pt x="67" y="68"/>
                  <a:pt x="66" y="68"/>
                </a:cubicBezTo>
                <a:cubicBezTo>
                  <a:pt x="12" y="68"/>
                  <a:pt x="12" y="68"/>
                  <a:pt x="12" y="68"/>
                </a:cubicBezTo>
                <a:moveTo>
                  <a:pt x="12" y="53"/>
                </a:moveTo>
                <a:cubicBezTo>
                  <a:pt x="11" y="53"/>
                  <a:pt x="10" y="52"/>
                  <a:pt x="10" y="51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4"/>
                  <a:pt x="11" y="43"/>
                  <a:pt x="12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7" y="44"/>
                  <a:pt x="67" y="45"/>
                </a:cubicBezTo>
                <a:cubicBezTo>
                  <a:pt x="67" y="51"/>
                  <a:pt x="67" y="51"/>
                  <a:pt x="67" y="51"/>
                </a:cubicBezTo>
                <a:cubicBezTo>
                  <a:pt x="67" y="52"/>
                  <a:pt x="67" y="53"/>
                  <a:pt x="66" y="53"/>
                </a:cubicBezTo>
                <a:cubicBezTo>
                  <a:pt x="12" y="53"/>
                  <a:pt x="12" y="53"/>
                  <a:pt x="12" y="53"/>
                </a:cubicBezTo>
                <a:moveTo>
                  <a:pt x="12" y="36"/>
                </a:moveTo>
                <a:cubicBezTo>
                  <a:pt x="11" y="36"/>
                  <a:pt x="10" y="35"/>
                  <a:pt x="10" y="34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1" y="27"/>
                  <a:pt x="12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7"/>
                  <a:pt x="67" y="27"/>
                  <a:pt x="67" y="2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5"/>
                  <a:pt x="67" y="36"/>
                  <a:pt x="66" y="36"/>
                </a:cubicBezTo>
                <a:cubicBezTo>
                  <a:pt x="12" y="36"/>
                  <a:pt x="12" y="36"/>
                  <a:pt x="12" y="36"/>
                </a:cubicBezTo>
                <a:moveTo>
                  <a:pt x="12" y="19"/>
                </a:moveTo>
                <a:cubicBezTo>
                  <a:pt x="11" y="19"/>
                  <a:pt x="10" y="19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2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7" y="10"/>
                  <a:pt x="67" y="11"/>
                  <a:pt x="67" y="12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9"/>
                  <a:pt x="67" y="19"/>
                  <a:pt x="66" y="19"/>
                </a:cubicBezTo>
                <a:cubicBezTo>
                  <a:pt x="12" y="19"/>
                  <a:pt x="12" y="19"/>
                  <a:pt x="12" y="19"/>
                </a:cubicBezTo>
                <a:moveTo>
                  <a:pt x="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8"/>
                  <a:pt x="4" y="142"/>
                  <a:pt x="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72" y="142"/>
                  <a:pt x="76" y="138"/>
                  <a:pt x="76" y="134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427553" y="2912143"/>
            <a:ext cx="467193" cy="436888"/>
            <a:chOff x="5312875" y="2765212"/>
            <a:chExt cx="467193" cy="436888"/>
          </a:xfrm>
          <a:solidFill>
            <a:schemeClr val="bg1">
              <a:alpha val="80000"/>
            </a:schemeClr>
          </a:solidFill>
        </p:grpSpPr>
        <p:sp>
          <p:nvSpPr>
            <p:cNvPr id="62" name="Freeform 116"/>
            <p:cNvSpPr>
              <a:spLocks noEditPoints="1"/>
            </p:cNvSpPr>
            <p:nvPr/>
          </p:nvSpPr>
          <p:spPr bwMode="auto">
            <a:xfrm>
              <a:off x="5312875" y="2765212"/>
              <a:ext cx="196978" cy="436888"/>
            </a:xfrm>
            <a:custGeom>
              <a:avLst/>
              <a:gdLst>
                <a:gd name="T0" fmla="*/ 6 w 33"/>
                <a:gd name="T1" fmla="*/ 64 h 73"/>
                <a:gd name="T2" fmla="*/ 10 w 33"/>
                <a:gd name="T3" fmla="*/ 69 h 73"/>
                <a:gd name="T4" fmla="*/ 14 w 33"/>
                <a:gd name="T5" fmla="*/ 69 h 73"/>
                <a:gd name="T6" fmla="*/ 19 w 33"/>
                <a:gd name="T7" fmla="*/ 64 h 73"/>
                <a:gd name="T8" fmla="*/ 14 w 33"/>
                <a:gd name="T9" fmla="*/ 69 h 73"/>
                <a:gd name="T10" fmla="*/ 22 w 33"/>
                <a:gd name="T11" fmla="*/ 64 h 73"/>
                <a:gd name="T12" fmla="*/ 27 w 33"/>
                <a:gd name="T13" fmla="*/ 69 h 73"/>
                <a:gd name="T14" fmla="*/ 6 w 33"/>
                <a:gd name="T15" fmla="*/ 61 h 73"/>
                <a:gd name="T16" fmla="*/ 10 w 33"/>
                <a:gd name="T17" fmla="*/ 56 h 73"/>
                <a:gd name="T18" fmla="*/ 6 w 33"/>
                <a:gd name="T19" fmla="*/ 61 h 73"/>
                <a:gd name="T20" fmla="*/ 14 w 33"/>
                <a:gd name="T21" fmla="*/ 56 h 73"/>
                <a:gd name="T22" fmla="*/ 19 w 33"/>
                <a:gd name="T23" fmla="*/ 61 h 73"/>
                <a:gd name="T24" fmla="*/ 22 w 33"/>
                <a:gd name="T25" fmla="*/ 61 h 73"/>
                <a:gd name="T26" fmla="*/ 27 w 33"/>
                <a:gd name="T27" fmla="*/ 56 h 73"/>
                <a:gd name="T28" fmla="*/ 22 w 33"/>
                <a:gd name="T29" fmla="*/ 61 h 73"/>
                <a:gd name="T30" fmla="*/ 6 w 33"/>
                <a:gd name="T31" fmla="*/ 48 h 73"/>
                <a:gd name="T32" fmla="*/ 10 w 33"/>
                <a:gd name="T33" fmla="*/ 53 h 73"/>
                <a:gd name="T34" fmla="*/ 14 w 33"/>
                <a:gd name="T35" fmla="*/ 53 h 73"/>
                <a:gd name="T36" fmla="*/ 19 w 33"/>
                <a:gd name="T37" fmla="*/ 48 h 73"/>
                <a:gd name="T38" fmla="*/ 14 w 33"/>
                <a:gd name="T39" fmla="*/ 53 h 73"/>
                <a:gd name="T40" fmla="*/ 22 w 33"/>
                <a:gd name="T41" fmla="*/ 48 h 73"/>
                <a:gd name="T42" fmla="*/ 27 w 33"/>
                <a:gd name="T43" fmla="*/ 53 h 73"/>
                <a:gd name="T44" fmla="*/ 6 w 33"/>
                <a:gd name="T45" fmla="*/ 45 h 73"/>
                <a:gd name="T46" fmla="*/ 10 w 33"/>
                <a:gd name="T47" fmla="*/ 40 h 73"/>
                <a:gd name="T48" fmla="*/ 6 w 33"/>
                <a:gd name="T49" fmla="*/ 45 h 73"/>
                <a:gd name="T50" fmla="*/ 14 w 33"/>
                <a:gd name="T51" fmla="*/ 40 h 73"/>
                <a:gd name="T52" fmla="*/ 19 w 33"/>
                <a:gd name="T53" fmla="*/ 45 h 73"/>
                <a:gd name="T54" fmla="*/ 22 w 33"/>
                <a:gd name="T55" fmla="*/ 45 h 73"/>
                <a:gd name="T56" fmla="*/ 27 w 33"/>
                <a:gd name="T57" fmla="*/ 40 h 73"/>
                <a:gd name="T58" fmla="*/ 22 w 33"/>
                <a:gd name="T59" fmla="*/ 45 h 73"/>
                <a:gd name="T60" fmla="*/ 6 w 33"/>
                <a:gd name="T61" fmla="*/ 7 h 73"/>
                <a:gd name="T62" fmla="*/ 27 w 33"/>
                <a:gd name="T63" fmla="*/ 36 h 73"/>
                <a:gd name="T64" fmla="*/ 27 w 33"/>
                <a:gd name="T65" fmla="*/ 0 h 73"/>
                <a:gd name="T66" fmla="*/ 0 w 33"/>
                <a:gd name="T67" fmla="*/ 6 h 73"/>
                <a:gd name="T68" fmla="*/ 6 w 33"/>
                <a:gd name="T69" fmla="*/ 73 h 73"/>
                <a:gd name="T70" fmla="*/ 33 w 33"/>
                <a:gd name="T71" fmla="*/ 67 h 73"/>
                <a:gd name="T72" fmla="*/ 27 w 33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" h="73">
                  <a:moveTo>
                    <a:pt x="6" y="69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14" y="69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4" y="69"/>
                    <a:pt x="14" y="69"/>
                    <a:pt x="14" y="69"/>
                  </a:cubicBezTo>
                  <a:moveTo>
                    <a:pt x="22" y="69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2" y="69"/>
                    <a:pt x="22" y="69"/>
                    <a:pt x="22" y="69"/>
                  </a:cubicBezTo>
                  <a:moveTo>
                    <a:pt x="6" y="61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6" y="61"/>
                    <a:pt x="6" y="61"/>
                    <a:pt x="6" y="61"/>
                  </a:cubicBezTo>
                  <a:moveTo>
                    <a:pt x="14" y="61"/>
                  </a:moveTo>
                  <a:cubicBezTo>
                    <a:pt x="14" y="56"/>
                    <a:pt x="14" y="56"/>
                    <a:pt x="1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4" y="61"/>
                    <a:pt x="14" y="61"/>
                    <a:pt x="14" y="61"/>
                  </a:cubicBezTo>
                  <a:moveTo>
                    <a:pt x="22" y="61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2" y="61"/>
                    <a:pt x="22" y="61"/>
                    <a:pt x="22" y="61"/>
                  </a:cubicBezTo>
                  <a:moveTo>
                    <a:pt x="6" y="53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4" y="53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4" y="53"/>
                    <a:pt x="14" y="53"/>
                    <a:pt x="14" y="53"/>
                  </a:cubicBezTo>
                  <a:moveTo>
                    <a:pt x="22" y="53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2" y="53"/>
                    <a:pt x="22" y="53"/>
                    <a:pt x="22" y="53"/>
                  </a:cubicBezTo>
                  <a:moveTo>
                    <a:pt x="6" y="45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6" y="45"/>
                    <a:pt x="6" y="45"/>
                    <a:pt x="6" y="45"/>
                  </a:cubicBezTo>
                  <a:moveTo>
                    <a:pt x="14" y="45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4" y="45"/>
                    <a:pt x="14" y="45"/>
                    <a:pt x="14" y="45"/>
                  </a:cubicBezTo>
                  <a:moveTo>
                    <a:pt x="22" y="45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2" y="45"/>
                    <a:pt x="22" y="45"/>
                    <a:pt x="22" y="45"/>
                  </a:cubicBezTo>
                  <a:moveTo>
                    <a:pt x="6" y="3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2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0" y="73"/>
                    <a:pt x="33" y="70"/>
                    <a:pt x="33" y="6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17"/>
            <p:cNvSpPr/>
            <p:nvPr/>
          </p:nvSpPr>
          <p:spPr bwMode="auto">
            <a:xfrm>
              <a:off x="5570462" y="2919258"/>
              <a:ext cx="47983" cy="113642"/>
            </a:xfrm>
            <a:custGeom>
              <a:avLst/>
              <a:gdLst>
                <a:gd name="T0" fmla="*/ 3 w 8"/>
                <a:gd name="T1" fmla="*/ 0 h 19"/>
                <a:gd name="T2" fmla="*/ 0 w 8"/>
                <a:gd name="T3" fmla="*/ 3 h 19"/>
                <a:gd name="T4" fmla="*/ 0 w 8"/>
                <a:gd name="T5" fmla="*/ 16 h 19"/>
                <a:gd name="T6" fmla="*/ 3 w 8"/>
                <a:gd name="T7" fmla="*/ 19 h 19"/>
                <a:gd name="T8" fmla="*/ 3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7"/>
                    <a:pt x="3" y="12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7" y="14"/>
                    <a:pt x="8" y="6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Freeform 118"/>
            <p:cNvSpPr/>
            <p:nvPr/>
          </p:nvSpPr>
          <p:spPr bwMode="auto">
            <a:xfrm>
              <a:off x="5600766" y="2891480"/>
              <a:ext cx="70710" cy="179301"/>
            </a:xfrm>
            <a:custGeom>
              <a:avLst/>
              <a:gdLst>
                <a:gd name="T0" fmla="*/ 4 w 12"/>
                <a:gd name="T1" fmla="*/ 0 h 30"/>
                <a:gd name="T2" fmla="*/ 1 w 12"/>
                <a:gd name="T3" fmla="*/ 3 h 30"/>
                <a:gd name="T4" fmla="*/ 0 w 12"/>
                <a:gd name="T5" fmla="*/ 27 h 30"/>
                <a:gd name="T6" fmla="*/ 3 w 12"/>
                <a:gd name="T7" fmla="*/ 30 h 30"/>
                <a:gd name="T8" fmla="*/ 4 w 1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0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7" y="10"/>
                    <a:pt x="7" y="20"/>
                    <a:pt x="0" y="2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1" y="22"/>
                    <a:pt x="12" y="9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5636121" y="2861176"/>
              <a:ext cx="88388" cy="244961"/>
            </a:xfrm>
            <a:custGeom>
              <a:avLst/>
              <a:gdLst>
                <a:gd name="T0" fmla="*/ 4 w 15"/>
                <a:gd name="T1" fmla="*/ 0 h 41"/>
                <a:gd name="T2" fmla="*/ 1 w 15"/>
                <a:gd name="T3" fmla="*/ 3 h 41"/>
                <a:gd name="T4" fmla="*/ 0 w 15"/>
                <a:gd name="T5" fmla="*/ 38 h 41"/>
                <a:gd name="T6" fmla="*/ 2 w 15"/>
                <a:gd name="T7" fmla="*/ 41 h 41"/>
                <a:gd name="T8" fmla="*/ 4 w 1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0" y="13"/>
                    <a:pt x="9" y="29"/>
                    <a:pt x="0" y="3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4" y="30"/>
                    <a:pt x="15" y="12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5666426" y="2830871"/>
              <a:ext cx="113642" cy="315671"/>
            </a:xfrm>
            <a:custGeom>
              <a:avLst/>
              <a:gdLst>
                <a:gd name="T0" fmla="*/ 5 w 19"/>
                <a:gd name="T1" fmla="*/ 0 h 53"/>
                <a:gd name="T2" fmla="*/ 2 w 19"/>
                <a:gd name="T3" fmla="*/ 2 h 53"/>
                <a:gd name="T4" fmla="*/ 0 w 19"/>
                <a:gd name="T5" fmla="*/ 49 h 53"/>
                <a:gd name="T6" fmla="*/ 3 w 19"/>
                <a:gd name="T7" fmla="*/ 53 h 53"/>
                <a:gd name="T8" fmla="*/ 5 w 1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3">
                  <a:moveTo>
                    <a:pt x="5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4" y="16"/>
                    <a:pt x="13" y="37"/>
                    <a:pt x="0" y="49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7" y="39"/>
                    <a:pt x="19" y="15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105264" y="1601136"/>
            <a:ext cx="2603929" cy="66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公司介绍</a:t>
            </a:r>
          </a:p>
        </p:txBody>
      </p:sp>
      <p:sp>
        <p:nvSpPr>
          <p:cNvPr id="79" name="椭圆 78"/>
          <p:cNvSpPr/>
          <p:nvPr/>
        </p:nvSpPr>
        <p:spPr>
          <a:xfrm flipH="1">
            <a:off x="5933041" y="175328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933041" y="29212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5933041" y="411493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5933041" y="530755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68463" y="1488685"/>
            <a:ext cx="2087303" cy="914607"/>
            <a:chOff x="3868463" y="1785865"/>
            <a:chExt cx="2087303" cy="914607"/>
          </a:xfrm>
        </p:grpSpPr>
        <p:sp>
          <p:nvSpPr>
            <p:cNvPr id="84" name="Freeform 11"/>
            <p:cNvSpPr/>
            <p:nvPr/>
          </p:nvSpPr>
          <p:spPr bwMode="auto">
            <a:xfrm>
              <a:off x="3868463" y="1785865"/>
              <a:ext cx="2087303" cy="914607"/>
            </a:xfrm>
            <a:custGeom>
              <a:avLst/>
              <a:gdLst>
                <a:gd name="T0" fmla="*/ 1133 w 1133"/>
                <a:gd name="T1" fmla="*/ 217 h 497"/>
                <a:gd name="T2" fmla="*/ 860 w 1133"/>
                <a:gd name="T3" fmla="*/ 0 h 497"/>
                <a:gd name="T4" fmla="*/ 0 w 1133"/>
                <a:gd name="T5" fmla="*/ 0 h 497"/>
                <a:gd name="T6" fmla="*/ 0 w 1133"/>
                <a:gd name="T7" fmla="*/ 215 h 497"/>
                <a:gd name="T8" fmla="*/ 33 w 1133"/>
                <a:gd name="T9" fmla="*/ 246 h 497"/>
                <a:gd name="T10" fmla="*/ 0 w 1133"/>
                <a:gd name="T11" fmla="*/ 270 h 497"/>
                <a:gd name="T12" fmla="*/ 0 w 1133"/>
                <a:gd name="T13" fmla="*/ 497 h 497"/>
                <a:gd name="T14" fmla="*/ 850 w 1133"/>
                <a:gd name="T15" fmla="*/ 497 h 497"/>
                <a:gd name="T16" fmla="*/ 1121 w 1133"/>
                <a:gd name="T17" fmla="*/ 286 h 497"/>
                <a:gd name="T18" fmla="*/ 1133 w 1133"/>
                <a:gd name="T19" fmla="*/ 225 h 497"/>
                <a:gd name="T20" fmla="*/ 1133 w 1133"/>
                <a:gd name="T21" fmla="*/ 217 h 497"/>
                <a:gd name="connsiteX0" fmla="*/ 10000 w 10001"/>
                <a:gd name="connsiteY0" fmla="*/ 4366 h 10000"/>
                <a:gd name="connsiteX1" fmla="*/ 7590 w 10001"/>
                <a:gd name="connsiteY1" fmla="*/ 0 h 10000"/>
                <a:gd name="connsiteX2" fmla="*/ 0 w 10001"/>
                <a:gd name="connsiteY2" fmla="*/ 0 h 10000"/>
                <a:gd name="connsiteX3" fmla="*/ 0 w 10001"/>
                <a:gd name="connsiteY3" fmla="*/ 4326 h 10000"/>
                <a:gd name="connsiteX4" fmla="*/ 291 w 10001"/>
                <a:gd name="connsiteY4" fmla="*/ 4950 h 10000"/>
                <a:gd name="connsiteX5" fmla="*/ 0 w 10001"/>
                <a:gd name="connsiteY5" fmla="*/ 5433 h 10000"/>
                <a:gd name="connsiteX6" fmla="*/ 0 w 10001"/>
                <a:gd name="connsiteY6" fmla="*/ 10000 h 10000"/>
                <a:gd name="connsiteX7" fmla="*/ 7502 w 10001"/>
                <a:gd name="connsiteY7" fmla="*/ 10000 h 10000"/>
                <a:gd name="connsiteX8" fmla="*/ 10001 w 10001"/>
                <a:gd name="connsiteY8" fmla="*/ 5602 h 10000"/>
                <a:gd name="connsiteX9" fmla="*/ 10000 w 10001"/>
                <a:gd name="connsiteY9" fmla="*/ 4527 h 10000"/>
                <a:gd name="connsiteX10" fmla="*/ 10000 w 10001"/>
                <a:gd name="connsiteY10" fmla="*/ 4366 h 10000"/>
                <a:gd name="connsiteX0-1" fmla="*/ 10000 w 10307"/>
                <a:gd name="connsiteY0-2" fmla="*/ 4366 h 10000"/>
                <a:gd name="connsiteX1-3" fmla="*/ 7590 w 10307"/>
                <a:gd name="connsiteY1-4" fmla="*/ 0 h 10000"/>
                <a:gd name="connsiteX2-5" fmla="*/ 0 w 10307"/>
                <a:gd name="connsiteY2-6" fmla="*/ 0 h 10000"/>
                <a:gd name="connsiteX3-7" fmla="*/ 0 w 10307"/>
                <a:gd name="connsiteY3-8" fmla="*/ 4326 h 10000"/>
                <a:gd name="connsiteX4-9" fmla="*/ 291 w 10307"/>
                <a:gd name="connsiteY4-10" fmla="*/ 4950 h 10000"/>
                <a:gd name="connsiteX5-11" fmla="*/ 0 w 10307"/>
                <a:gd name="connsiteY5-12" fmla="*/ 5433 h 10000"/>
                <a:gd name="connsiteX6-13" fmla="*/ 0 w 10307"/>
                <a:gd name="connsiteY6-14" fmla="*/ 10000 h 10000"/>
                <a:gd name="connsiteX7-15" fmla="*/ 7502 w 10307"/>
                <a:gd name="connsiteY7-16" fmla="*/ 10000 h 10000"/>
                <a:gd name="connsiteX8-17" fmla="*/ 10001 w 10307"/>
                <a:gd name="connsiteY8-18" fmla="*/ 5602 h 10000"/>
                <a:gd name="connsiteX9-19" fmla="*/ 10000 w 10307"/>
                <a:gd name="connsiteY9-20" fmla="*/ 4366 h 10000"/>
                <a:gd name="connsiteX0-21" fmla="*/ 10000 w 10001"/>
                <a:gd name="connsiteY0-22" fmla="*/ 4366 h 10000"/>
                <a:gd name="connsiteX1-23" fmla="*/ 7590 w 10001"/>
                <a:gd name="connsiteY1-24" fmla="*/ 0 h 10000"/>
                <a:gd name="connsiteX2-25" fmla="*/ 0 w 10001"/>
                <a:gd name="connsiteY2-26" fmla="*/ 0 h 10000"/>
                <a:gd name="connsiteX3-27" fmla="*/ 0 w 10001"/>
                <a:gd name="connsiteY3-28" fmla="*/ 4326 h 10000"/>
                <a:gd name="connsiteX4-29" fmla="*/ 291 w 10001"/>
                <a:gd name="connsiteY4-30" fmla="*/ 4950 h 10000"/>
                <a:gd name="connsiteX5-31" fmla="*/ 0 w 10001"/>
                <a:gd name="connsiteY5-32" fmla="*/ 5433 h 10000"/>
                <a:gd name="connsiteX6-33" fmla="*/ 0 w 10001"/>
                <a:gd name="connsiteY6-34" fmla="*/ 10000 h 10000"/>
                <a:gd name="connsiteX7-35" fmla="*/ 7502 w 10001"/>
                <a:gd name="connsiteY7-36" fmla="*/ 10000 h 10000"/>
                <a:gd name="connsiteX8-37" fmla="*/ 10001 w 10001"/>
                <a:gd name="connsiteY8-38" fmla="*/ 5602 h 10000"/>
                <a:gd name="connsiteX9-39" fmla="*/ 10000 w 10001"/>
                <a:gd name="connsiteY9-40" fmla="*/ 4366 h 10000"/>
                <a:gd name="connsiteX0-41" fmla="*/ 10010 w 10010"/>
                <a:gd name="connsiteY0-42" fmla="*/ 4709 h 10000"/>
                <a:gd name="connsiteX1-43" fmla="*/ 7590 w 10010"/>
                <a:gd name="connsiteY1-44" fmla="*/ 0 h 10000"/>
                <a:gd name="connsiteX2-45" fmla="*/ 0 w 10010"/>
                <a:gd name="connsiteY2-46" fmla="*/ 0 h 10000"/>
                <a:gd name="connsiteX3-47" fmla="*/ 0 w 10010"/>
                <a:gd name="connsiteY3-48" fmla="*/ 4326 h 10000"/>
                <a:gd name="connsiteX4-49" fmla="*/ 291 w 10010"/>
                <a:gd name="connsiteY4-50" fmla="*/ 4950 h 10000"/>
                <a:gd name="connsiteX5-51" fmla="*/ 0 w 10010"/>
                <a:gd name="connsiteY5-52" fmla="*/ 5433 h 10000"/>
                <a:gd name="connsiteX6-53" fmla="*/ 0 w 10010"/>
                <a:gd name="connsiteY6-54" fmla="*/ 10000 h 10000"/>
                <a:gd name="connsiteX7-55" fmla="*/ 7502 w 10010"/>
                <a:gd name="connsiteY7-56" fmla="*/ 10000 h 10000"/>
                <a:gd name="connsiteX8-57" fmla="*/ 10001 w 10010"/>
                <a:gd name="connsiteY8-58" fmla="*/ 5602 h 10000"/>
                <a:gd name="connsiteX9-59" fmla="*/ 10010 w 10010"/>
                <a:gd name="connsiteY9-60" fmla="*/ 4709 h 10000"/>
                <a:gd name="connsiteX0-61" fmla="*/ 10010 w 10011"/>
                <a:gd name="connsiteY0-62" fmla="*/ 4709 h 10000"/>
                <a:gd name="connsiteX1-63" fmla="*/ 7590 w 10011"/>
                <a:gd name="connsiteY1-64" fmla="*/ 0 h 10000"/>
                <a:gd name="connsiteX2-65" fmla="*/ 0 w 10011"/>
                <a:gd name="connsiteY2-66" fmla="*/ 0 h 10000"/>
                <a:gd name="connsiteX3-67" fmla="*/ 0 w 10011"/>
                <a:gd name="connsiteY3-68" fmla="*/ 4326 h 10000"/>
                <a:gd name="connsiteX4-69" fmla="*/ 291 w 10011"/>
                <a:gd name="connsiteY4-70" fmla="*/ 4950 h 10000"/>
                <a:gd name="connsiteX5-71" fmla="*/ 0 w 10011"/>
                <a:gd name="connsiteY5-72" fmla="*/ 5433 h 10000"/>
                <a:gd name="connsiteX6-73" fmla="*/ 0 w 10011"/>
                <a:gd name="connsiteY6-74" fmla="*/ 10000 h 10000"/>
                <a:gd name="connsiteX7-75" fmla="*/ 7502 w 10011"/>
                <a:gd name="connsiteY7-76" fmla="*/ 10000 h 10000"/>
                <a:gd name="connsiteX8-77" fmla="*/ 10011 w 10011"/>
                <a:gd name="connsiteY8-78" fmla="*/ 5442 h 10000"/>
                <a:gd name="connsiteX9-79" fmla="*/ 10010 w 10011"/>
                <a:gd name="connsiteY9-80" fmla="*/ 4709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11" h="10000">
                  <a:moveTo>
                    <a:pt x="10010" y="4709"/>
                  </a:moveTo>
                  <a:lnTo>
                    <a:pt x="7590" y="0"/>
                  </a:lnTo>
                  <a:lnTo>
                    <a:pt x="0" y="0"/>
                  </a:lnTo>
                  <a:lnTo>
                    <a:pt x="0" y="4326"/>
                  </a:lnTo>
                  <a:lnTo>
                    <a:pt x="291" y="4950"/>
                  </a:lnTo>
                  <a:lnTo>
                    <a:pt x="0" y="5433"/>
                  </a:lnTo>
                  <a:lnTo>
                    <a:pt x="0" y="10000"/>
                  </a:lnTo>
                  <a:lnTo>
                    <a:pt x="7502" y="10000"/>
                  </a:lnTo>
                  <a:lnTo>
                    <a:pt x="10011" y="5442"/>
                  </a:lnTo>
                  <a:cubicBezTo>
                    <a:pt x="10011" y="5030"/>
                    <a:pt x="10010" y="5121"/>
                    <a:pt x="10010" y="470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777842" y="1882571"/>
              <a:ext cx="755751" cy="751554"/>
              <a:chOff x="4268788" y="1928813"/>
              <a:chExt cx="571500" cy="568326"/>
            </a:xfrm>
            <a:solidFill>
              <a:schemeClr val="bg1">
                <a:alpha val="80000"/>
              </a:schemeClr>
            </a:solidFill>
          </p:grpSpPr>
          <p:sp>
            <p:nvSpPr>
              <p:cNvPr id="88" name="Freeform 35"/>
              <p:cNvSpPr/>
              <p:nvPr/>
            </p:nvSpPr>
            <p:spPr bwMode="auto">
              <a:xfrm>
                <a:off x="4554538" y="1928813"/>
                <a:ext cx="19050" cy="23813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0 h 6"/>
                  <a:gd name="T4" fmla="*/ 0 w 5"/>
                  <a:gd name="T5" fmla="*/ 0 h 6"/>
                  <a:gd name="T6" fmla="*/ 0 w 5"/>
                  <a:gd name="T7" fmla="*/ 6 h 6"/>
                  <a:gd name="T8" fmla="*/ 5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36"/>
              <p:cNvSpPr/>
              <p:nvPr/>
            </p:nvSpPr>
            <p:spPr bwMode="auto">
              <a:xfrm>
                <a:off x="4603750" y="1933576"/>
                <a:ext cx="22225" cy="25400"/>
              </a:xfrm>
              <a:custGeom>
                <a:avLst/>
                <a:gdLst>
                  <a:gd name="T0" fmla="*/ 1 w 6"/>
                  <a:gd name="T1" fmla="*/ 0 h 7"/>
                  <a:gd name="T2" fmla="*/ 0 w 6"/>
                  <a:gd name="T3" fmla="*/ 6 h 7"/>
                  <a:gd name="T4" fmla="*/ 4 w 6"/>
                  <a:gd name="T5" fmla="*/ 7 h 7"/>
                  <a:gd name="T6" fmla="*/ 6 w 6"/>
                  <a:gd name="T7" fmla="*/ 1 h 7"/>
                  <a:gd name="T8" fmla="*/ 1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7"/>
                      <a:pt x="4" y="7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3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37"/>
              <p:cNvSpPr/>
              <p:nvPr/>
            </p:nvSpPr>
            <p:spPr bwMode="auto">
              <a:xfrm>
                <a:off x="4648200" y="1947863"/>
                <a:ext cx="26988" cy="26988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6 h 7"/>
                  <a:gd name="T4" fmla="*/ 4 w 7"/>
                  <a:gd name="T5" fmla="*/ 7 h 7"/>
                  <a:gd name="T6" fmla="*/ 7 w 7"/>
                  <a:gd name="T7" fmla="*/ 2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38"/>
              <p:cNvSpPr/>
              <p:nvPr/>
            </p:nvSpPr>
            <p:spPr bwMode="auto">
              <a:xfrm>
                <a:off x="4694238" y="1970088"/>
                <a:ext cx="25400" cy="30163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5 h 8"/>
                  <a:gd name="T4" fmla="*/ 3 w 7"/>
                  <a:gd name="T5" fmla="*/ 8 h 8"/>
                  <a:gd name="T6" fmla="*/ 7 w 7"/>
                  <a:gd name="T7" fmla="*/ 3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9"/>
              <p:cNvSpPr/>
              <p:nvPr/>
            </p:nvSpPr>
            <p:spPr bwMode="auto">
              <a:xfrm>
                <a:off x="4730750" y="2000251"/>
                <a:ext cx="30163" cy="30163"/>
              </a:xfrm>
              <a:custGeom>
                <a:avLst/>
                <a:gdLst>
                  <a:gd name="T0" fmla="*/ 4 w 8"/>
                  <a:gd name="T1" fmla="*/ 0 h 8"/>
                  <a:gd name="T2" fmla="*/ 0 w 8"/>
                  <a:gd name="T3" fmla="*/ 5 h 8"/>
                  <a:gd name="T4" fmla="*/ 3 w 8"/>
                  <a:gd name="T5" fmla="*/ 8 h 8"/>
                  <a:gd name="T6" fmla="*/ 8 w 8"/>
                  <a:gd name="T7" fmla="*/ 4 h 8"/>
                  <a:gd name="T8" fmla="*/ 4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6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40"/>
              <p:cNvSpPr/>
              <p:nvPr/>
            </p:nvSpPr>
            <p:spPr bwMode="auto">
              <a:xfrm>
                <a:off x="4765675" y="2041526"/>
                <a:ext cx="30163" cy="26988"/>
              </a:xfrm>
              <a:custGeom>
                <a:avLst/>
                <a:gdLst>
                  <a:gd name="T0" fmla="*/ 5 w 8"/>
                  <a:gd name="T1" fmla="*/ 0 h 7"/>
                  <a:gd name="T2" fmla="*/ 0 w 8"/>
                  <a:gd name="T3" fmla="*/ 4 h 7"/>
                  <a:gd name="T4" fmla="*/ 2 w 8"/>
                  <a:gd name="T5" fmla="*/ 7 h 7"/>
                  <a:gd name="T6" fmla="*/ 8 w 8"/>
                  <a:gd name="T7" fmla="*/ 4 h 7"/>
                  <a:gd name="T8" fmla="*/ 5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41"/>
              <p:cNvSpPr/>
              <p:nvPr/>
            </p:nvSpPr>
            <p:spPr bwMode="auto">
              <a:xfrm>
                <a:off x="4791075" y="2087563"/>
                <a:ext cx="26988" cy="25400"/>
              </a:xfrm>
              <a:custGeom>
                <a:avLst/>
                <a:gdLst>
                  <a:gd name="T0" fmla="*/ 5 w 7"/>
                  <a:gd name="T1" fmla="*/ 0 h 7"/>
                  <a:gd name="T2" fmla="*/ 0 w 7"/>
                  <a:gd name="T3" fmla="*/ 3 h 7"/>
                  <a:gd name="T4" fmla="*/ 1 w 7"/>
                  <a:gd name="T5" fmla="*/ 7 h 7"/>
                  <a:gd name="T6" fmla="*/ 7 w 7"/>
                  <a:gd name="T7" fmla="*/ 4 h 7"/>
                  <a:gd name="T8" fmla="*/ 5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42"/>
              <p:cNvSpPr/>
              <p:nvPr/>
            </p:nvSpPr>
            <p:spPr bwMode="auto">
              <a:xfrm>
                <a:off x="4806950" y="2136776"/>
                <a:ext cx="25400" cy="22225"/>
              </a:xfrm>
              <a:custGeom>
                <a:avLst/>
                <a:gdLst>
                  <a:gd name="T0" fmla="*/ 6 w 7"/>
                  <a:gd name="T1" fmla="*/ 0 h 6"/>
                  <a:gd name="T2" fmla="*/ 0 w 7"/>
                  <a:gd name="T3" fmla="*/ 2 h 6"/>
                  <a:gd name="T4" fmla="*/ 1 w 7"/>
                  <a:gd name="T5" fmla="*/ 6 h 6"/>
                  <a:gd name="T6" fmla="*/ 7 w 7"/>
                  <a:gd name="T7" fmla="*/ 4 h 6"/>
                  <a:gd name="T8" fmla="*/ 6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4"/>
                      <a:pt x="1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43"/>
              <p:cNvSpPr/>
              <p:nvPr/>
            </p:nvSpPr>
            <p:spPr bwMode="auto">
              <a:xfrm>
                <a:off x="4818063" y="2189163"/>
                <a:ext cx="22225" cy="19050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0 h 5"/>
                  <a:gd name="T4" fmla="*/ 0 w 6"/>
                  <a:gd name="T5" fmla="*/ 5 h 5"/>
                  <a:gd name="T6" fmla="*/ 6 w 6"/>
                  <a:gd name="T7" fmla="*/ 4 h 5"/>
                  <a:gd name="T8" fmla="*/ 6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44"/>
              <p:cNvSpPr/>
              <p:nvPr/>
            </p:nvSpPr>
            <p:spPr bwMode="auto">
              <a:xfrm>
                <a:off x="4814888" y="2238376"/>
                <a:ext cx="25400" cy="17463"/>
              </a:xfrm>
              <a:custGeom>
                <a:avLst/>
                <a:gdLst>
                  <a:gd name="T0" fmla="*/ 7 w 7"/>
                  <a:gd name="T1" fmla="*/ 1 h 5"/>
                  <a:gd name="T2" fmla="*/ 1 w 7"/>
                  <a:gd name="T3" fmla="*/ 0 h 5"/>
                  <a:gd name="T4" fmla="*/ 0 w 7"/>
                  <a:gd name="T5" fmla="*/ 4 h 5"/>
                  <a:gd name="T6" fmla="*/ 6 w 7"/>
                  <a:gd name="T7" fmla="*/ 5 h 5"/>
                  <a:gd name="T8" fmla="*/ 7 w 7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45"/>
              <p:cNvSpPr/>
              <p:nvPr/>
            </p:nvSpPr>
            <p:spPr bwMode="auto">
              <a:xfrm>
                <a:off x="4802188" y="2286001"/>
                <a:ext cx="26988" cy="23813"/>
              </a:xfrm>
              <a:custGeom>
                <a:avLst/>
                <a:gdLst>
                  <a:gd name="T0" fmla="*/ 7 w 7"/>
                  <a:gd name="T1" fmla="*/ 1 h 6"/>
                  <a:gd name="T2" fmla="*/ 1 w 7"/>
                  <a:gd name="T3" fmla="*/ 0 h 6"/>
                  <a:gd name="T4" fmla="*/ 0 w 7"/>
                  <a:gd name="T5" fmla="*/ 4 h 6"/>
                  <a:gd name="T6" fmla="*/ 6 w 7"/>
                  <a:gd name="T7" fmla="*/ 6 h 6"/>
                  <a:gd name="T8" fmla="*/ 7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3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46"/>
              <p:cNvSpPr/>
              <p:nvPr/>
            </p:nvSpPr>
            <p:spPr bwMode="auto">
              <a:xfrm>
                <a:off x="4779963" y="2332038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6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5"/>
                      <a:pt x="8" y="4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47"/>
              <p:cNvSpPr/>
              <p:nvPr/>
            </p:nvSpPr>
            <p:spPr bwMode="auto">
              <a:xfrm>
                <a:off x="4754563" y="2373313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5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7" y="5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48"/>
              <p:cNvSpPr/>
              <p:nvPr/>
            </p:nvSpPr>
            <p:spPr bwMode="auto">
              <a:xfrm>
                <a:off x="4719638" y="2406651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3 w 7"/>
                  <a:gd name="T3" fmla="*/ 0 h 8"/>
                  <a:gd name="T4" fmla="*/ 0 w 7"/>
                  <a:gd name="T5" fmla="*/ 3 h 8"/>
                  <a:gd name="T6" fmla="*/ 4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49"/>
              <p:cNvSpPr/>
              <p:nvPr/>
            </p:nvSpPr>
            <p:spPr bwMode="auto">
              <a:xfrm>
                <a:off x="4678363" y="2436813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4 w 7"/>
                  <a:gd name="T3" fmla="*/ 0 h 8"/>
                  <a:gd name="T4" fmla="*/ 0 w 7"/>
                  <a:gd name="T5" fmla="*/ 2 h 8"/>
                  <a:gd name="T6" fmla="*/ 3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50"/>
              <p:cNvSpPr/>
              <p:nvPr/>
            </p:nvSpPr>
            <p:spPr bwMode="auto">
              <a:xfrm>
                <a:off x="4633913" y="2459038"/>
                <a:ext cx="25400" cy="26988"/>
              </a:xfrm>
              <a:custGeom>
                <a:avLst/>
                <a:gdLst>
                  <a:gd name="T0" fmla="*/ 7 w 7"/>
                  <a:gd name="T1" fmla="*/ 6 h 7"/>
                  <a:gd name="T2" fmla="*/ 4 w 7"/>
                  <a:gd name="T3" fmla="*/ 0 h 7"/>
                  <a:gd name="T4" fmla="*/ 0 w 7"/>
                  <a:gd name="T5" fmla="*/ 1 h 7"/>
                  <a:gd name="T6" fmla="*/ 2 w 7"/>
                  <a:gd name="T7" fmla="*/ 7 h 7"/>
                  <a:gd name="T8" fmla="*/ 7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5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51"/>
              <p:cNvSpPr/>
              <p:nvPr/>
            </p:nvSpPr>
            <p:spPr bwMode="auto">
              <a:xfrm>
                <a:off x="4587875" y="2470151"/>
                <a:ext cx="19050" cy="26988"/>
              </a:xfrm>
              <a:custGeom>
                <a:avLst/>
                <a:gdLst>
                  <a:gd name="T0" fmla="*/ 5 w 5"/>
                  <a:gd name="T1" fmla="*/ 6 h 7"/>
                  <a:gd name="T2" fmla="*/ 4 w 5"/>
                  <a:gd name="T3" fmla="*/ 0 h 7"/>
                  <a:gd name="T4" fmla="*/ 0 w 5"/>
                  <a:gd name="T5" fmla="*/ 1 h 7"/>
                  <a:gd name="T6" fmla="*/ 1 w 5"/>
                  <a:gd name="T7" fmla="*/ 7 h 7"/>
                  <a:gd name="T8" fmla="*/ 5 w 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4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 52"/>
              <p:cNvSpPr/>
              <p:nvPr/>
            </p:nvSpPr>
            <p:spPr bwMode="auto">
              <a:xfrm>
                <a:off x="4540250" y="2474913"/>
                <a:ext cx="14288" cy="222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4 w 4"/>
                  <a:gd name="T5" fmla="*/ 6 h 6"/>
                  <a:gd name="T6" fmla="*/ 4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3"/>
              <p:cNvSpPr/>
              <p:nvPr/>
            </p:nvSpPr>
            <p:spPr bwMode="auto">
              <a:xfrm>
                <a:off x="4487863" y="2466976"/>
                <a:ext cx="17463" cy="26988"/>
              </a:xfrm>
              <a:custGeom>
                <a:avLst/>
                <a:gdLst>
                  <a:gd name="T0" fmla="*/ 4 w 5"/>
                  <a:gd name="T1" fmla="*/ 7 h 7"/>
                  <a:gd name="T2" fmla="*/ 5 w 5"/>
                  <a:gd name="T3" fmla="*/ 1 h 7"/>
                  <a:gd name="T4" fmla="*/ 1 w 5"/>
                  <a:gd name="T5" fmla="*/ 0 h 7"/>
                  <a:gd name="T6" fmla="*/ 0 w 5"/>
                  <a:gd name="T7" fmla="*/ 6 h 7"/>
                  <a:gd name="T8" fmla="*/ 4 w 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4" y="7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0"/>
                      <a:pt x="1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4"/>
              <p:cNvSpPr/>
              <p:nvPr/>
            </p:nvSpPr>
            <p:spPr bwMode="auto">
              <a:xfrm>
                <a:off x="4438650" y="2452688"/>
                <a:ext cx="22225" cy="25400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1 h 7"/>
                  <a:gd name="T4" fmla="*/ 2 w 6"/>
                  <a:gd name="T5" fmla="*/ 0 h 7"/>
                  <a:gd name="T6" fmla="*/ 0 w 6"/>
                  <a:gd name="T7" fmla="*/ 6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5"/>
              <p:cNvSpPr/>
              <p:nvPr/>
            </p:nvSpPr>
            <p:spPr bwMode="auto">
              <a:xfrm>
                <a:off x="4389438" y="2425701"/>
                <a:ext cx="30163" cy="30163"/>
              </a:xfrm>
              <a:custGeom>
                <a:avLst/>
                <a:gdLst>
                  <a:gd name="T0" fmla="*/ 4 w 8"/>
                  <a:gd name="T1" fmla="*/ 8 h 8"/>
                  <a:gd name="T2" fmla="*/ 8 w 8"/>
                  <a:gd name="T3" fmla="*/ 3 h 8"/>
                  <a:gd name="T4" fmla="*/ 4 w 8"/>
                  <a:gd name="T5" fmla="*/ 0 h 8"/>
                  <a:gd name="T6" fmla="*/ 0 w 8"/>
                  <a:gd name="T7" fmla="*/ 6 h 8"/>
                  <a:gd name="T8" fmla="*/ 4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Freeform 56"/>
              <p:cNvSpPr/>
              <p:nvPr/>
            </p:nvSpPr>
            <p:spPr bwMode="auto">
              <a:xfrm>
                <a:off x="4351338" y="2395538"/>
                <a:ext cx="26988" cy="30163"/>
              </a:xfrm>
              <a:custGeom>
                <a:avLst/>
                <a:gdLst>
                  <a:gd name="T0" fmla="*/ 3 w 7"/>
                  <a:gd name="T1" fmla="*/ 8 h 8"/>
                  <a:gd name="T2" fmla="*/ 7 w 7"/>
                  <a:gd name="T3" fmla="*/ 3 h 8"/>
                  <a:gd name="T4" fmla="*/ 4 w 7"/>
                  <a:gd name="T5" fmla="*/ 0 h 8"/>
                  <a:gd name="T6" fmla="*/ 0 w 7"/>
                  <a:gd name="T7" fmla="*/ 4 h 8"/>
                  <a:gd name="T8" fmla="*/ 3 w 7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6"/>
                      <a:pt x="2" y="7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Freeform 57"/>
              <p:cNvSpPr/>
              <p:nvPr/>
            </p:nvSpPr>
            <p:spPr bwMode="auto">
              <a:xfrm>
                <a:off x="4318000" y="2357438"/>
                <a:ext cx="30163" cy="26988"/>
              </a:xfrm>
              <a:custGeom>
                <a:avLst/>
                <a:gdLst>
                  <a:gd name="T0" fmla="*/ 3 w 8"/>
                  <a:gd name="T1" fmla="*/ 7 h 7"/>
                  <a:gd name="T2" fmla="*/ 8 w 8"/>
                  <a:gd name="T3" fmla="*/ 3 h 7"/>
                  <a:gd name="T4" fmla="*/ 5 w 8"/>
                  <a:gd name="T5" fmla="*/ 0 h 7"/>
                  <a:gd name="T6" fmla="*/ 0 w 8"/>
                  <a:gd name="T7" fmla="*/ 3 h 7"/>
                  <a:gd name="T8" fmla="*/ 3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3" y="7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6" y="1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6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58"/>
              <p:cNvSpPr/>
              <p:nvPr/>
            </p:nvSpPr>
            <p:spPr bwMode="auto">
              <a:xfrm>
                <a:off x="4291013" y="2316163"/>
                <a:ext cx="30163" cy="23813"/>
              </a:xfrm>
              <a:custGeom>
                <a:avLst/>
                <a:gdLst>
                  <a:gd name="T0" fmla="*/ 2 w 8"/>
                  <a:gd name="T1" fmla="*/ 6 h 6"/>
                  <a:gd name="T2" fmla="*/ 8 w 8"/>
                  <a:gd name="T3" fmla="*/ 4 h 6"/>
                  <a:gd name="T4" fmla="*/ 6 w 8"/>
                  <a:gd name="T5" fmla="*/ 0 h 6"/>
                  <a:gd name="T6" fmla="*/ 0 w 8"/>
                  <a:gd name="T7" fmla="*/ 2 h 6"/>
                  <a:gd name="T8" fmla="*/ 2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2" y="6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7" y="1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59"/>
              <p:cNvSpPr/>
              <p:nvPr/>
            </p:nvSpPr>
            <p:spPr bwMode="auto">
              <a:xfrm>
                <a:off x="4276725" y="2268538"/>
                <a:ext cx="25400" cy="22225"/>
              </a:xfrm>
              <a:custGeom>
                <a:avLst/>
                <a:gdLst>
                  <a:gd name="T0" fmla="*/ 1 w 7"/>
                  <a:gd name="T1" fmla="*/ 6 h 6"/>
                  <a:gd name="T2" fmla="*/ 7 w 7"/>
                  <a:gd name="T3" fmla="*/ 5 h 6"/>
                  <a:gd name="T4" fmla="*/ 6 w 7"/>
                  <a:gd name="T5" fmla="*/ 0 h 6"/>
                  <a:gd name="T6" fmla="*/ 0 w 7"/>
                  <a:gd name="T7" fmla="*/ 2 h 6"/>
                  <a:gd name="T8" fmla="*/ 1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1" y="6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2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60"/>
              <p:cNvSpPr/>
              <p:nvPr/>
            </p:nvSpPr>
            <p:spPr bwMode="auto">
              <a:xfrm>
                <a:off x="4268788" y="2222501"/>
                <a:ext cx="26988" cy="19050"/>
              </a:xfrm>
              <a:custGeom>
                <a:avLst/>
                <a:gdLst>
                  <a:gd name="T0" fmla="*/ 1 w 7"/>
                  <a:gd name="T1" fmla="*/ 5 h 5"/>
                  <a:gd name="T2" fmla="*/ 7 w 7"/>
                  <a:gd name="T3" fmla="*/ 4 h 5"/>
                  <a:gd name="T4" fmla="*/ 7 w 7"/>
                  <a:gd name="T5" fmla="*/ 0 h 5"/>
                  <a:gd name="T6" fmla="*/ 0 w 7"/>
                  <a:gd name="T7" fmla="*/ 0 h 5"/>
                  <a:gd name="T8" fmla="*/ 1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61"/>
              <p:cNvSpPr/>
              <p:nvPr/>
            </p:nvSpPr>
            <p:spPr bwMode="auto">
              <a:xfrm>
                <a:off x="4273550" y="2170113"/>
                <a:ext cx="25400" cy="19050"/>
              </a:xfrm>
              <a:custGeom>
                <a:avLst/>
                <a:gdLst>
                  <a:gd name="T0" fmla="*/ 0 w 7"/>
                  <a:gd name="T1" fmla="*/ 4 h 5"/>
                  <a:gd name="T2" fmla="*/ 6 w 7"/>
                  <a:gd name="T3" fmla="*/ 5 h 5"/>
                  <a:gd name="T4" fmla="*/ 7 w 7"/>
                  <a:gd name="T5" fmla="*/ 1 h 5"/>
                  <a:gd name="T6" fmla="*/ 0 w 7"/>
                  <a:gd name="T7" fmla="*/ 0 h 5"/>
                  <a:gd name="T8" fmla="*/ 0 w 7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Freeform 62"/>
              <p:cNvSpPr/>
              <p:nvPr/>
            </p:nvSpPr>
            <p:spPr bwMode="auto">
              <a:xfrm>
                <a:off x="4279900" y="2117726"/>
                <a:ext cx="30163" cy="22225"/>
              </a:xfrm>
              <a:custGeom>
                <a:avLst/>
                <a:gdLst>
                  <a:gd name="T0" fmla="*/ 0 w 8"/>
                  <a:gd name="T1" fmla="*/ 5 h 6"/>
                  <a:gd name="T2" fmla="*/ 6 w 8"/>
                  <a:gd name="T3" fmla="*/ 6 h 6"/>
                  <a:gd name="T4" fmla="*/ 8 w 8"/>
                  <a:gd name="T5" fmla="*/ 2 h 6"/>
                  <a:gd name="T6" fmla="*/ 2 w 8"/>
                  <a:gd name="T7" fmla="*/ 0 h 6"/>
                  <a:gd name="T8" fmla="*/ 0 w 8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5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4"/>
                      <a:pt x="8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63"/>
              <p:cNvSpPr/>
              <p:nvPr/>
            </p:nvSpPr>
            <p:spPr bwMode="auto">
              <a:xfrm>
                <a:off x="4298950" y="2068513"/>
                <a:ext cx="30163" cy="26988"/>
              </a:xfrm>
              <a:custGeom>
                <a:avLst/>
                <a:gdLst>
                  <a:gd name="T0" fmla="*/ 0 w 8"/>
                  <a:gd name="T1" fmla="*/ 5 h 7"/>
                  <a:gd name="T2" fmla="*/ 6 w 8"/>
                  <a:gd name="T3" fmla="*/ 7 h 7"/>
                  <a:gd name="T4" fmla="*/ 8 w 8"/>
                  <a:gd name="T5" fmla="*/ 4 h 7"/>
                  <a:gd name="T6" fmla="*/ 2 w 8"/>
                  <a:gd name="T7" fmla="*/ 0 h 7"/>
                  <a:gd name="T8" fmla="*/ 0 w 8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5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Freeform 64"/>
              <p:cNvSpPr/>
              <p:nvPr/>
            </p:nvSpPr>
            <p:spPr bwMode="auto">
              <a:xfrm>
                <a:off x="4329113" y="2027238"/>
                <a:ext cx="26988" cy="30163"/>
              </a:xfrm>
              <a:custGeom>
                <a:avLst/>
                <a:gdLst>
                  <a:gd name="T0" fmla="*/ 0 w 7"/>
                  <a:gd name="T1" fmla="*/ 4 h 8"/>
                  <a:gd name="T2" fmla="*/ 5 w 7"/>
                  <a:gd name="T3" fmla="*/ 8 h 8"/>
                  <a:gd name="T4" fmla="*/ 7 w 7"/>
                  <a:gd name="T5" fmla="*/ 4 h 8"/>
                  <a:gd name="T6" fmla="*/ 3 w 7"/>
                  <a:gd name="T7" fmla="*/ 0 h 8"/>
                  <a:gd name="T8" fmla="*/ 0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6" y="6"/>
                      <a:pt x="7" y="5"/>
                      <a:pt x="7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65"/>
              <p:cNvSpPr/>
              <p:nvPr/>
            </p:nvSpPr>
            <p:spPr bwMode="auto">
              <a:xfrm>
                <a:off x="4362450" y="1989138"/>
                <a:ext cx="30163" cy="30163"/>
              </a:xfrm>
              <a:custGeom>
                <a:avLst/>
                <a:gdLst>
                  <a:gd name="T0" fmla="*/ 0 w 8"/>
                  <a:gd name="T1" fmla="*/ 3 h 8"/>
                  <a:gd name="T2" fmla="*/ 4 w 8"/>
                  <a:gd name="T3" fmla="*/ 8 h 8"/>
                  <a:gd name="T4" fmla="*/ 8 w 8"/>
                  <a:gd name="T5" fmla="*/ 5 h 8"/>
                  <a:gd name="T6" fmla="*/ 4 w 8"/>
                  <a:gd name="T7" fmla="*/ 0 h 8"/>
                  <a:gd name="T8" fmla="*/ 0 w 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0" y="3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66"/>
              <p:cNvSpPr/>
              <p:nvPr/>
            </p:nvSpPr>
            <p:spPr bwMode="auto">
              <a:xfrm>
                <a:off x="4403725" y="1963738"/>
                <a:ext cx="26988" cy="25400"/>
              </a:xfrm>
              <a:custGeom>
                <a:avLst/>
                <a:gdLst>
                  <a:gd name="T0" fmla="*/ 0 w 7"/>
                  <a:gd name="T1" fmla="*/ 2 h 7"/>
                  <a:gd name="T2" fmla="*/ 4 w 7"/>
                  <a:gd name="T3" fmla="*/ 7 h 7"/>
                  <a:gd name="T4" fmla="*/ 7 w 7"/>
                  <a:gd name="T5" fmla="*/ 5 h 7"/>
                  <a:gd name="T6" fmla="*/ 4 w 7"/>
                  <a:gd name="T7" fmla="*/ 0 h 7"/>
                  <a:gd name="T8" fmla="*/ 0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67"/>
              <p:cNvSpPr/>
              <p:nvPr/>
            </p:nvSpPr>
            <p:spPr bwMode="auto">
              <a:xfrm>
                <a:off x="4452938" y="1941513"/>
                <a:ext cx="22225" cy="28575"/>
              </a:xfrm>
              <a:custGeom>
                <a:avLst/>
                <a:gdLst>
                  <a:gd name="T0" fmla="*/ 0 w 6"/>
                  <a:gd name="T1" fmla="*/ 2 h 8"/>
                  <a:gd name="T2" fmla="*/ 2 w 6"/>
                  <a:gd name="T3" fmla="*/ 8 h 8"/>
                  <a:gd name="T4" fmla="*/ 6 w 6"/>
                  <a:gd name="T5" fmla="*/ 6 h 8"/>
                  <a:gd name="T6" fmla="*/ 4 w 6"/>
                  <a:gd name="T7" fmla="*/ 0 h 8"/>
                  <a:gd name="T8" fmla="*/ 0 w 6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5" y="7"/>
                      <a:pt x="6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68"/>
              <p:cNvSpPr/>
              <p:nvPr/>
            </p:nvSpPr>
            <p:spPr bwMode="auto">
              <a:xfrm>
                <a:off x="4502150" y="1928813"/>
                <a:ext cx="22225" cy="26988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7 h 7"/>
                  <a:gd name="T4" fmla="*/ 6 w 6"/>
                  <a:gd name="T5" fmla="*/ 6 h 7"/>
                  <a:gd name="T6" fmla="*/ 5 w 6"/>
                  <a:gd name="T7" fmla="*/ 0 h 7"/>
                  <a:gd name="T8" fmla="*/ 0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1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3" y="7"/>
                      <a:pt x="4" y="7"/>
                      <a:pt x="6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820140" y="208830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50%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924155" y="182587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822793" y="3838681"/>
            <a:ext cx="2111012" cy="920128"/>
            <a:chOff x="3822793" y="4135861"/>
            <a:chExt cx="2111012" cy="920128"/>
          </a:xfrm>
        </p:grpSpPr>
        <p:sp>
          <p:nvSpPr>
            <p:cNvPr id="123" name="Freeform 9"/>
            <p:cNvSpPr/>
            <p:nvPr/>
          </p:nvSpPr>
          <p:spPr bwMode="auto">
            <a:xfrm>
              <a:off x="3854035" y="4135861"/>
              <a:ext cx="2079770" cy="920128"/>
            </a:xfrm>
            <a:custGeom>
              <a:avLst/>
              <a:gdLst>
                <a:gd name="T0" fmla="*/ 1133 w 1133"/>
                <a:gd name="T1" fmla="*/ 218 h 500"/>
                <a:gd name="T2" fmla="*/ 860 w 1133"/>
                <a:gd name="T3" fmla="*/ 0 h 500"/>
                <a:gd name="T4" fmla="*/ 0 w 1133"/>
                <a:gd name="T5" fmla="*/ 0 h 500"/>
                <a:gd name="T6" fmla="*/ 0 w 1133"/>
                <a:gd name="T7" fmla="*/ 216 h 500"/>
                <a:gd name="T8" fmla="*/ 33 w 1133"/>
                <a:gd name="T9" fmla="*/ 246 h 500"/>
                <a:gd name="T10" fmla="*/ 0 w 1133"/>
                <a:gd name="T11" fmla="*/ 270 h 500"/>
                <a:gd name="T12" fmla="*/ 0 w 1133"/>
                <a:gd name="T13" fmla="*/ 500 h 500"/>
                <a:gd name="T14" fmla="*/ 850 w 1133"/>
                <a:gd name="T15" fmla="*/ 500 h 500"/>
                <a:gd name="T16" fmla="*/ 1121 w 1133"/>
                <a:gd name="T17" fmla="*/ 287 h 500"/>
                <a:gd name="T18" fmla="*/ 1133 w 1133"/>
                <a:gd name="T19" fmla="*/ 225 h 500"/>
                <a:gd name="T20" fmla="*/ 1133 w 1133"/>
                <a:gd name="T21" fmla="*/ 218 h 500"/>
                <a:gd name="connsiteX0" fmla="*/ 10000 w 10000"/>
                <a:gd name="connsiteY0" fmla="*/ 4500 h 10000"/>
                <a:gd name="connsiteX1" fmla="*/ 7590 w 10000"/>
                <a:gd name="connsiteY1" fmla="*/ 0 h 10000"/>
                <a:gd name="connsiteX2" fmla="*/ 0 w 10000"/>
                <a:gd name="connsiteY2" fmla="*/ 0 h 10000"/>
                <a:gd name="connsiteX3" fmla="*/ 0 w 10000"/>
                <a:gd name="connsiteY3" fmla="*/ 4320 h 10000"/>
                <a:gd name="connsiteX4" fmla="*/ 291 w 10000"/>
                <a:gd name="connsiteY4" fmla="*/ 4920 h 10000"/>
                <a:gd name="connsiteX5" fmla="*/ 0 w 10000"/>
                <a:gd name="connsiteY5" fmla="*/ 5400 h 10000"/>
                <a:gd name="connsiteX6" fmla="*/ 0 w 10000"/>
                <a:gd name="connsiteY6" fmla="*/ 10000 h 10000"/>
                <a:gd name="connsiteX7" fmla="*/ 7502 w 10000"/>
                <a:gd name="connsiteY7" fmla="*/ 10000 h 10000"/>
                <a:gd name="connsiteX8" fmla="*/ 9894 w 10000"/>
                <a:gd name="connsiteY8" fmla="*/ 5740 h 10000"/>
                <a:gd name="connsiteX9" fmla="*/ 10000 w 10000"/>
                <a:gd name="connsiteY9" fmla="*/ 4500 h 10000"/>
                <a:gd name="connsiteX0-1" fmla="*/ 9950 w 9950"/>
                <a:gd name="connsiteY0-2" fmla="*/ 4568 h 10000"/>
                <a:gd name="connsiteX1-3" fmla="*/ 7590 w 9950"/>
                <a:gd name="connsiteY1-4" fmla="*/ 0 h 10000"/>
                <a:gd name="connsiteX2-5" fmla="*/ 0 w 9950"/>
                <a:gd name="connsiteY2-6" fmla="*/ 0 h 10000"/>
                <a:gd name="connsiteX3-7" fmla="*/ 0 w 9950"/>
                <a:gd name="connsiteY3-8" fmla="*/ 4320 h 10000"/>
                <a:gd name="connsiteX4-9" fmla="*/ 291 w 9950"/>
                <a:gd name="connsiteY4-10" fmla="*/ 4920 h 10000"/>
                <a:gd name="connsiteX5-11" fmla="*/ 0 w 9950"/>
                <a:gd name="connsiteY5-12" fmla="*/ 5400 h 10000"/>
                <a:gd name="connsiteX6-13" fmla="*/ 0 w 9950"/>
                <a:gd name="connsiteY6-14" fmla="*/ 10000 h 10000"/>
                <a:gd name="connsiteX7-15" fmla="*/ 7502 w 9950"/>
                <a:gd name="connsiteY7-16" fmla="*/ 10000 h 10000"/>
                <a:gd name="connsiteX8-17" fmla="*/ 9894 w 9950"/>
                <a:gd name="connsiteY8-18" fmla="*/ 5740 h 10000"/>
                <a:gd name="connsiteX9-19" fmla="*/ 9950 w 9950"/>
                <a:gd name="connsiteY9-20" fmla="*/ 4568 h 10000"/>
                <a:gd name="connsiteX0-21" fmla="*/ 10000 w 10032"/>
                <a:gd name="connsiteY0-22" fmla="*/ 4568 h 10000"/>
                <a:gd name="connsiteX1-23" fmla="*/ 7628 w 10032"/>
                <a:gd name="connsiteY1-24" fmla="*/ 0 h 10000"/>
                <a:gd name="connsiteX2-25" fmla="*/ 0 w 10032"/>
                <a:gd name="connsiteY2-26" fmla="*/ 0 h 10000"/>
                <a:gd name="connsiteX3-27" fmla="*/ 0 w 10032"/>
                <a:gd name="connsiteY3-28" fmla="*/ 4320 h 10000"/>
                <a:gd name="connsiteX4-29" fmla="*/ 292 w 10032"/>
                <a:gd name="connsiteY4-30" fmla="*/ 4920 h 10000"/>
                <a:gd name="connsiteX5-31" fmla="*/ 0 w 10032"/>
                <a:gd name="connsiteY5-32" fmla="*/ 5400 h 10000"/>
                <a:gd name="connsiteX6-33" fmla="*/ 0 w 10032"/>
                <a:gd name="connsiteY6-34" fmla="*/ 10000 h 10000"/>
                <a:gd name="connsiteX7-35" fmla="*/ 7540 w 10032"/>
                <a:gd name="connsiteY7-36" fmla="*/ 10000 h 10000"/>
                <a:gd name="connsiteX8-37" fmla="*/ 10025 w 10032"/>
                <a:gd name="connsiteY8-38" fmla="*/ 5331 h 10000"/>
                <a:gd name="connsiteX9-39" fmla="*/ 10000 w 10032"/>
                <a:gd name="connsiteY9-40" fmla="*/ 4568 h 10000"/>
                <a:gd name="connsiteX0-41" fmla="*/ 10000 w 10025"/>
                <a:gd name="connsiteY0-42" fmla="*/ 4568 h 10000"/>
                <a:gd name="connsiteX1-43" fmla="*/ 7628 w 10025"/>
                <a:gd name="connsiteY1-44" fmla="*/ 0 h 10000"/>
                <a:gd name="connsiteX2-45" fmla="*/ 0 w 10025"/>
                <a:gd name="connsiteY2-46" fmla="*/ 0 h 10000"/>
                <a:gd name="connsiteX3-47" fmla="*/ 0 w 10025"/>
                <a:gd name="connsiteY3-48" fmla="*/ 4320 h 10000"/>
                <a:gd name="connsiteX4-49" fmla="*/ 292 w 10025"/>
                <a:gd name="connsiteY4-50" fmla="*/ 4920 h 10000"/>
                <a:gd name="connsiteX5-51" fmla="*/ 0 w 10025"/>
                <a:gd name="connsiteY5-52" fmla="*/ 5400 h 10000"/>
                <a:gd name="connsiteX6-53" fmla="*/ 0 w 10025"/>
                <a:gd name="connsiteY6-54" fmla="*/ 10000 h 10000"/>
                <a:gd name="connsiteX7-55" fmla="*/ 7540 w 10025"/>
                <a:gd name="connsiteY7-56" fmla="*/ 10000 h 10000"/>
                <a:gd name="connsiteX8-57" fmla="*/ 10025 w 10025"/>
                <a:gd name="connsiteY8-58" fmla="*/ 5331 h 10000"/>
                <a:gd name="connsiteX9-59" fmla="*/ 10000 w 10025"/>
                <a:gd name="connsiteY9-60" fmla="*/ 456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5" h="10000">
                  <a:moveTo>
                    <a:pt x="10000" y="4568"/>
                  </a:moveTo>
                  <a:lnTo>
                    <a:pt x="7628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292" y="4920"/>
                  </a:lnTo>
                  <a:lnTo>
                    <a:pt x="0" y="5400"/>
                  </a:lnTo>
                  <a:lnTo>
                    <a:pt x="0" y="10000"/>
                  </a:lnTo>
                  <a:lnTo>
                    <a:pt x="7540" y="10000"/>
                  </a:lnTo>
                  <a:lnTo>
                    <a:pt x="10025" y="5331"/>
                  </a:lnTo>
                  <a:cubicBezTo>
                    <a:pt x="10017" y="5077"/>
                    <a:pt x="10008" y="4822"/>
                    <a:pt x="10000" y="45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4749916" y="4202824"/>
              <a:ext cx="789068" cy="791548"/>
              <a:chOff x="4362450" y="3609976"/>
              <a:chExt cx="504826" cy="506413"/>
            </a:xfrm>
            <a:solidFill>
              <a:schemeClr val="bg1">
                <a:alpha val="80000"/>
              </a:schemeClr>
            </a:solidFill>
          </p:grpSpPr>
          <p:sp>
            <p:nvSpPr>
              <p:cNvPr id="127" name="Freeform 14"/>
              <p:cNvSpPr/>
              <p:nvPr/>
            </p:nvSpPr>
            <p:spPr bwMode="auto">
              <a:xfrm>
                <a:off x="4441825" y="3643313"/>
                <a:ext cx="142875" cy="71438"/>
              </a:xfrm>
              <a:custGeom>
                <a:avLst/>
                <a:gdLst>
                  <a:gd name="T0" fmla="*/ 0 w 38"/>
                  <a:gd name="T1" fmla="*/ 9 h 19"/>
                  <a:gd name="T2" fmla="*/ 38 w 38"/>
                  <a:gd name="T3" fmla="*/ 19 h 19"/>
                  <a:gd name="T4" fmla="*/ 12 w 38"/>
                  <a:gd name="T5" fmla="*/ 0 h 19"/>
                  <a:gd name="T6" fmla="*/ 0 w 3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3"/>
                      <a:pt x="4" y="6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15"/>
              <p:cNvSpPr/>
              <p:nvPr/>
            </p:nvSpPr>
            <p:spPr bwMode="auto">
              <a:xfrm>
                <a:off x="4505325" y="3616326"/>
                <a:ext cx="136525" cy="98425"/>
              </a:xfrm>
              <a:custGeom>
                <a:avLst/>
                <a:gdLst>
                  <a:gd name="T0" fmla="*/ 0 w 36"/>
                  <a:gd name="T1" fmla="*/ 5 h 26"/>
                  <a:gd name="T2" fmla="*/ 36 w 36"/>
                  <a:gd name="T3" fmla="*/ 26 h 26"/>
                  <a:gd name="T4" fmla="*/ 16 w 36"/>
                  <a:gd name="T5" fmla="*/ 0 h 26"/>
                  <a:gd name="T6" fmla="*/ 0 w 36"/>
                  <a:gd name="T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6">
                    <a:moveTo>
                      <a:pt x="0" y="5"/>
                    </a:moveTo>
                    <a:cubicBezTo>
                      <a:pt x="36" y="26"/>
                      <a:pt x="36" y="26"/>
                      <a:pt x="36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1" y="1"/>
                      <a:pt x="5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16"/>
              <p:cNvSpPr/>
              <p:nvPr/>
            </p:nvSpPr>
            <p:spPr bwMode="auto">
              <a:xfrm>
                <a:off x="4587875" y="3609976"/>
                <a:ext cx="101600" cy="120650"/>
              </a:xfrm>
              <a:custGeom>
                <a:avLst/>
                <a:gdLst>
                  <a:gd name="T0" fmla="*/ 0 w 27"/>
                  <a:gd name="T1" fmla="*/ 1 h 32"/>
                  <a:gd name="T2" fmla="*/ 27 w 27"/>
                  <a:gd name="T3" fmla="*/ 32 h 32"/>
                  <a:gd name="T4" fmla="*/ 18 w 27"/>
                  <a:gd name="T5" fmla="*/ 1 h 32"/>
                  <a:gd name="T6" fmla="*/ 7 w 27"/>
                  <a:gd name="T7" fmla="*/ 0 h 32"/>
                  <a:gd name="T8" fmla="*/ 0 w 27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0" y="1"/>
                    </a:move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4" y="1"/>
                      <a:pt x="11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Freeform 17"/>
              <p:cNvSpPr/>
              <p:nvPr/>
            </p:nvSpPr>
            <p:spPr bwMode="auto">
              <a:xfrm>
                <a:off x="4678363" y="3621088"/>
                <a:ext cx="60325" cy="134938"/>
              </a:xfrm>
              <a:custGeom>
                <a:avLst/>
                <a:gdLst>
                  <a:gd name="T0" fmla="*/ 0 w 16"/>
                  <a:gd name="T1" fmla="*/ 0 h 36"/>
                  <a:gd name="T2" fmla="*/ 14 w 16"/>
                  <a:gd name="T3" fmla="*/ 36 h 36"/>
                  <a:gd name="T4" fmla="*/ 16 w 16"/>
                  <a:gd name="T5" fmla="*/ 6 h 36"/>
                  <a:gd name="T6" fmla="*/ 0 w 1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0" y="0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1" y="3"/>
                      <a:pt x="6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18"/>
              <p:cNvSpPr/>
              <p:nvPr/>
            </p:nvSpPr>
            <p:spPr bwMode="auto">
              <a:xfrm>
                <a:off x="4757738" y="3659188"/>
                <a:ext cx="49213" cy="134938"/>
              </a:xfrm>
              <a:custGeom>
                <a:avLst/>
                <a:gdLst>
                  <a:gd name="T0" fmla="*/ 0 w 13"/>
                  <a:gd name="T1" fmla="*/ 0 h 36"/>
                  <a:gd name="T2" fmla="*/ 2 w 13"/>
                  <a:gd name="T3" fmla="*/ 36 h 36"/>
                  <a:gd name="T4" fmla="*/ 13 w 13"/>
                  <a:gd name="T5" fmla="*/ 11 h 36"/>
                  <a:gd name="T6" fmla="*/ 0 w 1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6">
                    <a:moveTo>
                      <a:pt x="0" y="0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9" y="6"/>
                      <a:pt x="5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Freeform 19"/>
              <p:cNvSpPr/>
              <p:nvPr/>
            </p:nvSpPr>
            <p:spPr bwMode="auto">
              <a:xfrm>
                <a:off x="4779963" y="3717926"/>
                <a:ext cx="68263" cy="120650"/>
              </a:xfrm>
              <a:custGeom>
                <a:avLst/>
                <a:gdLst>
                  <a:gd name="T0" fmla="*/ 11 w 18"/>
                  <a:gd name="T1" fmla="*/ 0 h 32"/>
                  <a:gd name="T2" fmla="*/ 0 w 18"/>
                  <a:gd name="T3" fmla="*/ 32 h 32"/>
                  <a:gd name="T4" fmla="*/ 18 w 18"/>
                  <a:gd name="T5" fmla="*/ 13 h 32"/>
                  <a:gd name="T6" fmla="*/ 11 w 1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2">
                    <a:moveTo>
                      <a:pt x="11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8"/>
                      <a:pt x="14" y="4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Freeform 20"/>
              <p:cNvSpPr/>
              <p:nvPr/>
            </p:nvSpPr>
            <p:spPr bwMode="auto">
              <a:xfrm>
                <a:off x="4779963" y="3789363"/>
                <a:ext cx="87313" cy="98425"/>
              </a:xfrm>
              <a:custGeom>
                <a:avLst/>
                <a:gdLst>
                  <a:gd name="T0" fmla="*/ 20 w 23"/>
                  <a:gd name="T1" fmla="*/ 0 h 26"/>
                  <a:gd name="T2" fmla="*/ 0 w 23"/>
                  <a:gd name="T3" fmla="*/ 26 h 26"/>
                  <a:gd name="T4" fmla="*/ 23 w 23"/>
                  <a:gd name="T5" fmla="*/ 13 h 26"/>
                  <a:gd name="T6" fmla="*/ 20 w 2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6">
                    <a:moveTo>
                      <a:pt x="20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8"/>
                      <a:pt x="21" y="4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>
                <a:off x="4765675" y="3860801"/>
                <a:ext cx="101600" cy="71438"/>
              </a:xfrm>
              <a:custGeom>
                <a:avLst/>
                <a:gdLst>
                  <a:gd name="T0" fmla="*/ 27 w 27"/>
                  <a:gd name="T1" fmla="*/ 0 h 19"/>
                  <a:gd name="T2" fmla="*/ 0 w 27"/>
                  <a:gd name="T3" fmla="*/ 19 h 19"/>
                  <a:gd name="T4" fmla="*/ 26 w 27"/>
                  <a:gd name="T5" fmla="*/ 12 h 19"/>
                  <a:gd name="T6" fmla="*/ 27 w 27"/>
                  <a:gd name="T7" fmla="*/ 1 h 19"/>
                  <a:gd name="T8" fmla="*/ 27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9"/>
                      <a:pt x="27" y="5"/>
                      <a:pt x="27" y="1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22"/>
              <p:cNvSpPr/>
              <p:nvPr/>
            </p:nvSpPr>
            <p:spPr bwMode="auto">
              <a:xfrm>
                <a:off x="4735513" y="3929063"/>
                <a:ext cx="123825" cy="44450"/>
              </a:xfrm>
              <a:custGeom>
                <a:avLst/>
                <a:gdLst>
                  <a:gd name="T0" fmla="*/ 33 w 33"/>
                  <a:gd name="T1" fmla="*/ 0 h 12"/>
                  <a:gd name="T2" fmla="*/ 0 w 33"/>
                  <a:gd name="T3" fmla="*/ 11 h 12"/>
                  <a:gd name="T4" fmla="*/ 28 w 33"/>
                  <a:gd name="T5" fmla="*/ 12 h 12"/>
                  <a:gd name="T6" fmla="*/ 33 w 3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33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0" y="8"/>
                      <a:pt x="32" y="5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23"/>
              <p:cNvSpPr/>
              <p:nvPr/>
            </p:nvSpPr>
            <p:spPr bwMode="auto">
              <a:xfrm>
                <a:off x="4694238" y="3992563"/>
                <a:ext cx="138113" cy="41275"/>
              </a:xfrm>
              <a:custGeom>
                <a:avLst/>
                <a:gdLst>
                  <a:gd name="T0" fmla="*/ 37 w 37"/>
                  <a:gd name="T1" fmla="*/ 0 h 11"/>
                  <a:gd name="T2" fmla="*/ 0 w 37"/>
                  <a:gd name="T3" fmla="*/ 2 h 11"/>
                  <a:gd name="T4" fmla="*/ 29 w 37"/>
                  <a:gd name="T5" fmla="*/ 11 h 11"/>
                  <a:gd name="T6" fmla="*/ 37 w 37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3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8"/>
                      <a:pt x="34" y="4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24"/>
              <p:cNvSpPr/>
              <p:nvPr/>
            </p:nvSpPr>
            <p:spPr bwMode="auto">
              <a:xfrm>
                <a:off x="4641850" y="4014788"/>
                <a:ext cx="142875" cy="68263"/>
              </a:xfrm>
              <a:custGeom>
                <a:avLst/>
                <a:gdLst>
                  <a:gd name="T0" fmla="*/ 38 w 38"/>
                  <a:gd name="T1" fmla="*/ 9 h 18"/>
                  <a:gd name="T2" fmla="*/ 0 w 38"/>
                  <a:gd name="T3" fmla="*/ 0 h 18"/>
                  <a:gd name="T4" fmla="*/ 26 w 38"/>
                  <a:gd name="T5" fmla="*/ 18 h 18"/>
                  <a:gd name="T6" fmla="*/ 38 w 3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6"/>
                      <a:pt x="35" y="13"/>
                      <a:pt x="3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25"/>
              <p:cNvSpPr/>
              <p:nvPr/>
            </p:nvSpPr>
            <p:spPr bwMode="auto">
              <a:xfrm>
                <a:off x="4587875" y="4014788"/>
                <a:ext cx="131763" cy="98425"/>
              </a:xfrm>
              <a:custGeom>
                <a:avLst/>
                <a:gdLst>
                  <a:gd name="T0" fmla="*/ 35 w 35"/>
                  <a:gd name="T1" fmla="*/ 21 h 26"/>
                  <a:gd name="T2" fmla="*/ 0 w 35"/>
                  <a:gd name="T3" fmla="*/ 0 h 26"/>
                  <a:gd name="T4" fmla="*/ 20 w 35"/>
                  <a:gd name="T5" fmla="*/ 26 h 26"/>
                  <a:gd name="T6" fmla="*/ 35 w 35"/>
                  <a:gd name="T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6">
                    <a:moveTo>
                      <a:pt x="35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5" y="25"/>
                      <a:pt x="30" y="23"/>
                      <a:pt x="3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26"/>
              <p:cNvSpPr/>
              <p:nvPr/>
            </p:nvSpPr>
            <p:spPr bwMode="auto">
              <a:xfrm>
                <a:off x="4540250" y="4000501"/>
                <a:ext cx="101600" cy="115888"/>
              </a:xfrm>
              <a:custGeom>
                <a:avLst/>
                <a:gdLst>
                  <a:gd name="T0" fmla="*/ 27 w 27"/>
                  <a:gd name="T1" fmla="*/ 31 h 31"/>
                  <a:gd name="T2" fmla="*/ 0 w 27"/>
                  <a:gd name="T3" fmla="*/ 0 h 31"/>
                  <a:gd name="T4" fmla="*/ 9 w 27"/>
                  <a:gd name="T5" fmla="*/ 30 h 31"/>
                  <a:gd name="T6" fmla="*/ 20 w 27"/>
                  <a:gd name="T7" fmla="*/ 31 h 31"/>
                  <a:gd name="T8" fmla="*/ 27 w 27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3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3" y="31"/>
                      <a:pt x="16" y="31"/>
                      <a:pt x="20" y="31"/>
                    </a:cubicBezTo>
                    <a:cubicBezTo>
                      <a:pt x="22" y="31"/>
                      <a:pt x="25" y="31"/>
                      <a:pt x="2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Freeform 27"/>
              <p:cNvSpPr/>
              <p:nvPr/>
            </p:nvSpPr>
            <p:spPr bwMode="auto">
              <a:xfrm>
                <a:off x="4491038" y="3973513"/>
                <a:ext cx="60325" cy="136525"/>
              </a:xfrm>
              <a:custGeom>
                <a:avLst/>
                <a:gdLst>
                  <a:gd name="T0" fmla="*/ 16 w 16"/>
                  <a:gd name="T1" fmla="*/ 36 h 36"/>
                  <a:gd name="T2" fmla="*/ 1 w 16"/>
                  <a:gd name="T3" fmla="*/ 0 h 36"/>
                  <a:gd name="T4" fmla="*/ 0 w 16"/>
                  <a:gd name="T5" fmla="*/ 29 h 36"/>
                  <a:gd name="T6" fmla="*/ 16 w 16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6" y="36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5" y="32"/>
                      <a:pt x="10" y="34"/>
                      <a:pt x="1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Freeform 28"/>
              <p:cNvSpPr/>
              <p:nvPr/>
            </p:nvSpPr>
            <p:spPr bwMode="auto">
              <a:xfrm>
                <a:off x="4422775" y="3932238"/>
                <a:ext cx="46038" cy="139700"/>
              </a:xfrm>
              <a:custGeom>
                <a:avLst/>
                <a:gdLst>
                  <a:gd name="T0" fmla="*/ 12 w 12"/>
                  <a:gd name="T1" fmla="*/ 37 h 37"/>
                  <a:gd name="T2" fmla="*/ 11 w 12"/>
                  <a:gd name="T3" fmla="*/ 0 h 37"/>
                  <a:gd name="T4" fmla="*/ 0 w 12"/>
                  <a:gd name="T5" fmla="*/ 26 h 37"/>
                  <a:gd name="T6" fmla="*/ 12 w 12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7">
                    <a:moveTo>
                      <a:pt x="12" y="37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30"/>
                      <a:pt x="8" y="34"/>
                      <a:pt x="12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Freeform 29"/>
              <p:cNvSpPr/>
              <p:nvPr/>
            </p:nvSpPr>
            <p:spPr bwMode="auto">
              <a:xfrm>
                <a:off x="4381500" y="3887788"/>
                <a:ext cx="68263" cy="123825"/>
              </a:xfrm>
              <a:custGeom>
                <a:avLst/>
                <a:gdLst>
                  <a:gd name="T0" fmla="*/ 7 w 18"/>
                  <a:gd name="T1" fmla="*/ 33 h 33"/>
                  <a:gd name="T2" fmla="*/ 18 w 18"/>
                  <a:gd name="T3" fmla="*/ 0 h 33"/>
                  <a:gd name="T4" fmla="*/ 0 w 18"/>
                  <a:gd name="T5" fmla="*/ 20 h 33"/>
                  <a:gd name="T6" fmla="*/ 7 w 18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3">
                    <a:moveTo>
                      <a:pt x="7" y="3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5"/>
                      <a:pt x="4" y="29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30"/>
              <p:cNvSpPr/>
              <p:nvPr/>
            </p:nvSpPr>
            <p:spPr bwMode="auto">
              <a:xfrm>
                <a:off x="4362450" y="3843338"/>
                <a:ext cx="82550" cy="96838"/>
              </a:xfrm>
              <a:custGeom>
                <a:avLst/>
                <a:gdLst>
                  <a:gd name="T0" fmla="*/ 3 w 22"/>
                  <a:gd name="T1" fmla="*/ 26 h 26"/>
                  <a:gd name="T2" fmla="*/ 22 w 22"/>
                  <a:gd name="T3" fmla="*/ 0 h 26"/>
                  <a:gd name="T4" fmla="*/ 0 w 22"/>
                  <a:gd name="T5" fmla="*/ 13 h 26"/>
                  <a:gd name="T6" fmla="*/ 3 w 22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6">
                    <a:moveTo>
                      <a:pt x="3" y="26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1" y="22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31"/>
              <p:cNvSpPr/>
              <p:nvPr/>
            </p:nvSpPr>
            <p:spPr bwMode="auto">
              <a:xfrm>
                <a:off x="4362450" y="3797301"/>
                <a:ext cx="101600" cy="71438"/>
              </a:xfrm>
              <a:custGeom>
                <a:avLst/>
                <a:gdLst>
                  <a:gd name="T0" fmla="*/ 0 w 27"/>
                  <a:gd name="T1" fmla="*/ 19 h 19"/>
                  <a:gd name="T2" fmla="*/ 27 w 27"/>
                  <a:gd name="T3" fmla="*/ 0 h 19"/>
                  <a:gd name="T4" fmla="*/ 1 w 27"/>
                  <a:gd name="T5" fmla="*/ 6 h 19"/>
                  <a:gd name="T6" fmla="*/ 0 w 27"/>
                  <a:gd name="T7" fmla="*/ 18 h 19"/>
                  <a:gd name="T8" fmla="*/ 0 w 2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0" y="1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0"/>
                      <a:pt x="0" y="14"/>
                      <a:pt x="0" y="18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Freeform 32"/>
              <p:cNvSpPr/>
              <p:nvPr/>
            </p:nvSpPr>
            <p:spPr bwMode="auto">
              <a:xfrm>
                <a:off x="4370388" y="3752851"/>
                <a:ext cx="123825" cy="44450"/>
              </a:xfrm>
              <a:custGeom>
                <a:avLst/>
                <a:gdLst>
                  <a:gd name="T0" fmla="*/ 0 w 33"/>
                  <a:gd name="T1" fmla="*/ 12 h 12"/>
                  <a:gd name="T2" fmla="*/ 33 w 33"/>
                  <a:gd name="T3" fmla="*/ 2 h 12"/>
                  <a:gd name="T4" fmla="*/ 4 w 33"/>
                  <a:gd name="T5" fmla="*/ 0 h 12"/>
                  <a:gd name="T6" fmla="*/ 0 w 33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0" y="12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8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33"/>
              <p:cNvSpPr/>
              <p:nvPr/>
            </p:nvSpPr>
            <p:spPr bwMode="auto">
              <a:xfrm>
                <a:off x="4397375" y="3692526"/>
                <a:ext cx="138113" cy="41275"/>
              </a:xfrm>
              <a:custGeom>
                <a:avLst/>
                <a:gdLst>
                  <a:gd name="T0" fmla="*/ 0 w 37"/>
                  <a:gd name="T1" fmla="*/ 11 h 11"/>
                  <a:gd name="T2" fmla="*/ 37 w 37"/>
                  <a:gd name="T3" fmla="*/ 10 h 11"/>
                  <a:gd name="T4" fmla="*/ 8 w 37"/>
                  <a:gd name="T5" fmla="*/ 0 h 11"/>
                  <a:gd name="T6" fmla="*/ 0 w 37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0" y="11"/>
                    </a:moveTo>
                    <a:cubicBezTo>
                      <a:pt x="37" y="10"/>
                      <a:pt x="37" y="10"/>
                      <a:pt x="37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5" name="矩形 124"/>
            <p:cNvSpPr/>
            <p:nvPr/>
          </p:nvSpPr>
          <p:spPr>
            <a:xfrm>
              <a:off x="4822284" y="444219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40%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822793" y="417661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275363" y="2664267"/>
            <a:ext cx="2154977" cy="920128"/>
            <a:chOff x="6275363" y="2961447"/>
            <a:chExt cx="2154977" cy="920128"/>
          </a:xfrm>
        </p:grpSpPr>
        <p:sp>
          <p:nvSpPr>
            <p:cNvPr id="149" name="Freeform 5"/>
            <p:cNvSpPr/>
            <p:nvPr/>
          </p:nvSpPr>
          <p:spPr bwMode="auto">
            <a:xfrm>
              <a:off x="6275363" y="2961447"/>
              <a:ext cx="2082679" cy="920128"/>
            </a:xfrm>
            <a:custGeom>
              <a:avLst/>
              <a:gdLst>
                <a:gd name="T0" fmla="*/ 0 w 1134"/>
                <a:gd name="T1" fmla="*/ 220 h 500"/>
                <a:gd name="T2" fmla="*/ 274 w 1134"/>
                <a:gd name="T3" fmla="*/ 0 h 500"/>
                <a:gd name="T4" fmla="*/ 1134 w 1134"/>
                <a:gd name="T5" fmla="*/ 0 h 500"/>
                <a:gd name="T6" fmla="*/ 1134 w 1134"/>
                <a:gd name="T7" fmla="*/ 216 h 500"/>
                <a:gd name="T8" fmla="*/ 1100 w 1134"/>
                <a:gd name="T9" fmla="*/ 249 h 500"/>
                <a:gd name="T10" fmla="*/ 1134 w 1134"/>
                <a:gd name="T11" fmla="*/ 272 h 500"/>
                <a:gd name="T12" fmla="*/ 1134 w 1134"/>
                <a:gd name="T13" fmla="*/ 500 h 500"/>
                <a:gd name="T14" fmla="*/ 283 w 1134"/>
                <a:gd name="T15" fmla="*/ 500 h 500"/>
                <a:gd name="T16" fmla="*/ 12 w 1134"/>
                <a:gd name="T17" fmla="*/ 287 h 500"/>
                <a:gd name="T18" fmla="*/ 0 w 1134"/>
                <a:gd name="T19" fmla="*/ 225 h 500"/>
                <a:gd name="T20" fmla="*/ 0 w 1134"/>
                <a:gd name="T21" fmla="*/ 220 h 500"/>
                <a:gd name="connsiteX0" fmla="*/ 251 w 10251"/>
                <a:gd name="connsiteY0" fmla="*/ 4400 h 10000"/>
                <a:gd name="connsiteX1" fmla="*/ 2667 w 10251"/>
                <a:gd name="connsiteY1" fmla="*/ 0 h 10000"/>
                <a:gd name="connsiteX2" fmla="*/ 10251 w 10251"/>
                <a:gd name="connsiteY2" fmla="*/ 0 h 10000"/>
                <a:gd name="connsiteX3" fmla="*/ 10251 w 10251"/>
                <a:gd name="connsiteY3" fmla="*/ 4320 h 10000"/>
                <a:gd name="connsiteX4" fmla="*/ 9951 w 10251"/>
                <a:gd name="connsiteY4" fmla="*/ 4980 h 10000"/>
                <a:gd name="connsiteX5" fmla="*/ 10251 w 10251"/>
                <a:gd name="connsiteY5" fmla="*/ 5440 h 10000"/>
                <a:gd name="connsiteX6" fmla="*/ 10251 w 10251"/>
                <a:gd name="connsiteY6" fmla="*/ 10000 h 10000"/>
                <a:gd name="connsiteX7" fmla="*/ 2747 w 10251"/>
                <a:gd name="connsiteY7" fmla="*/ 10000 h 10000"/>
                <a:gd name="connsiteX8" fmla="*/ 357 w 10251"/>
                <a:gd name="connsiteY8" fmla="*/ 5740 h 10000"/>
                <a:gd name="connsiteX9" fmla="*/ 251 w 10251"/>
                <a:gd name="connsiteY9" fmla="*/ 4400 h 10000"/>
                <a:gd name="connsiteX0-1" fmla="*/ 292 w 10292"/>
                <a:gd name="connsiteY0-2" fmla="*/ 4400 h 10000"/>
                <a:gd name="connsiteX1-3" fmla="*/ 2708 w 10292"/>
                <a:gd name="connsiteY1-4" fmla="*/ 0 h 10000"/>
                <a:gd name="connsiteX2-5" fmla="*/ 10292 w 10292"/>
                <a:gd name="connsiteY2-6" fmla="*/ 0 h 10000"/>
                <a:gd name="connsiteX3-7" fmla="*/ 10292 w 10292"/>
                <a:gd name="connsiteY3-8" fmla="*/ 4320 h 10000"/>
                <a:gd name="connsiteX4-9" fmla="*/ 9992 w 10292"/>
                <a:gd name="connsiteY4-10" fmla="*/ 4980 h 10000"/>
                <a:gd name="connsiteX5-11" fmla="*/ 10292 w 10292"/>
                <a:gd name="connsiteY5-12" fmla="*/ 5440 h 10000"/>
                <a:gd name="connsiteX6-13" fmla="*/ 10292 w 10292"/>
                <a:gd name="connsiteY6-14" fmla="*/ 10000 h 10000"/>
                <a:gd name="connsiteX7-15" fmla="*/ 2788 w 10292"/>
                <a:gd name="connsiteY7-16" fmla="*/ 10000 h 10000"/>
                <a:gd name="connsiteX8-17" fmla="*/ 308 w 10292"/>
                <a:gd name="connsiteY8-18" fmla="*/ 5513 h 10000"/>
                <a:gd name="connsiteX9-19" fmla="*/ 292 w 10292"/>
                <a:gd name="connsiteY9-20" fmla="*/ 4400 h 10000"/>
                <a:gd name="connsiteX0-21" fmla="*/ 0 w 10000"/>
                <a:gd name="connsiteY0-22" fmla="*/ 4400 h 10000"/>
                <a:gd name="connsiteX1-23" fmla="*/ 2416 w 10000"/>
                <a:gd name="connsiteY1-24" fmla="*/ 0 h 10000"/>
                <a:gd name="connsiteX2-25" fmla="*/ 10000 w 10000"/>
                <a:gd name="connsiteY2-26" fmla="*/ 0 h 10000"/>
                <a:gd name="connsiteX3-27" fmla="*/ 10000 w 10000"/>
                <a:gd name="connsiteY3-28" fmla="*/ 4320 h 10000"/>
                <a:gd name="connsiteX4-29" fmla="*/ 9700 w 10000"/>
                <a:gd name="connsiteY4-30" fmla="*/ 4980 h 10000"/>
                <a:gd name="connsiteX5-31" fmla="*/ 10000 w 10000"/>
                <a:gd name="connsiteY5-32" fmla="*/ 5440 h 10000"/>
                <a:gd name="connsiteX6-33" fmla="*/ 10000 w 10000"/>
                <a:gd name="connsiteY6-34" fmla="*/ 10000 h 10000"/>
                <a:gd name="connsiteX7-35" fmla="*/ 2496 w 10000"/>
                <a:gd name="connsiteY7-36" fmla="*/ 10000 h 10000"/>
                <a:gd name="connsiteX8-37" fmla="*/ 16 w 10000"/>
                <a:gd name="connsiteY8-38" fmla="*/ 5513 h 10000"/>
                <a:gd name="connsiteX9-39" fmla="*/ 0 w 10000"/>
                <a:gd name="connsiteY9-40" fmla="*/ 4400 h 10000"/>
                <a:gd name="connsiteX0-41" fmla="*/ 6 w 9986"/>
                <a:gd name="connsiteY0-42" fmla="*/ 4355 h 10000"/>
                <a:gd name="connsiteX1-43" fmla="*/ 2402 w 9986"/>
                <a:gd name="connsiteY1-44" fmla="*/ 0 h 10000"/>
                <a:gd name="connsiteX2-45" fmla="*/ 9986 w 9986"/>
                <a:gd name="connsiteY2-46" fmla="*/ 0 h 10000"/>
                <a:gd name="connsiteX3-47" fmla="*/ 9986 w 9986"/>
                <a:gd name="connsiteY3-48" fmla="*/ 4320 h 10000"/>
                <a:gd name="connsiteX4-49" fmla="*/ 9686 w 9986"/>
                <a:gd name="connsiteY4-50" fmla="*/ 4980 h 10000"/>
                <a:gd name="connsiteX5-51" fmla="*/ 9986 w 9986"/>
                <a:gd name="connsiteY5-52" fmla="*/ 5440 h 10000"/>
                <a:gd name="connsiteX6-53" fmla="*/ 9986 w 9986"/>
                <a:gd name="connsiteY6-54" fmla="*/ 10000 h 10000"/>
                <a:gd name="connsiteX7-55" fmla="*/ 2482 w 9986"/>
                <a:gd name="connsiteY7-56" fmla="*/ 10000 h 10000"/>
                <a:gd name="connsiteX8-57" fmla="*/ 2 w 9986"/>
                <a:gd name="connsiteY8-58" fmla="*/ 5513 h 10000"/>
                <a:gd name="connsiteX9-59" fmla="*/ 6 w 9986"/>
                <a:gd name="connsiteY9-60" fmla="*/ 4355 h 10000"/>
                <a:gd name="connsiteX0-61" fmla="*/ 6 w 10000"/>
                <a:gd name="connsiteY0-62" fmla="*/ 4355 h 10000"/>
                <a:gd name="connsiteX1-63" fmla="*/ 2405 w 10000"/>
                <a:gd name="connsiteY1-64" fmla="*/ 0 h 10000"/>
                <a:gd name="connsiteX2-65" fmla="*/ 10000 w 10000"/>
                <a:gd name="connsiteY2-66" fmla="*/ 0 h 10000"/>
                <a:gd name="connsiteX3-67" fmla="*/ 10000 w 10000"/>
                <a:gd name="connsiteY3-68" fmla="*/ 4320 h 10000"/>
                <a:gd name="connsiteX4-69" fmla="*/ 9700 w 10000"/>
                <a:gd name="connsiteY4-70" fmla="*/ 4980 h 10000"/>
                <a:gd name="connsiteX5-71" fmla="*/ 10000 w 10000"/>
                <a:gd name="connsiteY5-72" fmla="*/ 5440 h 10000"/>
                <a:gd name="connsiteX6-73" fmla="*/ 10000 w 10000"/>
                <a:gd name="connsiteY6-74" fmla="*/ 10000 h 10000"/>
                <a:gd name="connsiteX7-75" fmla="*/ 2485 w 10000"/>
                <a:gd name="connsiteY7-76" fmla="*/ 10000 h 10000"/>
                <a:gd name="connsiteX8-77" fmla="*/ 2 w 10000"/>
                <a:gd name="connsiteY8-78" fmla="*/ 5490 h 10000"/>
                <a:gd name="connsiteX9-79" fmla="*/ 6 w 10000"/>
                <a:gd name="connsiteY9-80" fmla="*/ 4355 h 10000"/>
                <a:gd name="connsiteX0-81" fmla="*/ 6 w 10000"/>
                <a:gd name="connsiteY0-82" fmla="*/ 4491 h 10000"/>
                <a:gd name="connsiteX1-83" fmla="*/ 2405 w 10000"/>
                <a:gd name="connsiteY1-84" fmla="*/ 0 h 10000"/>
                <a:gd name="connsiteX2-85" fmla="*/ 10000 w 10000"/>
                <a:gd name="connsiteY2-86" fmla="*/ 0 h 10000"/>
                <a:gd name="connsiteX3-87" fmla="*/ 10000 w 10000"/>
                <a:gd name="connsiteY3-88" fmla="*/ 4320 h 10000"/>
                <a:gd name="connsiteX4-89" fmla="*/ 9700 w 10000"/>
                <a:gd name="connsiteY4-90" fmla="*/ 4980 h 10000"/>
                <a:gd name="connsiteX5-91" fmla="*/ 10000 w 10000"/>
                <a:gd name="connsiteY5-92" fmla="*/ 5440 h 10000"/>
                <a:gd name="connsiteX6-93" fmla="*/ 10000 w 10000"/>
                <a:gd name="connsiteY6-94" fmla="*/ 10000 h 10000"/>
                <a:gd name="connsiteX7-95" fmla="*/ 2485 w 10000"/>
                <a:gd name="connsiteY7-96" fmla="*/ 10000 h 10000"/>
                <a:gd name="connsiteX8-97" fmla="*/ 2 w 10000"/>
                <a:gd name="connsiteY8-98" fmla="*/ 5490 h 10000"/>
                <a:gd name="connsiteX9-99" fmla="*/ 6 w 10000"/>
                <a:gd name="connsiteY9-100" fmla="*/ 4491 h 10000"/>
                <a:gd name="connsiteX0-101" fmla="*/ 6 w 10000"/>
                <a:gd name="connsiteY0-102" fmla="*/ 4491 h 10000"/>
                <a:gd name="connsiteX1-103" fmla="*/ 2405 w 10000"/>
                <a:gd name="connsiteY1-104" fmla="*/ 0 h 10000"/>
                <a:gd name="connsiteX2-105" fmla="*/ 10000 w 10000"/>
                <a:gd name="connsiteY2-106" fmla="*/ 0 h 10000"/>
                <a:gd name="connsiteX3-107" fmla="*/ 10000 w 10000"/>
                <a:gd name="connsiteY3-108" fmla="*/ 4320 h 10000"/>
                <a:gd name="connsiteX4-109" fmla="*/ 9700 w 10000"/>
                <a:gd name="connsiteY4-110" fmla="*/ 4980 h 10000"/>
                <a:gd name="connsiteX5-111" fmla="*/ 10000 w 10000"/>
                <a:gd name="connsiteY5-112" fmla="*/ 5440 h 10000"/>
                <a:gd name="connsiteX6-113" fmla="*/ 10000 w 10000"/>
                <a:gd name="connsiteY6-114" fmla="*/ 10000 h 10000"/>
                <a:gd name="connsiteX7-115" fmla="*/ 2485 w 10000"/>
                <a:gd name="connsiteY7-116" fmla="*/ 10000 h 10000"/>
                <a:gd name="connsiteX8-117" fmla="*/ 2 w 10000"/>
                <a:gd name="connsiteY8-118" fmla="*/ 5354 h 10000"/>
                <a:gd name="connsiteX9-119" fmla="*/ 6 w 10000"/>
                <a:gd name="connsiteY9-120" fmla="*/ 4491 h 10000"/>
                <a:gd name="connsiteX0-121" fmla="*/ 0 w 9994"/>
                <a:gd name="connsiteY0-122" fmla="*/ 4491 h 10000"/>
                <a:gd name="connsiteX1-123" fmla="*/ 2399 w 9994"/>
                <a:gd name="connsiteY1-124" fmla="*/ 0 h 10000"/>
                <a:gd name="connsiteX2-125" fmla="*/ 9994 w 9994"/>
                <a:gd name="connsiteY2-126" fmla="*/ 0 h 10000"/>
                <a:gd name="connsiteX3-127" fmla="*/ 9994 w 9994"/>
                <a:gd name="connsiteY3-128" fmla="*/ 4320 h 10000"/>
                <a:gd name="connsiteX4-129" fmla="*/ 9694 w 9994"/>
                <a:gd name="connsiteY4-130" fmla="*/ 4980 h 10000"/>
                <a:gd name="connsiteX5-131" fmla="*/ 9994 w 9994"/>
                <a:gd name="connsiteY5-132" fmla="*/ 5440 h 10000"/>
                <a:gd name="connsiteX6-133" fmla="*/ 9994 w 9994"/>
                <a:gd name="connsiteY6-134" fmla="*/ 10000 h 10000"/>
                <a:gd name="connsiteX7-135" fmla="*/ 2479 w 9994"/>
                <a:gd name="connsiteY7-136" fmla="*/ 10000 h 10000"/>
                <a:gd name="connsiteX8-137" fmla="*/ 6 w 9994"/>
                <a:gd name="connsiteY8-138" fmla="*/ 5309 h 10000"/>
                <a:gd name="connsiteX9-139" fmla="*/ 0 w 9994"/>
                <a:gd name="connsiteY9-140" fmla="*/ 4491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9994" h="10000">
                  <a:moveTo>
                    <a:pt x="0" y="4491"/>
                  </a:moveTo>
                  <a:lnTo>
                    <a:pt x="2399" y="0"/>
                  </a:lnTo>
                  <a:lnTo>
                    <a:pt x="9994" y="0"/>
                  </a:lnTo>
                  <a:lnTo>
                    <a:pt x="9994" y="4320"/>
                  </a:lnTo>
                  <a:lnTo>
                    <a:pt x="9694" y="4980"/>
                  </a:lnTo>
                  <a:lnTo>
                    <a:pt x="9994" y="5440"/>
                  </a:lnTo>
                  <a:lnTo>
                    <a:pt x="9994" y="10000"/>
                  </a:lnTo>
                  <a:lnTo>
                    <a:pt x="2479" y="10000"/>
                  </a:lnTo>
                  <a:lnTo>
                    <a:pt x="6" y="5309"/>
                  </a:lnTo>
                  <a:cubicBezTo>
                    <a:pt x="1" y="4938"/>
                    <a:pt x="5" y="4862"/>
                    <a:pt x="0" y="449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682414" y="3046333"/>
              <a:ext cx="764286" cy="762218"/>
              <a:chOff x="6242050" y="2763838"/>
              <a:chExt cx="587376" cy="585788"/>
            </a:xfrm>
            <a:solidFill>
              <a:schemeClr val="bg1">
                <a:alpha val="80000"/>
              </a:schemeClr>
            </a:solidFill>
          </p:grpSpPr>
          <p:sp>
            <p:nvSpPr>
              <p:cNvPr id="153" name="Freeform 82"/>
              <p:cNvSpPr/>
              <p:nvPr/>
            </p:nvSpPr>
            <p:spPr bwMode="auto">
              <a:xfrm>
                <a:off x="6313488" y="2813051"/>
                <a:ext cx="101600" cy="63500"/>
              </a:xfrm>
              <a:custGeom>
                <a:avLst/>
                <a:gdLst>
                  <a:gd name="T0" fmla="*/ 15 w 27"/>
                  <a:gd name="T1" fmla="*/ 0 h 17"/>
                  <a:gd name="T2" fmla="*/ 0 w 27"/>
                  <a:gd name="T3" fmla="*/ 13 h 17"/>
                  <a:gd name="T4" fmla="*/ 15 w 27"/>
                  <a:gd name="T5" fmla="*/ 17 h 17"/>
                  <a:gd name="T6" fmla="*/ 27 w 27"/>
                  <a:gd name="T7" fmla="*/ 9 h 17"/>
                  <a:gd name="T8" fmla="*/ 15 w 2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15" y="0"/>
                    </a:moveTo>
                    <a:cubicBezTo>
                      <a:pt x="10" y="4"/>
                      <a:pt x="5" y="8"/>
                      <a:pt x="0" y="13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9" y="14"/>
                      <a:pt x="23" y="11"/>
                      <a:pt x="27" y="9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83"/>
              <p:cNvSpPr/>
              <p:nvPr/>
            </p:nvSpPr>
            <p:spPr bwMode="auto">
              <a:xfrm>
                <a:off x="6384925" y="2774951"/>
                <a:ext cx="106363" cy="60325"/>
              </a:xfrm>
              <a:custGeom>
                <a:avLst/>
                <a:gdLst>
                  <a:gd name="T0" fmla="*/ 0 w 28"/>
                  <a:gd name="T1" fmla="*/ 8 h 16"/>
                  <a:gd name="T2" fmla="*/ 13 w 28"/>
                  <a:gd name="T3" fmla="*/ 16 h 16"/>
                  <a:gd name="T4" fmla="*/ 28 w 28"/>
                  <a:gd name="T5" fmla="*/ 11 h 16"/>
                  <a:gd name="T6" fmla="*/ 19 w 28"/>
                  <a:gd name="T7" fmla="*/ 0 h 16"/>
                  <a:gd name="T8" fmla="*/ 0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0" y="8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8" y="14"/>
                      <a:pt x="23" y="12"/>
                      <a:pt x="28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2"/>
                      <a:pt x="6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84"/>
              <p:cNvSpPr/>
              <p:nvPr/>
            </p:nvSpPr>
            <p:spPr bwMode="auto">
              <a:xfrm>
                <a:off x="6472238" y="2763838"/>
                <a:ext cx="101600" cy="52388"/>
              </a:xfrm>
              <a:custGeom>
                <a:avLst/>
                <a:gdLst>
                  <a:gd name="T0" fmla="*/ 0 w 27"/>
                  <a:gd name="T1" fmla="*/ 2 h 14"/>
                  <a:gd name="T2" fmla="*/ 11 w 27"/>
                  <a:gd name="T3" fmla="*/ 13 h 14"/>
                  <a:gd name="T4" fmla="*/ 17 w 27"/>
                  <a:gd name="T5" fmla="*/ 13 h 14"/>
                  <a:gd name="T6" fmla="*/ 27 w 27"/>
                  <a:gd name="T7" fmla="*/ 14 h 14"/>
                  <a:gd name="T8" fmla="*/ 23 w 27"/>
                  <a:gd name="T9" fmla="*/ 0 h 14"/>
                  <a:gd name="T10" fmla="*/ 17 w 27"/>
                  <a:gd name="T11" fmla="*/ 0 h 14"/>
                  <a:gd name="T12" fmla="*/ 0 w 27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0" y="2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3"/>
                      <a:pt x="15" y="13"/>
                      <a:pt x="17" y="13"/>
                    </a:cubicBezTo>
                    <a:cubicBezTo>
                      <a:pt x="21" y="13"/>
                      <a:pt x="24" y="13"/>
                      <a:pt x="27" y="1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1" y="0"/>
                      <a:pt x="6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5"/>
              <p:cNvSpPr/>
              <p:nvPr/>
            </p:nvSpPr>
            <p:spPr bwMode="auto">
              <a:xfrm>
                <a:off x="6573838" y="2763838"/>
                <a:ext cx="85725" cy="82550"/>
              </a:xfrm>
              <a:custGeom>
                <a:avLst/>
                <a:gdLst>
                  <a:gd name="T0" fmla="*/ 0 w 23"/>
                  <a:gd name="T1" fmla="*/ 0 h 22"/>
                  <a:gd name="T2" fmla="*/ 6 w 23"/>
                  <a:gd name="T3" fmla="*/ 15 h 22"/>
                  <a:gd name="T4" fmla="*/ 22 w 23"/>
                  <a:gd name="T5" fmla="*/ 22 h 22"/>
                  <a:gd name="T6" fmla="*/ 23 w 23"/>
                  <a:gd name="T7" fmla="*/ 7 h 22"/>
                  <a:gd name="T8" fmla="*/ 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0" y="0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2" y="17"/>
                      <a:pt x="17" y="19"/>
                      <a:pt x="22" y="2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4"/>
                      <a:pt x="8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86"/>
              <p:cNvSpPr/>
              <p:nvPr/>
            </p:nvSpPr>
            <p:spPr bwMode="auto">
              <a:xfrm>
                <a:off x="6670675" y="2797176"/>
                <a:ext cx="68263" cy="98425"/>
              </a:xfrm>
              <a:custGeom>
                <a:avLst/>
                <a:gdLst>
                  <a:gd name="T0" fmla="*/ 0 w 18"/>
                  <a:gd name="T1" fmla="*/ 0 h 26"/>
                  <a:gd name="T2" fmla="*/ 1 w 18"/>
                  <a:gd name="T3" fmla="*/ 16 h 26"/>
                  <a:gd name="T4" fmla="*/ 13 w 18"/>
                  <a:gd name="T5" fmla="*/ 26 h 26"/>
                  <a:gd name="T6" fmla="*/ 18 w 18"/>
                  <a:gd name="T7" fmla="*/ 13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5" y="19"/>
                      <a:pt x="9" y="22"/>
                      <a:pt x="13" y="26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3" y="8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87"/>
              <p:cNvSpPr/>
              <p:nvPr/>
            </p:nvSpPr>
            <p:spPr bwMode="auto">
              <a:xfrm>
                <a:off x="6735763" y="2857501"/>
                <a:ext cx="58738" cy="106363"/>
              </a:xfrm>
              <a:custGeom>
                <a:avLst/>
                <a:gdLst>
                  <a:gd name="T0" fmla="*/ 5 w 16"/>
                  <a:gd name="T1" fmla="*/ 0 h 28"/>
                  <a:gd name="T2" fmla="*/ 0 w 16"/>
                  <a:gd name="T3" fmla="*/ 15 h 28"/>
                  <a:gd name="T4" fmla="*/ 7 w 16"/>
                  <a:gd name="T5" fmla="*/ 28 h 28"/>
                  <a:gd name="T6" fmla="*/ 16 w 16"/>
                  <a:gd name="T7" fmla="*/ 17 h 28"/>
                  <a:gd name="T8" fmla="*/ 5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5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2" y="19"/>
                      <a:pt x="5" y="23"/>
                      <a:pt x="7" y="2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1"/>
                      <a:pt x="9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88"/>
              <p:cNvSpPr/>
              <p:nvPr/>
            </p:nvSpPr>
            <p:spPr bwMode="auto">
              <a:xfrm>
                <a:off x="6769100" y="2936876"/>
                <a:ext cx="55563" cy="93663"/>
              </a:xfrm>
              <a:custGeom>
                <a:avLst/>
                <a:gdLst>
                  <a:gd name="T0" fmla="*/ 9 w 15"/>
                  <a:gd name="T1" fmla="*/ 0 h 25"/>
                  <a:gd name="T2" fmla="*/ 0 w 15"/>
                  <a:gd name="T3" fmla="*/ 12 h 25"/>
                  <a:gd name="T4" fmla="*/ 2 w 15"/>
                  <a:gd name="T5" fmla="*/ 25 h 25"/>
                  <a:gd name="T6" fmla="*/ 15 w 15"/>
                  <a:gd name="T7" fmla="*/ 18 h 25"/>
                  <a:gd name="T8" fmla="*/ 9 w 1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9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16"/>
                      <a:pt x="2" y="21"/>
                      <a:pt x="2" y="2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1"/>
                      <a:pt x="12" y="5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89"/>
              <p:cNvSpPr/>
              <p:nvPr/>
            </p:nvSpPr>
            <p:spPr bwMode="auto">
              <a:xfrm>
                <a:off x="6777038" y="3019426"/>
                <a:ext cx="52388" cy="79375"/>
              </a:xfrm>
              <a:custGeom>
                <a:avLst/>
                <a:gdLst>
                  <a:gd name="T0" fmla="*/ 14 w 14"/>
                  <a:gd name="T1" fmla="*/ 0 h 21"/>
                  <a:gd name="T2" fmla="*/ 1 w 14"/>
                  <a:gd name="T3" fmla="*/ 9 h 21"/>
                  <a:gd name="T4" fmla="*/ 1 w 14"/>
                  <a:gd name="T5" fmla="*/ 10 h 21"/>
                  <a:gd name="T6" fmla="*/ 0 w 14"/>
                  <a:gd name="T7" fmla="*/ 21 h 21"/>
                  <a:gd name="T8" fmla="*/ 14 w 14"/>
                  <a:gd name="T9" fmla="*/ 17 h 21"/>
                  <a:gd name="T10" fmla="*/ 14 w 14"/>
                  <a:gd name="T11" fmla="*/ 10 h 21"/>
                  <a:gd name="T12" fmla="*/ 14 w 14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0" y="17"/>
                      <a:pt x="0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5"/>
                      <a:pt x="14" y="12"/>
                      <a:pt x="14" y="10"/>
                    </a:cubicBezTo>
                    <a:cubicBezTo>
                      <a:pt x="14" y="6"/>
                      <a:pt x="14" y="3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90"/>
              <p:cNvSpPr/>
              <p:nvPr/>
            </p:nvSpPr>
            <p:spPr bwMode="auto">
              <a:xfrm>
                <a:off x="6753225" y="3101976"/>
                <a:ext cx="71438" cy="63500"/>
              </a:xfrm>
              <a:custGeom>
                <a:avLst/>
                <a:gdLst>
                  <a:gd name="T0" fmla="*/ 19 w 19"/>
                  <a:gd name="T1" fmla="*/ 0 h 17"/>
                  <a:gd name="T2" fmla="*/ 4 w 19"/>
                  <a:gd name="T3" fmla="*/ 5 h 17"/>
                  <a:gd name="T4" fmla="*/ 0 w 19"/>
                  <a:gd name="T5" fmla="*/ 16 h 17"/>
                  <a:gd name="T6" fmla="*/ 15 w 19"/>
                  <a:gd name="T7" fmla="*/ 17 h 17"/>
                  <a:gd name="T8" fmla="*/ 19 w 1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19" y="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2" y="12"/>
                      <a:pt x="0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1"/>
                      <a:pt x="18" y="6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91"/>
              <p:cNvSpPr/>
              <p:nvPr/>
            </p:nvSpPr>
            <p:spPr bwMode="auto">
              <a:xfrm>
                <a:off x="6716713" y="3176588"/>
                <a:ext cx="85725" cy="60325"/>
              </a:xfrm>
              <a:custGeom>
                <a:avLst/>
                <a:gdLst>
                  <a:gd name="T0" fmla="*/ 23 w 23"/>
                  <a:gd name="T1" fmla="*/ 0 h 16"/>
                  <a:gd name="T2" fmla="*/ 8 w 23"/>
                  <a:gd name="T3" fmla="*/ 1 h 16"/>
                  <a:gd name="T4" fmla="*/ 0 w 23"/>
                  <a:gd name="T5" fmla="*/ 11 h 16"/>
                  <a:gd name="T6" fmla="*/ 13 w 23"/>
                  <a:gd name="T7" fmla="*/ 16 h 16"/>
                  <a:gd name="T8" fmla="*/ 23 w 2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23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5" y="5"/>
                      <a:pt x="3" y="8"/>
                      <a:pt x="0" y="1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1"/>
                      <a:pt x="20" y="6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92"/>
              <p:cNvSpPr/>
              <p:nvPr/>
            </p:nvSpPr>
            <p:spPr bwMode="auto">
              <a:xfrm>
                <a:off x="6656388" y="3233738"/>
                <a:ext cx="101600" cy="63500"/>
              </a:xfrm>
              <a:custGeom>
                <a:avLst/>
                <a:gdLst>
                  <a:gd name="T0" fmla="*/ 27 w 27"/>
                  <a:gd name="T1" fmla="*/ 4 h 17"/>
                  <a:gd name="T2" fmla="*/ 12 w 27"/>
                  <a:gd name="T3" fmla="*/ 0 h 17"/>
                  <a:gd name="T4" fmla="*/ 0 w 27"/>
                  <a:gd name="T5" fmla="*/ 9 h 17"/>
                  <a:gd name="T6" fmla="*/ 12 w 27"/>
                  <a:gd name="T7" fmla="*/ 17 h 17"/>
                  <a:gd name="T8" fmla="*/ 27 w 27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7" y="4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7" y="13"/>
                      <a:pt x="22" y="9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93"/>
              <p:cNvSpPr/>
              <p:nvPr/>
            </p:nvSpPr>
            <p:spPr bwMode="auto">
              <a:xfrm>
                <a:off x="6580188" y="3275013"/>
                <a:ext cx="109538" cy="63500"/>
              </a:xfrm>
              <a:custGeom>
                <a:avLst/>
                <a:gdLst>
                  <a:gd name="T0" fmla="*/ 29 w 29"/>
                  <a:gd name="T1" fmla="*/ 8 h 17"/>
                  <a:gd name="T2" fmla="*/ 15 w 29"/>
                  <a:gd name="T3" fmla="*/ 0 h 17"/>
                  <a:gd name="T4" fmla="*/ 0 w 29"/>
                  <a:gd name="T5" fmla="*/ 5 h 17"/>
                  <a:gd name="T6" fmla="*/ 9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3"/>
                      <a:pt x="6" y="4"/>
                      <a:pt x="0" y="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6" y="15"/>
                      <a:pt x="23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94"/>
              <p:cNvSpPr/>
              <p:nvPr/>
            </p:nvSpPr>
            <p:spPr bwMode="auto">
              <a:xfrm>
                <a:off x="6497638" y="3297238"/>
                <a:ext cx="101600" cy="52388"/>
              </a:xfrm>
              <a:custGeom>
                <a:avLst/>
                <a:gdLst>
                  <a:gd name="T0" fmla="*/ 27 w 27"/>
                  <a:gd name="T1" fmla="*/ 12 h 14"/>
                  <a:gd name="T2" fmla="*/ 17 w 27"/>
                  <a:gd name="T3" fmla="*/ 0 h 14"/>
                  <a:gd name="T4" fmla="*/ 10 w 27"/>
                  <a:gd name="T5" fmla="*/ 0 h 14"/>
                  <a:gd name="T6" fmla="*/ 0 w 27"/>
                  <a:gd name="T7" fmla="*/ 0 h 14"/>
                  <a:gd name="T8" fmla="*/ 4 w 27"/>
                  <a:gd name="T9" fmla="*/ 13 h 14"/>
                  <a:gd name="T10" fmla="*/ 10 w 27"/>
                  <a:gd name="T11" fmla="*/ 14 h 14"/>
                  <a:gd name="T12" fmla="*/ 27 w 27"/>
                  <a:gd name="T13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7" y="12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2" y="0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4"/>
                      <a:pt x="8" y="14"/>
                      <a:pt x="10" y="14"/>
                    </a:cubicBezTo>
                    <a:cubicBezTo>
                      <a:pt x="16" y="14"/>
                      <a:pt x="22" y="13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95"/>
              <p:cNvSpPr/>
              <p:nvPr/>
            </p:nvSpPr>
            <p:spPr bwMode="auto">
              <a:xfrm>
                <a:off x="6415088" y="3267076"/>
                <a:ext cx="82550" cy="79375"/>
              </a:xfrm>
              <a:custGeom>
                <a:avLst/>
                <a:gdLst>
                  <a:gd name="T0" fmla="*/ 22 w 22"/>
                  <a:gd name="T1" fmla="*/ 21 h 21"/>
                  <a:gd name="T2" fmla="*/ 16 w 22"/>
                  <a:gd name="T3" fmla="*/ 6 h 21"/>
                  <a:gd name="T4" fmla="*/ 0 w 22"/>
                  <a:gd name="T5" fmla="*/ 0 h 21"/>
                  <a:gd name="T6" fmla="*/ 0 w 22"/>
                  <a:gd name="T7" fmla="*/ 15 h 21"/>
                  <a:gd name="T8" fmla="*/ 2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22" y="21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0" y="5"/>
                      <a:pt x="5" y="3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18"/>
                      <a:pt x="14" y="20"/>
                      <a:pt x="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96"/>
              <p:cNvSpPr/>
              <p:nvPr/>
            </p:nvSpPr>
            <p:spPr bwMode="auto">
              <a:xfrm>
                <a:off x="6332538" y="3214688"/>
                <a:ext cx="68263" cy="101600"/>
              </a:xfrm>
              <a:custGeom>
                <a:avLst/>
                <a:gdLst>
                  <a:gd name="T0" fmla="*/ 18 w 18"/>
                  <a:gd name="T1" fmla="*/ 27 h 27"/>
                  <a:gd name="T2" fmla="*/ 17 w 18"/>
                  <a:gd name="T3" fmla="*/ 11 h 27"/>
                  <a:gd name="T4" fmla="*/ 5 w 18"/>
                  <a:gd name="T5" fmla="*/ 0 h 27"/>
                  <a:gd name="T6" fmla="*/ 0 w 18"/>
                  <a:gd name="T7" fmla="*/ 14 h 27"/>
                  <a:gd name="T8" fmla="*/ 18 w 18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8" y="27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8"/>
                      <a:pt x="9" y="4"/>
                      <a:pt x="5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5" y="19"/>
                      <a:pt x="11" y="23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97"/>
              <p:cNvSpPr/>
              <p:nvPr/>
            </p:nvSpPr>
            <p:spPr bwMode="auto">
              <a:xfrm>
                <a:off x="6276975" y="3151188"/>
                <a:ext cx="63500" cy="101600"/>
              </a:xfrm>
              <a:custGeom>
                <a:avLst/>
                <a:gdLst>
                  <a:gd name="T0" fmla="*/ 12 w 17"/>
                  <a:gd name="T1" fmla="*/ 27 h 27"/>
                  <a:gd name="T2" fmla="*/ 17 w 17"/>
                  <a:gd name="T3" fmla="*/ 12 h 27"/>
                  <a:gd name="T4" fmla="*/ 10 w 17"/>
                  <a:gd name="T5" fmla="*/ 0 h 27"/>
                  <a:gd name="T6" fmla="*/ 0 w 17"/>
                  <a:gd name="T7" fmla="*/ 11 h 27"/>
                  <a:gd name="T8" fmla="*/ 12 w 1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2" y="27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4" y="8"/>
                      <a:pt x="12" y="4"/>
                      <a:pt x="1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7"/>
                      <a:pt x="7" y="22"/>
                      <a:pt x="1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98"/>
              <p:cNvSpPr/>
              <p:nvPr/>
            </p:nvSpPr>
            <p:spPr bwMode="auto">
              <a:xfrm>
                <a:off x="6246813" y="3082926"/>
                <a:ext cx="55563" cy="93663"/>
              </a:xfrm>
              <a:custGeom>
                <a:avLst/>
                <a:gdLst>
                  <a:gd name="T0" fmla="*/ 6 w 15"/>
                  <a:gd name="T1" fmla="*/ 25 h 25"/>
                  <a:gd name="T2" fmla="*/ 15 w 15"/>
                  <a:gd name="T3" fmla="*/ 12 h 25"/>
                  <a:gd name="T4" fmla="*/ 13 w 15"/>
                  <a:gd name="T5" fmla="*/ 0 h 25"/>
                  <a:gd name="T6" fmla="*/ 0 w 15"/>
                  <a:gd name="T7" fmla="*/ 7 h 25"/>
                  <a:gd name="T8" fmla="*/ 6 w 15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6" y="2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8"/>
                      <a:pt x="13" y="4"/>
                      <a:pt x="1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3"/>
                      <a:pt x="3" y="19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99"/>
              <p:cNvSpPr/>
              <p:nvPr/>
            </p:nvSpPr>
            <p:spPr bwMode="auto">
              <a:xfrm>
                <a:off x="6242050" y="3016251"/>
                <a:ext cx="52388" cy="77788"/>
              </a:xfrm>
              <a:custGeom>
                <a:avLst/>
                <a:gdLst>
                  <a:gd name="T0" fmla="*/ 1 w 14"/>
                  <a:gd name="T1" fmla="*/ 21 h 21"/>
                  <a:gd name="T2" fmla="*/ 13 w 14"/>
                  <a:gd name="T3" fmla="*/ 12 h 21"/>
                  <a:gd name="T4" fmla="*/ 13 w 14"/>
                  <a:gd name="T5" fmla="*/ 11 h 21"/>
                  <a:gd name="T6" fmla="*/ 14 w 14"/>
                  <a:gd name="T7" fmla="*/ 0 h 21"/>
                  <a:gd name="T8" fmla="*/ 0 w 14"/>
                  <a:gd name="T9" fmla="*/ 3 h 21"/>
                  <a:gd name="T10" fmla="*/ 0 w 14"/>
                  <a:gd name="T11" fmla="*/ 11 h 21"/>
                  <a:gd name="T12" fmla="*/ 1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" y="21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7"/>
                      <a:pt x="14" y="3"/>
                      <a:pt x="1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0" y="14"/>
                      <a:pt x="0" y="17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00"/>
              <p:cNvSpPr/>
              <p:nvPr/>
            </p:nvSpPr>
            <p:spPr bwMode="auto">
              <a:xfrm>
                <a:off x="6246813" y="2947988"/>
                <a:ext cx="71438" cy="63500"/>
              </a:xfrm>
              <a:custGeom>
                <a:avLst/>
                <a:gdLst>
                  <a:gd name="T0" fmla="*/ 0 w 19"/>
                  <a:gd name="T1" fmla="*/ 17 h 17"/>
                  <a:gd name="T2" fmla="*/ 15 w 19"/>
                  <a:gd name="T3" fmla="*/ 12 h 17"/>
                  <a:gd name="T4" fmla="*/ 19 w 19"/>
                  <a:gd name="T5" fmla="*/ 0 h 17"/>
                  <a:gd name="T6" fmla="*/ 5 w 19"/>
                  <a:gd name="T7" fmla="*/ 0 h 17"/>
                  <a:gd name="T8" fmla="*/ 0 w 1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17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8"/>
                      <a:pt x="17" y="4"/>
                      <a:pt x="1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5"/>
                      <a:pt x="1" y="11"/>
                      <a:pt x="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101"/>
              <p:cNvSpPr/>
              <p:nvPr/>
            </p:nvSpPr>
            <p:spPr bwMode="auto">
              <a:xfrm>
                <a:off x="6269038" y="2873376"/>
                <a:ext cx="85725" cy="60325"/>
              </a:xfrm>
              <a:custGeom>
                <a:avLst/>
                <a:gdLst>
                  <a:gd name="T0" fmla="*/ 0 w 23"/>
                  <a:gd name="T1" fmla="*/ 16 h 16"/>
                  <a:gd name="T2" fmla="*/ 16 w 23"/>
                  <a:gd name="T3" fmla="*/ 16 h 16"/>
                  <a:gd name="T4" fmla="*/ 23 w 23"/>
                  <a:gd name="T5" fmla="*/ 5 h 16"/>
                  <a:gd name="T6" fmla="*/ 10 w 23"/>
                  <a:gd name="T7" fmla="*/ 0 h 16"/>
                  <a:gd name="T8" fmla="*/ 0 w 23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0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8" y="12"/>
                      <a:pt x="21" y="8"/>
                      <a:pt x="23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5"/>
                      <a:pt x="3" y="10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1" name="矩形 150"/>
            <p:cNvSpPr/>
            <p:nvPr/>
          </p:nvSpPr>
          <p:spPr>
            <a:xfrm>
              <a:off x="6735437" y="3253054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60%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95473" y="3006889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73559" y="5025290"/>
            <a:ext cx="2128321" cy="914607"/>
            <a:chOff x="6273559" y="5322470"/>
            <a:chExt cx="2128321" cy="914607"/>
          </a:xfrm>
        </p:grpSpPr>
        <p:sp>
          <p:nvSpPr>
            <p:cNvPr id="174" name="Freeform 7"/>
            <p:cNvSpPr/>
            <p:nvPr/>
          </p:nvSpPr>
          <p:spPr bwMode="auto">
            <a:xfrm>
              <a:off x="6273559" y="5322470"/>
              <a:ext cx="2089805" cy="914607"/>
            </a:xfrm>
            <a:custGeom>
              <a:avLst/>
              <a:gdLst>
                <a:gd name="T0" fmla="*/ 0 w 1133"/>
                <a:gd name="T1" fmla="*/ 218 h 497"/>
                <a:gd name="T2" fmla="*/ 275 w 1133"/>
                <a:gd name="T3" fmla="*/ 0 h 497"/>
                <a:gd name="T4" fmla="*/ 1133 w 1133"/>
                <a:gd name="T5" fmla="*/ 0 h 497"/>
                <a:gd name="T6" fmla="*/ 1133 w 1133"/>
                <a:gd name="T7" fmla="*/ 213 h 497"/>
                <a:gd name="T8" fmla="*/ 1099 w 1133"/>
                <a:gd name="T9" fmla="*/ 246 h 497"/>
                <a:gd name="T10" fmla="*/ 1133 w 1133"/>
                <a:gd name="T11" fmla="*/ 270 h 497"/>
                <a:gd name="T12" fmla="*/ 1133 w 1133"/>
                <a:gd name="T13" fmla="*/ 497 h 497"/>
                <a:gd name="T14" fmla="*/ 282 w 1133"/>
                <a:gd name="T15" fmla="*/ 497 h 497"/>
                <a:gd name="T16" fmla="*/ 11 w 1133"/>
                <a:gd name="T17" fmla="*/ 287 h 497"/>
                <a:gd name="T18" fmla="*/ 0 w 1133"/>
                <a:gd name="T19" fmla="*/ 225 h 497"/>
                <a:gd name="T20" fmla="*/ 0 w 1133"/>
                <a:gd name="T21" fmla="*/ 218 h 497"/>
                <a:gd name="connsiteX0" fmla="*/ 255 w 10255"/>
                <a:gd name="connsiteY0" fmla="*/ 4386 h 10000"/>
                <a:gd name="connsiteX1" fmla="*/ 2682 w 10255"/>
                <a:gd name="connsiteY1" fmla="*/ 0 h 10000"/>
                <a:gd name="connsiteX2" fmla="*/ 10255 w 10255"/>
                <a:gd name="connsiteY2" fmla="*/ 0 h 10000"/>
                <a:gd name="connsiteX3" fmla="*/ 10255 w 10255"/>
                <a:gd name="connsiteY3" fmla="*/ 4286 h 10000"/>
                <a:gd name="connsiteX4" fmla="*/ 9955 w 10255"/>
                <a:gd name="connsiteY4" fmla="*/ 4950 h 10000"/>
                <a:gd name="connsiteX5" fmla="*/ 10255 w 10255"/>
                <a:gd name="connsiteY5" fmla="*/ 5433 h 10000"/>
                <a:gd name="connsiteX6" fmla="*/ 10255 w 10255"/>
                <a:gd name="connsiteY6" fmla="*/ 10000 h 10000"/>
                <a:gd name="connsiteX7" fmla="*/ 2744 w 10255"/>
                <a:gd name="connsiteY7" fmla="*/ 10000 h 10000"/>
                <a:gd name="connsiteX8" fmla="*/ 352 w 10255"/>
                <a:gd name="connsiteY8" fmla="*/ 5775 h 10000"/>
                <a:gd name="connsiteX9" fmla="*/ 255 w 10255"/>
                <a:gd name="connsiteY9" fmla="*/ 4386 h 10000"/>
                <a:gd name="connsiteX0-1" fmla="*/ 251 w 10261"/>
                <a:gd name="connsiteY0-2" fmla="*/ 4683 h 10000"/>
                <a:gd name="connsiteX1-3" fmla="*/ 2688 w 10261"/>
                <a:gd name="connsiteY1-4" fmla="*/ 0 h 10000"/>
                <a:gd name="connsiteX2-5" fmla="*/ 10261 w 10261"/>
                <a:gd name="connsiteY2-6" fmla="*/ 0 h 10000"/>
                <a:gd name="connsiteX3-7" fmla="*/ 10261 w 10261"/>
                <a:gd name="connsiteY3-8" fmla="*/ 4286 h 10000"/>
                <a:gd name="connsiteX4-9" fmla="*/ 9961 w 10261"/>
                <a:gd name="connsiteY4-10" fmla="*/ 4950 h 10000"/>
                <a:gd name="connsiteX5-11" fmla="*/ 10261 w 10261"/>
                <a:gd name="connsiteY5-12" fmla="*/ 5433 h 10000"/>
                <a:gd name="connsiteX6-13" fmla="*/ 10261 w 10261"/>
                <a:gd name="connsiteY6-14" fmla="*/ 10000 h 10000"/>
                <a:gd name="connsiteX7-15" fmla="*/ 2750 w 10261"/>
                <a:gd name="connsiteY7-16" fmla="*/ 10000 h 10000"/>
                <a:gd name="connsiteX8-17" fmla="*/ 358 w 10261"/>
                <a:gd name="connsiteY8-18" fmla="*/ 5775 h 10000"/>
                <a:gd name="connsiteX9-19" fmla="*/ 251 w 10261"/>
                <a:gd name="connsiteY9-20" fmla="*/ 4683 h 10000"/>
                <a:gd name="connsiteX0-21" fmla="*/ 292 w 10302"/>
                <a:gd name="connsiteY0-22" fmla="*/ 4683 h 10000"/>
                <a:gd name="connsiteX1-23" fmla="*/ 2729 w 10302"/>
                <a:gd name="connsiteY1-24" fmla="*/ 0 h 10000"/>
                <a:gd name="connsiteX2-25" fmla="*/ 10302 w 10302"/>
                <a:gd name="connsiteY2-26" fmla="*/ 0 h 10000"/>
                <a:gd name="connsiteX3-27" fmla="*/ 10302 w 10302"/>
                <a:gd name="connsiteY3-28" fmla="*/ 4286 h 10000"/>
                <a:gd name="connsiteX4-29" fmla="*/ 10002 w 10302"/>
                <a:gd name="connsiteY4-30" fmla="*/ 4950 h 10000"/>
                <a:gd name="connsiteX5-31" fmla="*/ 10302 w 10302"/>
                <a:gd name="connsiteY5-32" fmla="*/ 5433 h 10000"/>
                <a:gd name="connsiteX6-33" fmla="*/ 10302 w 10302"/>
                <a:gd name="connsiteY6-34" fmla="*/ 10000 h 10000"/>
                <a:gd name="connsiteX7-35" fmla="*/ 2791 w 10302"/>
                <a:gd name="connsiteY7-36" fmla="*/ 10000 h 10000"/>
                <a:gd name="connsiteX8-37" fmla="*/ 309 w 10302"/>
                <a:gd name="connsiteY8-38" fmla="*/ 5455 h 10000"/>
                <a:gd name="connsiteX9-39" fmla="*/ 292 w 10302"/>
                <a:gd name="connsiteY9-40" fmla="*/ 4683 h 10000"/>
                <a:gd name="connsiteX0-41" fmla="*/ 0 w 10010"/>
                <a:gd name="connsiteY0-42" fmla="*/ 4683 h 10000"/>
                <a:gd name="connsiteX1-43" fmla="*/ 2437 w 10010"/>
                <a:gd name="connsiteY1-44" fmla="*/ 0 h 10000"/>
                <a:gd name="connsiteX2-45" fmla="*/ 10010 w 10010"/>
                <a:gd name="connsiteY2-46" fmla="*/ 0 h 10000"/>
                <a:gd name="connsiteX3-47" fmla="*/ 10010 w 10010"/>
                <a:gd name="connsiteY3-48" fmla="*/ 4286 h 10000"/>
                <a:gd name="connsiteX4-49" fmla="*/ 9710 w 10010"/>
                <a:gd name="connsiteY4-50" fmla="*/ 4950 h 10000"/>
                <a:gd name="connsiteX5-51" fmla="*/ 10010 w 10010"/>
                <a:gd name="connsiteY5-52" fmla="*/ 5433 h 10000"/>
                <a:gd name="connsiteX6-53" fmla="*/ 10010 w 10010"/>
                <a:gd name="connsiteY6-54" fmla="*/ 10000 h 10000"/>
                <a:gd name="connsiteX7-55" fmla="*/ 2499 w 10010"/>
                <a:gd name="connsiteY7-56" fmla="*/ 10000 h 10000"/>
                <a:gd name="connsiteX8-57" fmla="*/ 17 w 10010"/>
                <a:gd name="connsiteY8-58" fmla="*/ 5455 h 10000"/>
                <a:gd name="connsiteX9-59" fmla="*/ 0 w 10010"/>
                <a:gd name="connsiteY9-60" fmla="*/ 4683 h 10000"/>
                <a:gd name="connsiteX0-61" fmla="*/ 4 w 10014"/>
                <a:gd name="connsiteY0-62" fmla="*/ 4683 h 10000"/>
                <a:gd name="connsiteX1-63" fmla="*/ 2441 w 10014"/>
                <a:gd name="connsiteY1-64" fmla="*/ 0 h 10000"/>
                <a:gd name="connsiteX2-65" fmla="*/ 10014 w 10014"/>
                <a:gd name="connsiteY2-66" fmla="*/ 0 h 10000"/>
                <a:gd name="connsiteX3-67" fmla="*/ 10014 w 10014"/>
                <a:gd name="connsiteY3-68" fmla="*/ 4286 h 10000"/>
                <a:gd name="connsiteX4-69" fmla="*/ 9714 w 10014"/>
                <a:gd name="connsiteY4-70" fmla="*/ 4950 h 10000"/>
                <a:gd name="connsiteX5-71" fmla="*/ 10014 w 10014"/>
                <a:gd name="connsiteY5-72" fmla="*/ 5433 h 10000"/>
                <a:gd name="connsiteX6-73" fmla="*/ 10014 w 10014"/>
                <a:gd name="connsiteY6-74" fmla="*/ 10000 h 10000"/>
                <a:gd name="connsiteX7-75" fmla="*/ 2503 w 10014"/>
                <a:gd name="connsiteY7-76" fmla="*/ 10000 h 10000"/>
                <a:gd name="connsiteX8-77" fmla="*/ 1 w 10014"/>
                <a:gd name="connsiteY8-78" fmla="*/ 5432 h 10000"/>
                <a:gd name="connsiteX9-79" fmla="*/ 4 w 10014"/>
                <a:gd name="connsiteY9-80" fmla="*/ 4683 h 10000"/>
                <a:gd name="connsiteX0-81" fmla="*/ 13 w 10023"/>
                <a:gd name="connsiteY0-82" fmla="*/ 4683 h 10000"/>
                <a:gd name="connsiteX1-83" fmla="*/ 2450 w 10023"/>
                <a:gd name="connsiteY1-84" fmla="*/ 0 h 10000"/>
                <a:gd name="connsiteX2-85" fmla="*/ 10023 w 10023"/>
                <a:gd name="connsiteY2-86" fmla="*/ 0 h 10000"/>
                <a:gd name="connsiteX3-87" fmla="*/ 10023 w 10023"/>
                <a:gd name="connsiteY3-88" fmla="*/ 4286 h 10000"/>
                <a:gd name="connsiteX4-89" fmla="*/ 9723 w 10023"/>
                <a:gd name="connsiteY4-90" fmla="*/ 4950 h 10000"/>
                <a:gd name="connsiteX5-91" fmla="*/ 10023 w 10023"/>
                <a:gd name="connsiteY5-92" fmla="*/ 5433 h 10000"/>
                <a:gd name="connsiteX6-93" fmla="*/ 10023 w 10023"/>
                <a:gd name="connsiteY6-94" fmla="*/ 10000 h 10000"/>
                <a:gd name="connsiteX7-95" fmla="*/ 2512 w 10023"/>
                <a:gd name="connsiteY7-96" fmla="*/ 10000 h 10000"/>
                <a:gd name="connsiteX8-97" fmla="*/ 0 w 10023"/>
                <a:gd name="connsiteY8-98" fmla="*/ 5363 h 10000"/>
                <a:gd name="connsiteX9-99" fmla="*/ 13 w 10023"/>
                <a:gd name="connsiteY9-100" fmla="*/ 468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3" h="10000">
                  <a:moveTo>
                    <a:pt x="13" y="4683"/>
                  </a:moveTo>
                  <a:lnTo>
                    <a:pt x="2450" y="0"/>
                  </a:lnTo>
                  <a:lnTo>
                    <a:pt x="10023" y="0"/>
                  </a:lnTo>
                  <a:lnTo>
                    <a:pt x="10023" y="4286"/>
                  </a:lnTo>
                  <a:lnTo>
                    <a:pt x="9723" y="4950"/>
                  </a:lnTo>
                  <a:lnTo>
                    <a:pt x="10023" y="5433"/>
                  </a:lnTo>
                  <a:lnTo>
                    <a:pt x="10023" y="10000"/>
                  </a:lnTo>
                  <a:lnTo>
                    <a:pt x="2512" y="10000"/>
                  </a:lnTo>
                  <a:lnTo>
                    <a:pt x="0" y="5363"/>
                  </a:lnTo>
                  <a:cubicBezTo>
                    <a:pt x="-6" y="5106"/>
                    <a:pt x="19" y="4940"/>
                    <a:pt x="13" y="468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6730230" y="5401492"/>
              <a:ext cx="760624" cy="760625"/>
              <a:chOff x="6269038" y="4500563"/>
              <a:chExt cx="530225" cy="530226"/>
            </a:xfrm>
            <a:solidFill>
              <a:schemeClr val="bg1">
                <a:alpha val="80000"/>
              </a:schemeClr>
            </a:solidFill>
          </p:grpSpPr>
          <p:sp>
            <p:nvSpPr>
              <p:cNvPr id="178" name="Freeform 69"/>
              <p:cNvSpPr/>
              <p:nvPr/>
            </p:nvSpPr>
            <p:spPr bwMode="auto">
              <a:xfrm>
                <a:off x="6538913" y="4500563"/>
                <a:ext cx="120650" cy="90488"/>
              </a:xfrm>
              <a:custGeom>
                <a:avLst/>
                <a:gdLst>
                  <a:gd name="T0" fmla="*/ 23 w 32"/>
                  <a:gd name="T1" fmla="*/ 24 h 24"/>
                  <a:gd name="T2" fmla="*/ 32 w 32"/>
                  <a:gd name="T3" fmla="*/ 9 h 24"/>
                  <a:gd name="T4" fmla="*/ 0 w 32"/>
                  <a:gd name="T5" fmla="*/ 0 h 24"/>
                  <a:gd name="T6" fmla="*/ 1 w 32"/>
                  <a:gd name="T7" fmla="*/ 17 h 24"/>
                  <a:gd name="T8" fmla="*/ 23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23" y="24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3" y="3"/>
                      <a:pt x="12" y="0"/>
                      <a:pt x="0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9" y="18"/>
                      <a:pt x="17" y="20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70"/>
              <p:cNvSpPr/>
              <p:nvPr/>
            </p:nvSpPr>
            <p:spPr bwMode="auto">
              <a:xfrm>
                <a:off x="6640513" y="4538663"/>
                <a:ext cx="120650" cy="119063"/>
              </a:xfrm>
              <a:custGeom>
                <a:avLst/>
                <a:gdLst>
                  <a:gd name="T0" fmla="*/ 8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24 h 32"/>
                  <a:gd name="T8" fmla="*/ 8 w 3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8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20"/>
                      <a:pt x="12" y="26"/>
                      <a:pt x="16" y="3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6" y="15"/>
                      <a:pt x="18" y="6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71"/>
              <p:cNvSpPr/>
              <p:nvPr/>
            </p:nvSpPr>
            <p:spPr bwMode="auto">
              <a:xfrm>
                <a:off x="6711950" y="4638676"/>
                <a:ext cx="87313" cy="120650"/>
              </a:xfrm>
              <a:custGeom>
                <a:avLst/>
                <a:gdLst>
                  <a:gd name="T0" fmla="*/ 14 w 23"/>
                  <a:gd name="T1" fmla="*/ 0 h 32"/>
                  <a:gd name="T2" fmla="*/ 0 w 23"/>
                  <a:gd name="T3" fmla="*/ 10 h 32"/>
                  <a:gd name="T4" fmla="*/ 5 w 23"/>
                  <a:gd name="T5" fmla="*/ 32 h 32"/>
                  <a:gd name="T6" fmla="*/ 23 w 23"/>
                  <a:gd name="T7" fmla="*/ 32 h 32"/>
                  <a:gd name="T8" fmla="*/ 14 w 2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14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" y="16"/>
                      <a:pt x="5" y="24"/>
                      <a:pt x="5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21"/>
                      <a:pt x="19" y="1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72"/>
              <p:cNvSpPr/>
              <p:nvPr/>
            </p:nvSpPr>
            <p:spPr bwMode="auto">
              <a:xfrm>
                <a:off x="6708775" y="4775201"/>
                <a:ext cx="90488" cy="119063"/>
              </a:xfrm>
              <a:custGeom>
                <a:avLst/>
                <a:gdLst>
                  <a:gd name="T0" fmla="*/ 24 w 24"/>
                  <a:gd name="T1" fmla="*/ 0 h 32"/>
                  <a:gd name="T2" fmla="*/ 6 w 24"/>
                  <a:gd name="T3" fmla="*/ 1 h 32"/>
                  <a:gd name="T4" fmla="*/ 0 w 24"/>
                  <a:gd name="T5" fmla="*/ 23 h 32"/>
                  <a:gd name="T6" fmla="*/ 15 w 24"/>
                  <a:gd name="T7" fmla="*/ 32 h 32"/>
                  <a:gd name="T8" fmla="*/ 24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9"/>
                      <a:pt x="3" y="16"/>
                      <a:pt x="0" y="2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20" y="22"/>
                      <a:pt x="23" y="1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73"/>
              <p:cNvSpPr/>
              <p:nvPr/>
            </p:nvSpPr>
            <p:spPr bwMode="auto">
              <a:xfrm>
                <a:off x="6637338" y="4876801"/>
                <a:ext cx="120650" cy="115888"/>
              </a:xfrm>
              <a:custGeom>
                <a:avLst/>
                <a:gdLst>
                  <a:gd name="T0" fmla="*/ 32 w 32"/>
                  <a:gd name="T1" fmla="*/ 8 h 31"/>
                  <a:gd name="T2" fmla="*/ 16 w 32"/>
                  <a:gd name="T3" fmla="*/ 0 h 31"/>
                  <a:gd name="T4" fmla="*/ 0 w 32"/>
                  <a:gd name="T5" fmla="*/ 16 h 31"/>
                  <a:gd name="T6" fmla="*/ 8 w 32"/>
                  <a:gd name="T7" fmla="*/ 31 h 31"/>
                  <a:gd name="T8" fmla="*/ 32 w 32"/>
                  <a:gd name="T9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32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6" y="12"/>
                      <a:pt x="0" y="16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8" y="25"/>
                      <a:pt x="26" y="17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74"/>
              <p:cNvSpPr/>
              <p:nvPr/>
            </p:nvSpPr>
            <p:spPr bwMode="auto">
              <a:xfrm>
                <a:off x="6535738" y="4943476"/>
                <a:ext cx="120650" cy="87313"/>
              </a:xfrm>
              <a:custGeom>
                <a:avLst/>
                <a:gdLst>
                  <a:gd name="T0" fmla="*/ 32 w 32"/>
                  <a:gd name="T1" fmla="*/ 15 h 23"/>
                  <a:gd name="T2" fmla="*/ 23 w 32"/>
                  <a:gd name="T3" fmla="*/ 0 h 23"/>
                  <a:gd name="T4" fmla="*/ 1 w 32"/>
                  <a:gd name="T5" fmla="*/ 5 h 23"/>
                  <a:gd name="T6" fmla="*/ 0 w 32"/>
                  <a:gd name="T7" fmla="*/ 23 h 23"/>
                  <a:gd name="T8" fmla="*/ 32 w 32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32" y="15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6" y="3"/>
                      <a:pt x="9" y="5"/>
                      <a:pt x="1" y="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23" y="20"/>
                      <a:pt x="3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Freeform 75"/>
              <p:cNvSpPr/>
              <p:nvPr/>
            </p:nvSpPr>
            <p:spPr bwMode="auto">
              <a:xfrm>
                <a:off x="6403975" y="4940301"/>
                <a:ext cx="120650" cy="90488"/>
              </a:xfrm>
              <a:custGeom>
                <a:avLst/>
                <a:gdLst>
                  <a:gd name="T0" fmla="*/ 32 w 32"/>
                  <a:gd name="T1" fmla="*/ 24 h 24"/>
                  <a:gd name="T2" fmla="*/ 31 w 32"/>
                  <a:gd name="T3" fmla="*/ 6 h 24"/>
                  <a:gd name="T4" fmla="*/ 9 w 32"/>
                  <a:gd name="T5" fmla="*/ 0 h 24"/>
                  <a:gd name="T6" fmla="*/ 0 w 32"/>
                  <a:gd name="T7" fmla="*/ 15 h 24"/>
                  <a:gd name="T8" fmla="*/ 32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24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23" y="6"/>
                      <a:pt x="16" y="4"/>
                      <a:pt x="9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20"/>
                      <a:pt x="20" y="24"/>
                      <a:pt x="3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76"/>
              <p:cNvSpPr/>
              <p:nvPr/>
            </p:nvSpPr>
            <p:spPr bwMode="auto">
              <a:xfrm>
                <a:off x="6307138" y="4868863"/>
                <a:ext cx="115888" cy="120650"/>
              </a:xfrm>
              <a:custGeom>
                <a:avLst/>
                <a:gdLst>
                  <a:gd name="T0" fmla="*/ 23 w 31"/>
                  <a:gd name="T1" fmla="*/ 32 h 32"/>
                  <a:gd name="T2" fmla="*/ 31 w 31"/>
                  <a:gd name="T3" fmla="*/ 17 h 32"/>
                  <a:gd name="T4" fmla="*/ 15 w 31"/>
                  <a:gd name="T5" fmla="*/ 0 h 32"/>
                  <a:gd name="T6" fmla="*/ 0 w 31"/>
                  <a:gd name="T7" fmla="*/ 9 h 32"/>
                  <a:gd name="T8" fmla="*/ 23 w 31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23" y="32"/>
                    </a:moveTo>
                    <a:cubicBezTo>
                      <a:pt x="31" y="17"/>
                      <a:pt x="31" y="17"/>
                      <a:pt x="31" y="17"/>
                    </a:cubicBezTo>
                    <a:cubicBezTo>
                      <a:pt x="24" y="12"/>
                      <a:pt x="19" y="7"/>
                      <a:pt x="15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18"/>
                      <a:pt x="13" y="26"/>
                      <a:pt x="2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77"/>
              <p:cNvSpPr/>
              <p:nvPr/>
            </p:nvSpPr>
            <p:spPr bwMode="auto">
              <a:xfrm>
                <a:off x="6269038" y="4767263"/>
                <a:ext cx="85725" cy="123825"/>
              </a:xfrm>
              <a:custGeom>
                <a:avLst/>
                <a:gdLst>
                  <a:gd name="T0" fmla="*/ 8 w 23"/>
                  <a:gd name="T1" fmla="*/ 33 h 33"/>
                  <a:gd name="T2" fmla="*/ 23 w 23"/>
                  <a:gd name="T3" fmla="*/ 23 h 33"/>
                  <a:gd name="T4" fmla="*/ 17 w 23"/>
                  <a:gd name="T5" fmla="*/ 1 h 33"/>
                  <a:gd name="T6" fmla="*/ 0 w 23"/>
                  <a:gd name="T7" fmla="*/ 0 h 33"/>
                  <a:gd name="T8" fmla="*/ 8 w 23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3">
                    <a:moveTo>
                      <a:pt x="8" y="3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19" y="16"/>
                      <a:pt x="17" y="9"/>
                      <a:pt x="1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3" y="23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78"/>
              <p:cNvSpPr/>
              <p:nvPr/>
            </p:nvSpPr>
            <p:spPr bwMode="auto">
              <a:xfrm>
                <a:off x="6269038" y="4635501"/>
                <a:ext cx="85725" cy="120650"/>
              </a:xfrm>
              <a:custGeom>
                <a:avLst/>
                <a:gdLst>
                  <a:gd name="T0" fmla="*/ 0 w 23"/>
                  <a:gd name="T1" fmla="*/ 32 h 32"/>
                  <a:gd name="T2" fmla="*/ 17 w 23"/>
                  <a:gd name="T3" fmla="*/ 31 h 32"/>
                  <a:gd name="T4" fmla="*/ 23 w 23"/>
                  <a:gd name="T5" fmla="*/ 9 h 32"/>
                  <a:gd name="T6" fmla="*/ 8 w 23"/>
                  <a:gd name="T7" fmla="*/ 0 h 32"/>
                  <a:gd name="T8" fmla="*/ 0 w 2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0" y="32"/>
                    </a:moveTo>
                    <a:cubicBezTo>
                      <a:pt x="17" y="31"/>
                      <a:pt x="17" y="31"/>
                      <a:pt x="17" y="31"/>
                    </a:cubicBezTo>
                    <a:cubicBezTo>
                      <a:pt x="18" y="23"/>
                      <a:pt x="20" y="16"/>
                      <a:pt x="23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10"/>
                      <a:pt x="0" y="20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79"/>
              <p:cNvSpPr/>
              <p:nvPr/>
            </p:nvSpPr>
            <p:spPr bwMode="auto">
              <a:xfrm>
                <a:off x="6307138" y="4538663"/>
                <a:ext cx="119063" cy="115888"/>
              </a:xfrm>
              <a:custGeom>
                <a:avLst/>
                <a:gdLst>
                  <a:gd name="T0" fmla="*/ 0 w 32"/>
                  <a:gd name="T1" fmla="*/ 23 h 31"/>
                  <a:gd name="T2" fmla="*/ 16 w 32"/>
                  <a:gd name="T3" fmla="*/ 31 h 31"/>
                  <a:gd name="T4" fmla="*/ 32 w 32"/>
                  <a:gd name="T5" fmla="*/ 15 h 31"/>
                  <a:gd name="T6" fmla="*/ 24 w 32"/>
                  <a:gd name="T7" fmla="*/ 0 h 31"/>
                  <a:gd name="T8" fmla="*/ 0 w 32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0" y="23"/>
                    </a:moveTo>
                    <a:cubicBezTo>
                      <a:pt x="16" y="31"/>
                      <a:pt x="16" y="31"/>
                      <a:pt x="16" y="31"/>
                    </a:cubicBezTo>
                    <a:cubicBezTo>
                      <a:pt x="20" y="25"/>
                      <a:pt x="26" y="19"/>
                      <a:pt x="32" y="1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6"/>
                      <a:pt x="6" y="14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80"/>
              <p:cNvSpPr/>
              <p:nvPr/>
            </p:nvSpPr>
            <p:spPr bwMode="auto">
              <a:xfrm>
                <a:off x="6408738" y="4500563"/>
                <a:ext cx="119063" cy="85725"/>
              </a:xfrm>
              <a:custGeom>
                <a:avLst/>
                <a:gdLst>
                  <a:gd name="T0" fmla="*/ 0 w 32"/>
                  <a:gd name="T1" fmla="*/ 8 h 23"/>
                  <a:gd name="T2" fmla="*/ 9 w 32"/>
                  <a:gd name="T3" fmla="*/ 23 h 23"/>
                  <a:gd name="T4" fmla="*/ 31 w 32"/>
                  <a:gd name="T5" fmla="*/ 17 h 23"/>
                  <a:gd name="T6" fmla="*/ 32 w 32"/>
                  <a:gd name="T7" fmla="*/ 0 h 23"/>
                  <a:gd name="T8" fmla="*/ 0 w 32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0" y="8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16" y="20"/>
                      <a:pt x="24" y="18"/>
                      <a:pt x="31" y="1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6" name="矩形 175"/>
            <p:cNvSpPr/>
            <p:nvPr/>
          </p:nvSpPr>
          <p:spPr>
            <a:xfrm>
              <a:off x="6772152" y="5593395"/>
              <a:ext cx="676492" cy="3790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70%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467013" y="5381670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>
            <a:extLst>
              <a:ext uri="{FF2B5EF4-FFF2-40B4-BE49-F238E27FC236}">
                <a16:creationId xmlns:a16="http://schemas.microsoft.com/office/drawing/2014/main" id="{2332464E-D652-4EED-B472-F239CF43C6F8}"/>
              </a:ext>
            </a:extLst>
          </p:cNvPr>
          <p:cNvSpPr/>
          <p:nvPr/>
        </p:nvSpPr>
        <p:spPr>
          <a:xfrm>
            <a:off x="7775932" y="2717043"/>
            <a:ext cx="2603929" cy="66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项目方案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05A4FE05-D36C-4F71-AEFD-3F7F71A655C2}"/>
              </a:ext>
            </a:extLst>
          </p:cNvPr>
          <p:cNvSpPr/>
          <p:nvPr/>
        </p:nvSpPr>
        <p:spPr>
          <a:xfrm>
            <a:off x="7775931" y="5085241"/>
            <a:ext cx="2603929" cy="66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项目特色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FA8AC45-8BC6-4A20-A998-22045851B118}"/>
              </a:ext>
            </a:extLst>
          </p:cNvPr>
          <p:cNvSpPr/>
          <p:nvPr/>
        </p:nvSpPr>
        <p:spPr>
          <a:xfrm>
            <a:off x="1060685" y="3928313"/>
            <a:ext cx="2603929" cy="66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项目清单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60" grpId="0" bldLvl="0" animBg="1"/>
      <p:bldP spid="79" grpId="0" bldLvl="0" animBg="1"/>
      <p:bldP spid="80" grpId="0" bldLvl="0" animBg="1"/>
      <p:bldP spid="81" grpId="0" bldLvl="0" animBg="1"/>
      <p:bldP spid="8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公司介绍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6584077" y="1473110"/>
            <a:ext cx="4916260" cy="1912318"/>
            <a:chOff x="6584077" y="1299745"/>
            <a:chExt cx="4916260" cy="1912318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149765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寰宇网络科技有限公司成立于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2009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月，是一家从事企业网站建设和应用软件开发的高新技术企业，致力于为众多的企业提供整体信息化解决方案和全方位实施方案。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公司简介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84077" y="2979049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endParaRPr lang="zh-CN" altLang="en-US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5130711" y="3697159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46319" y="3697159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933479" y="3969716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1" y="4310756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6607902" y="3668946"/>
            <a:ext cx="4916260" cy="2272417"/>
            <a:chOff x="6584077" y="1299745"/>
            <a:chExt cx="4916260" cy="2272417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185775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邹   涵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	33         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范景源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	     29</a:t>
              </a:r>
            </a:p>
            <a:p>
              <a:pPr defTabSz="608965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金祥虎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01         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石   娇       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  <a:p>
              <a:pPr defTabSz="608965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邓颖茹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47         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田馨茹      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</a:p>
            <a:p>
              <a:pPr defTabSz="608965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王悦青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02         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彭   露       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44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邢   澳       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技术团队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72F26D1-7B19-463D-BB8A-F30D07BD8CC2}"/>
              </a:ext>
            </a:extLst>
          </p:cNvPr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公司简介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项目方案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650A84-C508-4EA6-A36B-16DA04F37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8" y="0"/>
            <a:ext cx="11740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1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AAAB0-6F93-409B-878D-0F935466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5739" cy="6858000"/>
          </a:xfrm>
          <a:prstGeom prst="rect">
            <a:avLst/>
          </a:prstGeom>
        </p:spPr>
      </p:pic>
      <p:sp>
        <p:nvSpPr>
          <p:cNvPr id="145" name="文本框 144"/>
          <p:cNvSpPr txBox="1"/>
          <p:nvPr/>
        </p:nvSpPr>
        <p:spPr>
          <a:xfrm>
            <a:off x="4118935" y="371334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外部总俯瞰图</a:t>
            </a:r>
          </a:p>
        </p:txBody>
      </p:sp>
    </p:spTree>
    <p:extLst>
      <p:ext uri="{BB962C8B-B14F-4D97-AF65-F5344CB8AC3E}">
        <p14:creationId xmlns:p14="http://schemas.microsoft.com/office/powerpoint/2010/main" val="1848859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17599" y="265907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恒基楼外部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7401F-DDA8-4712-8B9F-B8B36079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96" y="1344855"/>
            <a:ext cx="6468208" cy="46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7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恒基楼内部</a:t>
            </a:r>
          </a:p>
          <a:p>
            <a:pPr algn="ctr"/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91DFFC-5A54-4697-ACC1-520BC408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4" y="2754922"/>
            <a:ext cx="5574323" cy="3716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23BAAF-6AAB-4150-9089-F366C872F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5" y="1080224"/>
            <a:ext cx="5861905" cy="39878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314</Words>
  <Application>Microsoft Office PowerPoint</Application>
  <PresentationFormat>宽屏</PresentationFormat>
  <Paragraphs>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邹 涵</cp:lastModifiedBy>
  <cp:revision>42</cp:revision>
  <dcterms:created xsi:type="dcterms:W3CDTF">2017-05-21T03:23:00Z</dcterms:created>
  <dcterms:modified xsi:type="dcterms:W3CDTF">2019-11-06T16:00:45Z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