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39B50-4098-B684-A70A-B788892D6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6F8E76-E323-690C-9780-A6B80A50A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00116-1942-ECA0-D299-CE03352D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CC3EC-916B-69C1-B5DB-8DA3882C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B1D55-19A3-C49C-E965-26B769BD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48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A498-3650-D17C-AFCE-E46C379D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E383E-417B-ACF9-2163-A7D10375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34856-C21C-858C-08C3-3CEECD40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50326-D7B7-F4F8-9C89-179BCCB0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FE564-713B-F1B9-E89F-67271E5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23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71986A-9123-4F8D-E67A-8F66B972B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BA9D3-546C-ED0D-031D-4E91B491A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E07D3-A37A-0388-CDC5-B113911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F79A5-D0A6-33E1-784D-DE581286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BF7FF-9F51-88FB-479F-221D5BB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6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AAC1-7DE4-7098-A4A3-769B8D2B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5793C-E341-3CFB-8E97-2D36DBC2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A5A89-E8C4-466D-7E50-6D80A03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F074-E723-E334-8460-7AAF0335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89CDF-3059-303B-C184-9D86D1CB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7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87A4B-19B5-F3C1-2FFD-5914DBEE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B0BD4-0C9E-412C-E15B-D2E607B8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F43D7-E6AB-C69B-6A93-3F81D087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28E0A-983E-DD6F-A19C-107BF2B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FC31C-B2C5-9388-6956-076DA854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99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3F3A6-C7D8-C799-BA82-6B1BFDBE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602C0-A036-68DF-A825-A3A65C077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1CD53-8A7C-E6A4-2546-E22C51D31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9A9FC-6088-DCA3-7B67-414E7DB5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CC22A-AEA9-E785-2984-A530D4CC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3C20F-8311-6ADF-A566-3C5E1DC1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28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D97FC-CF00-076E-5E49-C81D4BAA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D5DDA-0ED1-D195-7628-23AB3068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20676-4910-05BE-C009-9BD90CB4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2B88C8-0C58-7336-860F-9F759AD8A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96EDDB-CE90-8B1E-AFAE-EB6735D95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112742-EA8D-A3C3-9FBE-F83A8AE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D777EC-7D75-E647-E6AC-5355E85A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A0010-D31A-57AE-687E-4B95DD65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2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36F82-D853-6AE1-B18D-07567800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91FA3-D67F-4A81-EC79-0B770BA8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B9030-D578-ADDC-BF90-82ECBC37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6CF7F-C848-3117-6CC1-6A983B5D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72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4AF0C5-0627-2854-628C-A6C1F9A1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40F8E-ADEA-3475-47F4-0049756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F8EDB-24A8-CB76-3994-745FFF1F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0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EF8B-7818-39DC-EF7E-878BA72F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93478-64A8-433D-4282-BDF8A4F1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58855-2805-46CC-89AB-CF2714766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D5F36-A136-D2B7-D97D-6EE0CA05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C215A-D142-2A06-D373-8A6E815E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E5B39-0365-2A38-E0C0-D95F0033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15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737F-61E9-DE3E-A6EC-8F746093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73C7C-6ED5-D8CA-59BB-841941DB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ED76A-1BDA-A8D5-1A3B-114C9089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08ADB-E93F-E10D-AC71-D9F480A1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9AEF1-86FD-0DAE-54F1-65D1C2CD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CE803F-A1EC-47A9-2389-DDF95B57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72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021ED-934F-B761-DE52-55F798F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D8A8A-F243-7A60-E784-84EA57BD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2D40-9052-D0CF-A2CA-B8E1851E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AF48D-7038-0F4F-BDEE-A88CA991E85A}" type="datetimeFigureOut">
              <a:rPr kumimoji="1" lang="zh-CN" altLang="en-US" smtClean="0"/>
              <a:t>2025/6/11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A78C-59E9-82AD-BD86-CC81BF97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39DDDE-693B-C3DF-8388-1DCA62B58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E1469-6CD3-0943-9A81-FC1360EDA1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1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矩形&#10;&#10;AI 生成的内容可能不正确。">
            <a:extLst>
              <a:ext uri="{FF2B5EF4-FFF2-40B4-BE49-F238E27FC236}">
                <a16:creationId xmlns:a16="http://schemas.microsoft.com/office/drawing/2014/main" id="{29861B7A-33EC-B81A-C9BD-C5117772F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3681247"/>
            <a:ext cx="1815663" cy="1815663"/>
          </a:xfrm>
          <a:prstGeom prst="rect">
            <a:avLst/>
          </a:prstGeom>
        </p:spPr>
      </p:pic>
      <p:pic>
        <p:nvPicPr>
          <p:cNvPr id="7" name="图片 6" descr="黑白色的标志&#10;&#10;AI 生成的内容可能不正确。">
            <a:extLst>
              <a:ext uri="{FF2B5EF4-FFF2-40B4-BE49-F238E27FC236}">
                <a16:creationId xmlns:a16="http://schemas.microsoft.com/office/drawing/2014/main" id="{7A02FFE9-4FC4-7D8E-DC8F-B308BDCB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683" y="1253357"/>
            <a:ext cx="2081049" cy="20810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5CD7806-23B2-A422-DF5A-2A418E8732C5}"/>
              </a:ext>
            </a:extLst>
          </p:cNvPr>
          <p:cNvSpPr txBox="1"/>
          <p:nvPr/>
        </p:nvSpPr>
        <p:spPr>
          <a:xfrm>
            <a:off x="2716032" y="44574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我的电脑</a:t>
            </a:r>
          </a:p>
        </p:txBody>
      </p:sp>
      <p:pic>
        <p:nvPicPr>
          <p:cNvPr id="10" name="图片 9" descr="徽标, 公司名称&#10;&#10;AI 生成的内容可能不正确。">
            <a:extLst>
              <a:ext uri="{FF2B5EF4-FFF2-40B4-BE49-F238E27FC236}">
                <a16:creationId xmlns:a16="http://schemas.microsoft.com/office/drawing/2014/main" id="{45F092E1-3F30-7579-107D-03B5B5B94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151" y="1555015"/>
            <a:ext cx="1760578" cy="14777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BAC1B4-E540-DC88-CDB8-750346958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032" y="4152898"/>
            <a:ext cx="373117" cy="373117"/>
          </a:xfrm>
          <a:prstGeom prst="rect">
            <a:avLst/>
          </a:prstGeom>
        </p:spPr>
      </p:pic>
      <p:pic>
        <p:nvPicPr>
          <p:cNvPr id="14" name="图片 13" descr="徽标&#10;&#10;AI 生成的内容可能不正确。">
            <a:extLst>
              <a:ext uri="{FF2B5EF4-FFF2-40B4-BE49-F238E27FC236}">
                <a16:creationId xmlns:a16="http://schemas.microsoft.com/office/drawing/2014/main" id="{C2F77B17-05AF-5BF4-DAD5-78B182381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151" y="451074"/>
            <a:ext cx="1545021" cy="802283"/>
          </a:xfrm>
          <a:prstGeom prst="rect">
            <a:avLst/>
          </a:prstGeom>
        </p:spPr>
      </p:pic>
      <p:pic>
        <p:nvPicPr>
          <p:cNvPr id="16" name="图片 15" descr="图标&#10;&#10;AI 生成的内容可能不正确。">
            <a:extLst>
              <a:ext uri="{FF2B5EF4-FFF2-40B4-BE49-F238E27FC236}">
                <a16:creationId xmlns:a16="http://schemas.microsoft.com/office/drawing/2014/main" id="{9097B763-14ED-7D3D-96ED-85720A247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012" y="1885604"/>
            <a:ext cx="935366" cy="816551"/>
          </a:xfrm>
          <a:prstGeom prst="rect">
            <a:avLst/>
          </a:prstGeom>
        </p:spPr>
      </p:pic>
      <p:pic>
        <p:nvPicPr>
          <p:cNvPr id="18" name="图片 17" descr="徽标, 图标&#10;&#10;AI 生成的内容可能不正确。">
            <a:extLst>
              <a:ext uri="{FF2B5EF4-FFF2-40B4-BE49-F238E27FC236}">
                <a16:creationId xmlns:a16="http://schemas.microsoft.com/office/drawing/2014/main" id="{6B06B6EB-0289-DDD1-E54F-5B468F1AB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8793" y="2866695"/>
            <a:ext cx="814552" cy="814552"/>
          </a:xfrm>
          <a:prstGeom prst="rect">
            <a:avLst/>
          </a:prstGeom>
        </p:spPr>
      </p:pic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C3C8F272-51CF-7A11-E015-D107164D3D01}"/>
              </a:ext>
            </a:extLst>
          </p:cNvPr>
          <p:cNvCxnSpPr>
            <a:stCxn id="5" idx="3"/>
            <a:endCxn id="7" idx="2"/>
          </p:cNvCxnSpPr>
          <p:nvPr/>
        </p:nvCxnSpPr>
        <p:spPr>
          <a:xfrm flipV="1">
            <a:off x="4177862" y="3334406"/>
            <a:ext cx="985346" cy="1254673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E6E2723-DBD7-8D12-B843-28E6FCA61F2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203732" y="2293881"/>
            <a:ext cx="1377419" cy="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CBC88E9-4319-16B3-C9C1-7ECDC69B91A6}"/>
              </a:ext>
            </a:extLst>
          </p:cNvPr>
          <p:cNvSpPr txBox="1"/>
          <p:nvPr/>
        </p:nvSpPr>
        <p:spPr>
          <a:xfrm>
            <a:off x="5658366" y="4013835"/>
            <a:ext cx="5707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云服务器 </a:t>
            </a:r>
            <a:r>
              <a:rPr kumimoji="1" lang="en-US" altLang="zh-CN" sz="2800" b="1" dirty="0"/>
              <a:t>mysql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redis</a:t>
            </a:r>
            <a:r>
              <a:rPr kumimoji="1" lang="zh-CN" altLang="en-US" sz="2800" b="1" dirty="0"/>
              <a:t>、</a:t>
            </a:r>
            <a:r>
              <a:rPr kumimoji="1" lang="en-US" altLang="zh-CN" sz="2800" b="1" dirty="0"/>
              <a:t>rabbitmq</a:t>
            </a:r>
            <a:endParaRPr kumimoji="1"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EA34E1-5EAB-CC1D-E440-B19AA3B93658}"/>
              </a:ext>
            </a:extLst>
          </p:cNvPr>
          <p:cNvSpPr txBox="1"/>
          <p:nvPr/>
        </p:nvSpPr>
        <p:spPr>
          <a:xfrm>
            <a:off x="2549320" y="51856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/>
              <a:t>本地电脑写代码</a:t>
            </a:r>
          </a:p>
        </p:txBody>
      </p:sp>
    </p:spTree>
    <p:extLst>
      <p:ext uri="{BB962C8B-B14F-4D97-AF65-F5344CB8AC3E}">
        <p14:creationId xmlns:p14="http://schemas.microsoft.com/office/powerpoint/2010/main" val="243533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14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fuzhengwei</dc:creator>
  <cp:lastModifiedBy>fuzhengwei</cp:lastModifiedBy>
  <cp:revision>1</cp:revision>
  <dcterms:created xsi:type="dcterms:W3CDTF">2025-06-11T14:20:51Z</dcterms:created>
  <dcterms:modified xsi:type="dcterms:W3CDTF">2025-06-12T00:07:01Z</dcterms:modified>
</cp:coreProperties>
</file>