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651" autoAdjust="0"/>
  </p:normalViewPr>
  <p:slideViewPr>
    <p:cSldViewPr snapToGrid="0">
      <p:cViewPr varScale="1">
        <p:scale>
          <a:sx n="77" d="100"/>
          <a:sy n="77" d="100"/>
        </p:scale>
        <p:origin x="185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2019/10/9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5 éve tanulom és foglalkozok programozással és szoftverfejlesztéssel.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Értek az adatbáziskezeléshez, web/szoftverfejlesztéshez, virtuális gépek működtetésére, videó/képszerkesztéshez illetve még sok más dologhoz.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Számomra ez a szakma közel áll és nagy lelkesedéssel végzem a feladataimat.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Részemre fontos a folyamatos fejlődés és a meglévő ismereteim gyarapítása ezért szabadidőmben is szívesen foglalkozok a szakmámmal. Emellé mindezt élvezem csinálni. Jók az együttműködési és kommunikációs készségeim ezért szeretek csapatban dolgozni.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terveim és céljaim az, hogy majd egy számomra megfelelő cégnél eltudjak helyezkedni, ahol a szakmai és a nyelvi tudásaimat tudom kamatoztatni. </a:t>
            </a:r>
          </a:p>
          <a:p>
            <a:pPr rtl="0"/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szakmám kedvenc része a </a:t>
            </a:r>
            <a:r>
              <a:rPr lang="hu-HU" dirty="0" err="1"/>
              <a:t>webdesignolás</a:t>
            </a:r>
            <a:r>
              <a:rPr lang="hu-HU" dirty="0"/>
              <a:t> és webfejlesztés ezért ezen a területen szeretnék elhelyezkedni.</a:t>
            </a:r>
          </a:p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4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9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Loggedinusersból</a:t>
            </a:r>
            <a:r>
              <a:rPr lang="hu-HU" dirty="0"/>
              <a:t> kapjuk meg a </a:t>
            </a:r>
            <a:r>
              <a:rPr lang="hu-HU" dirty="0" err="1"/>
              <a:t>cartba</a:t>
            </a:r>
            <a:r>
              <a:rPr lang="hu-HU" dirty="0"/>
              <a:t> a </a:t>
            </a:r>
            <a:r>
              <a:rPr lang="hu-HU" dirty="0" err="1"/>
              <a:t>shoppingId</a:t>
            </a:r>
            <a:r>
              <a:rPr lang="hu-HU" dirty="0"/>
              <a:t>-t.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9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 rtl="0"/>
            <a:r>
              <a:rPr lang="hu" sz="6000" dirty="0"/>
              <a:t>Farkas bence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Szakmai prezentáció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2266" cy="14562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 rtl="0"/>
            <a:r>
              <a:rPr lang="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Személyes bemutatkozás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7A05D-77FB-4AE6-A9A4-B266AC1F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33" y="148206"/>
            <a:ext cx="2406459" cy="3210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74620C4-C4D0-4D77-8393-A1B2DD68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74" y="1110417"/>
            <a:ext cx="6282265" cy="5427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9E808AC-CFBE-4782-8DEA-3F7D16FEA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133" y="4362191"/>
            <a:ext cx="2347603" cy="2347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E13E2E8-985E-4CC2-B255-0F2268450026}"/>
              </a:ext>
            </a:extLst>
          </p:cNvPr>
          <p:cNvSpPr txBox="1"/>
          <p:nvPr/>
        </p:nvSpPr>
        <p:spPr>
          <a:xfrm>
            <a:off x="570452" y="343949"/>
            <a:ext cx="267608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feladatom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1F06FBE-0B3D-4CB3-B919-B4323578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3" y="1454260"/>
            <a:ext cx="11495434" cy="505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018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8E77CD3-054A-465B-8232-37E8219C5635}"/>
              </a:ext>
            </a:extLst>
          </p:cNvPr>
          <p:cNvSpPr txBox="1"/>
          <p:nvPr/>
        </p:nvSpPr>
        <p:spPr>
          <a:xfrm>
            <a:off x="3994558" y="201337"/>
            <a:ext cx="42028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Fejlesztési 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4CFDE-F868-4A3D-A824-2A14858A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9" y="758891"/>
            <a:ext cx="1662844" cy="103961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5B74E20-BB7C-42D8-B353-28C287BA680F}"/>
              </a:ext>
            </a:extLst>
          </p:cNvPr>
          <p:cNvSpPr txBox="1"/>
          <p:nvPr/>
        </p:nvSpPr>
        <p:spPr>
          <a:xfrm>
            <a:off x="2659310" y="1255910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 Adatbázis </a:t>
            </a:r>
            <a:r>
              <a:rPr lang="hu-HU" sz="2800" b="0" i="0" dirty="0">
                <a:solidFill>
                  <a:srgbClr val="E2EEFF"/>
                </a:solidFill>
                <a:effectLst/>
                <a:latin typeface="Google Sans"/>
              </a:rPr>
              <a:t>→</a:t>
            </a:r>
            <a:r>
              <a:rPr lang="hu-HU" sz="2800" dirty="0"/>
              <a:t>  </a:t>
            </a:r>
            <a:r>
              <a:rPr lang="hu-HU" sz="2800" dirty="0">
                <a:solidFill>
                  <a:srgbClr val="00B0F0"/>
                </a:solidFill>
              </a:rPr>
              <a:t>My</a:t>
            </a:r>
            <a:r>
              <a:rPr lang="hu-HU" sz="2800" dirty="0">
                <a:solidFill>
                  <a:srgbClr val="FFC000"/>
                </a:solidFill>
              </a:rPr>
              <a:t>SQL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250A02-88A5-41AF-BD84-CB55D5BB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72" y="2038279"/>
            <a:ext cx="1302820" cy="112911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087AB1-9E3F-4D02-94C2-29DDBE302551}"/>
              </a:ext>
            </a:extLst>
          </p:cNvPr>
          <p:cNvSpPr txBox="1"/>
          <p:nvPr/>
        </p:nvSpPr>
        <p:spPr>
          <a:xfrm>
            <a:off x="2659310" y="2341224"/>
            <a:ext cx="3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Kliens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Vue</a:t>
            </a:r>
            <a:r>
              <a:rPr lang="hu-HU" sz="2800" dirty="0">
                <a:solidFill>
                  <a:srgbClr val="00B050"/>
                </a:solidFill>
                <a:latin typeface="Calibri" panose="020F0502020204030204"/>
              </a:rPr>
              <a:t>Js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D74398B-F3E3-41D6-97C9-AEAECA87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59" y="3407168"/>
            <a:ext cx="1549765" cy="154976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20E5EC-1B51-44FE-AC0C-FBD98F0BA99D}"/>
              </a:ext>
            </a:extLst>
          </p:cNvPr>
          <p:cNvSpPr txBox="1"/>
          <p:nvPr/>
        </p:nvSpPr>
        <p:spPr>
          <a:xfrm>
            <a:off x="2659310" y="3920440"/>
            <a:ext cx="31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NodeJs</a:t>
            </a:r>
            <a:endParaRPr lang="hu-HU" sz="2800" dirty="0">
              <a:solidFill>
                <a:srgbClr val="00B050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7A778B8-E61D-4A4C-9919-69B64E4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418" y="3334485"/>
            <a:ext cx="6202261" cy="3488772"/>
          </a:xfrm>
          <a:prstGeom prst="rect">
            <a:avLst/>
          </a:prstGeom>
          <a:effectLst>
            <a:glow rad="101600">
              <a:srgbClr val="CC00CC">
                <a:alpha val="60000"/>
              </a:srgbClr>
            </a:glow>
          </a:effec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A2BDF1-D87B-412A-8324-FB07FDE0064D}"/>
              </a:ext>
            </a:extLst>
          </p:cNvPr>
          <p:cNvSpPr/>
          <p:nvPr/>
        </p:nvSpPr>
        <p:spPr>
          <a:xfrm>
            <a:off x="8255473" y="2341224"/>
            <a:ext cx="368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195227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6995AF53-61AC-4E1F-8C74-669DEEB7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7" y="101536"/>
            <a:ext cx="11954005" cy="6463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1625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4" name="Kép 3">
            <a:hlinkClick r:id="rId2" action="ppaction://hlinksldjump"/>
            <a:extLst>
              <a:ext uri="{FF2B5EF4-FFF2-40B4-BE49-F238E27FC236}">
                <a16:creationId xmlns:a16="http://schemas.microsoft.com/office/drawing/2014/main" id="{AE3D5439-3059-4F4A-BEF5-DE976099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843169"/>
            <a:ext cx="11499701" cy="52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6B9A6BE-CBED-4DD8-A804-56FAD119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730221"/>
            <a:ext cx="8494486" cy="3616311"/>
          </a:xfrm>
          <a:prstGeom prst="rect">
            <a:avLst/>
          </a:prstGeom>
        </p:spPr>
      </p:pic>
      <p:pic>
        <p:nvPicPr>
          <p:cNvPr id="6" name="Kép 5">
            <a:hlinkClick r:id="rId3" action="ppaction://hlinksldjump"/>
            <a:extLst>
              <a:ext uri="{FF2B5EF4-FFF2-40B4-BE49-F238E27FC236}">
                <a16:creationId xmlns:a16="http://schemas.microsoft.com/office/drawing/2014/main" id="{EEF8D917-41FC-42BB-990E-E744AC18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41" y="2415864"/>
            <a:ext cx="6396275" cy="4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79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33B70-A9F9-4E02-B5CC-6FADCEF7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939" y="1918362"/>
            <a:ext cx="10447061" cy="2421464"/>
          </a:xfrm>
        </p:spPr>
        <p:txBody>
          <a:bodyPr>
            <a:normAutofit fontScale="90000"/>
          </a:bodyPr>
          <a:lstStyle/>
          <a:p>
            <a:r>
              <a:rPr lang="hu-H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40609F-A849-4E08-9C5E-E1775F46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8546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606788_38Langs_Updated" id="{6ACC3795-C113-46C7-BA8B-581A2655CF97}" vid="{DD67B5DC-7A7C-4371-A933-12B7193CA6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324</TotalTime>
  <Words>226</Words>
  <Application>Microsoft Office PowerPoint</Application>
  <PresentationFormat>Szélesvásznú</PresentationFormat>
  <Paragraphs>45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Égi</vt:lpstr>
      <vt:lpstr>Farkas bence</vt:lpstr>
      <vt:lpstr>Személyes bemutatkozás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bence</dc:title>
  <dc:creator>Win_10</dc:creator>
  <cp:lastModifiedBy>Win_10</cp:lastModifiedBy>
  <cp:revision>12</cp:revision>
  <dcterms:created xsi:type="dcterms:W3CDTF">2023-05-15T09:42:54Z</dcterms:created>
  <dcterms:modified xsi:type="dcterms:W3CDTF">2023-06-01T13:38:57Z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