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7" r:id="rId5"/>
    <p:sldId id="278" r:id="rId6"/>
    <p:sldId id="279" r:id="rId7"/>
    <p:sldId id="280" r:id="rId8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2019/10/9</a:t>
            </a:r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  <a:endParaRPr lang="hu" noProof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 noProof="0"/>
              <a:t>Mintaszöveg szerkesztése</a:t>
            </a:r>
          </a:p>
          <a:p>
            <a:pPr lvl="1" rtl="0"/>
            <a:r>
              <a:rPr lang="hu" noProof="0"/>
              <a:t>Második szint</a:t>
            </a:r>
          </a:p>
          <a:p>
            <a:pPr lvl="2" rtl="0"/>
            <a:r>
              <a:rPr lang="hu" noProof="0"/>
              <a:t>Harmadik szint</a:t>
            </a:r>
          </a:p>
          <a:p>
            <a:pPr lvl="3" rtl="0"/>
            <a:r>
              <a:rPr lang="hu" noProof="0"/>
              <a:t>Negyedik szint</a:t>
            </a:r>
          </a:p>
          <a:p>
            <a:pPr lvl="4" rtl="0"/>
            <a:r>
              <a:rPr lang="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n-US" noProof="0"/>
              <a:t>2019/10/9</a:t>
            </a:r>
            <a:endParaRPr lang="en-US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US" noProof="0"/>
              <a:pPr/>
              <a:t>‹#›</a:t>
            </a:fld>
            <a:endParaRPr 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 rtl="0"/>
            <a:r>
              <a:rPr lang="hu" sz="6000" dirty="0"/>
              <a:t>Farkas bence</a:t>
            </a:r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Szakmai prezentáció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82266" cy="14562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algn="ctr" rtl="0"/>
            <a:r>
              <a:rPr lang="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Személyes bemutatkozás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7A05D-77FB-4AE6-A9A4-B266AC1F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133" y="148206"/>
            <a:ext cx="2406459" cy="32105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F9E2E2C-C746-4320-8F3B-B336A0829900}"/>
              </a:ext>
            </a:extLst>
          </p:cNvPr>
          <p:cNvSpPr txBox="1"/>
          <p:nvPr/>
        </p:nvSpPr>
        <p:spPr>
          <a:xfrm>
            <a:off x="1157680" y="1086935"/>
            <a:ext cx="751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5 éve tanulom és foglalkozok programozással és szoftverfejlesztéssel.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40C0CF4-F268-4A84-B31F-F18DA29F5ACE}"/>
              </a:ext>
            </a:extLst>
          </p:cNvPr>
          <p:cNvSpPr txBox="1"/>
          <p:nvPr/>
        </p:nvSpPr>
        <p:spPr>
          <a:xfrm>
            <a:off x="1157680" y="1456267"/>
            <a:ext cx="775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Értek az adatbáziskezeléshez, web/szoftverfejlesztéshez, virtuális gépek működtetésére, videó/képszerkesztéshez illetve még sok más dologhoz.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81A7E11-00C7-4AE1-80C2-999781D15AA0}"/>
              </a:ext>
            </a:extLst>
          </p:cNvPr>
          <p:cNvSpPr txBox="1"/>
          <p:nvPr/>
        </p:nvSpPr>
        <p:spPr>
          <a:xfrm>
            <a:off x="1157679" y="2102598"/>
            <a:ext cx="77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Számomra ez a szakma közel áll és nagy lelkesedéssel végzem a feladataimat.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C8C4CBB-E2D4-4680-835B-1E196A7E32C7}"/>
              </a:ext>
            </a:extLst>
          </p:cNvPr>
          <p:cNvSpPr/>
          <p:nvPr/>
        </p:nvSpPr>
        <p:spPr>
          <a:xfrm>
            <a:off x="683935" y="3739740"/>
            <a:ext cx="16225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Terveim</a:t>
            </a:r>
            <a:endParaRPr lang="hu-HU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AE3AA3-7003-4282-A3D2-49D15949EF8E}"/>
              </a:ext>
            </a:extLst>
          </p:cNvPr>
          <p:cNvSpPr txBox="1"/>
          <p:nvPr/>
        </p:nvSpPr>
        <p:spPr>
          <a:xfrm>
            <a:off x="1075189" y="4386071"/>
            <a:ext cx="100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terveim és céljaim az, hogy majd egy számomra megfelelő cégnél eltudjak helyezkedni, ahol a szakmai és a nyelvi tudásaimat tudom kamatoztatni. 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0DD0AB2-E8CA-449B-A9C5-B47F2920C069}"/>
              </a:ext>
            </a:extLst>
          </p:cNvPr>
          <p:cNvSpPr txBox="1"/>
          <p:nvPr/>
        </p:nvSpPr>
        <p:spPr>
          <a:xfrm>
            <a:off x="586074" y="2543202"/>
            <a:ext cx="853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Részemre fontos a folyamatos fejlődés és a meglévő ismereteim gyarapítása ezért szabadidőmben is szívesen foglalkozok a szakmámmal. Emellé mindezt élvezem csinálni. Jók az együttműködési és kommunikációs készségeim ezért szeretek csapatban dolgozni.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E0FBDC9-CDDE-4D7C-A711-ABDBC9D42179}"/>
              </a:ext>
            </a:extLst>
          </p:cNvPr>
          <p:cNvSpPr txBox="1"/>
          <p:nvPr/>
        </p:nvSpPr>
        <p:spPr>
          <a:xfrm>
            <a:off x="1157679" y="5586399"/>
            <a:ext cx="1030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szakmám kedvenc része a </a:t>
            </a:r>
            <a:r>
              <a:rPr lang="hu-HU" dirty="0" err="1"/>
              <a:t>webdesignolás</a:t>
            </a:r>
            <a:r>
              <a:rPr lang="hu-HU" dirty="0"/>
              <a:t> és webfejlesztés ezért ezen a területen szeretnék elhelyezkedni.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E13E2E8-985E-4CC2-B255-0F2268450026}"/>
              </a:ext>
            </a:extLst>
          </p:cNvPr>
          <p:cNvSpPr txBox="1"/>
          <p:nvPr/>
        </p:nvSpPr>
        <p:spPr>
          <a:xfrm>
            <a:off x="570452" y="343949"/>
            <a:ext cx="2676088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feladatom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4617741-3817-451B-9BF1-2473BB44CC94}"/>
              </a:ext>
            </a:extLst>
          </p:cNvPr>
          <p:cNvSpPr txBox="1"/>
          <p:nvPr/>
        </p:nvSpPr>
        <p:spPr>
          <a:xfrm>
            <a:off x="864065" y="990280"/>
            <a:ext cx="80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 egy olyan webalkalmazás ami egy autó-alkatrész bolt webáruházát szimulálja </a:t>
            </a:r>
            <a:r>
              <a:rPr lang="hu-HU" dirty="0">
                <a:solidFill>
                  <a:srgbClr val="00B0F0"/>
                </a:solidFill>
              </a:rPr>
              <a:t>felhasználói</a:t>
            </a:r>
            <a:r>
              <a:rPr lang="hu-HU" dirty="0"/>
              <a:t> és </a:t>
            </a:r>
            <a:r>
              <a:rPr lang="hu-HU" dirty="0">
                <a:solidFill>
                  <a:srgbClr val="00B0F0"/>
                </a:solidFill>
              </a:rPr>
              <a:t>fejlesztői</a:t>
            </a:r>
            <a:r>
              <a:rPr lang="hu-HU" dirty="0"/>
              <a:t> szempontból is.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40CFB06-5CD5-44A3-A759-F3C49589FA25}"/>
              </a:ext>
            </a:extLst>
          </p:cNvPr>
          <p:cNvSpPr txBox="1"/>
          <p:nvPr/>
        </p:nvSpPr>
        <p:spPr>
          <a:xfrm>
            <a:off x="209724" y="1636611"/>
            <a:ext cx="956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Minden olyan dolgot lehet rajta végezni mint egy rendes webáruházon: a </a:t>
            </a:r>
            <a:r>
              <a:rPr lang="hu-HU" dirty="0">
                <a:solidFill>
                  <a:srgbClr val="00B0F0"/>
                </a:solidFill>
              </a:rPr>
              <a:t>felhasználó</a:t>
            </a:r>
            <a:r>
              <a:rPr lang="hu-HU" dirty="0"/>
              <a:t> szemszögéből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62F1F43-B97A-4A38-B8D8-35F444831808}"/>
              </a:ext>
            </a:extLst>
          </p:cNvPr>
          <p:cNvSpPr txBox="1"/>
          <p:nvPr/>
        </p:nvSpPr>
        <p:spPr>
          <a:xfrm>
            <a:off x="1040235" y="2098276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 felület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About</a:t>
            </a:r>
            <a:r>
              <a:rPr lang="hu-HU" dirty="0"/>
              <a:t>/GYIK 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Áruk megtekintése, kosárba rakás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Rendelés szimulálás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971F12B-79E7-4E20-98C5-E91C2FBC03CE}"/>
              </a:ext>
            </a:extLst>
          </p:cNvPr>
          <p:cNvSpPr txBox="1"/>
          <p:nvPr/>
        </p:nvSpPr>
        <p:spPr>
          <a:xfrm>
            <a:off x="209725" y="3423466"/>
            <a:ext cx="37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>
                <a:solidFill>
                  <a:srgbClr val="00B0F0"/>
                </a:solidFill>
              </a:rPr>
              <a:t>fejlesztők</a:t>
            </a:r>
            <a:r>
              <a:rPr lang="hu-HU" dirty="0"/>
              <a:t> képesek az árukat kezelni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D50F07-60B2-4CB9-A53F-49E77AEE8E85}"/>
              </a:ext>
            </a:extLst>
          </p:cNvPr>
          <p:cNvSpPr txBox="1"/>
          <p:nvPr/>
        </p:nvSpPr>
        <p:spPr>
          <a:xfrm>
            <a:off x="1040235" y="3917659"/>
            <a:ext cx="239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Új áru felvétele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módosítása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Áru törlése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22145A8-A221-4115-8067-94A62DA6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00" y="3038870"/>
            <a:ext cx="7327975" cy="36042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innerShdw blurRad="63500" dist="50800" dir="16200000">
              <a:prstClr val="black">
                <a:alpha val="50000"/>
              </a:prstClr>
            </a:inn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1810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8E77CD3-054A-465B-8232-37E8219C5635}"/>
              </a:ext>
            </a:extLst>
          </p:cNvPr>
          <p:cNvSpPr txBox="1"/>
          <p:nvPr/>
        </p:nvSpPr>
        <p:spPr>
          <a:xfrm>
            <a:off x="3994558" y="201337"/>
            <a:ext cx="42028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Fejlesztési környezet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84CFDE-F868-4A3D-A824-2A14858A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69" y="758891"/>
            <a:ext cx="1662844" cy="103961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5B74E20-BB7C-42D8-B353-28C287BA680F}"/>
              </a:ext>
            </a:extLst>
          </p:cNvPr>
          <p:cNvSpPr txBox="1"/>
          <p:nvPr/>
        </p:nvSpPr>
        <p:spPr>
          <a:xfrm>
            <a:off x="2659310" y="1255910"/>
            <a:ext cx="433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 Adatbázis </a:t>
            </a:r>
            <a:r>
              <a:rPr lang="hu-HU" sz="2800" b="0" i="0" dirty="0">
                <a:solidFill>
                  <a:srgbClr val="E2EEFF"/>
                </a:solidFill>
                <a:effectLst/>
                <a:latin typeface="Google Sans"/>
              </a:rPr>
              <a:t>→</a:t>
            </a:r>
            <a:r>
              <a:rPr lang="hu-HU" sz="2800" dirty="0"/>
              <a:t>  </a:t>
            </a:r>
            <a:r>
              <a:rPr lang="hu-HU" sz="2800" dirty="0">
                <a:solidFill>
                  <a:srgbClr val="00B0F0"/>
                </a:solidFill>
              </a:rPr>
              <a:t>My</a:t>
            </a:r>
            <a:r>
              <a:rPr lang="hu-HU" sz="2800" dirty="0">
                <a:solidFill>
                  <a:srgbClr val="FFC000"/>
                </a:solidFill>
              </a:rPr>
              <a:t>SQL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C250A02-88A5-41AF-BD84-CB55D5BBC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2" y="2038279"/>
            <a:ext cx="1302820" cy="112911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087AB1-9E3F-4D02-94C2-29DDBE302551}"/>
              </a:ext>
            </a:extLst>
          </p:cNvPr>
          <p:cNvSpPr txBox="1"/>
          <p:nvPr/>
        </p:nvSpPr>
        <p:spPr>
          <a:xfrm>
            <a:off x="2659310" y="2341224"/>
            <a:ext cx="3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Kliens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hu-HU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/>
              </a:rPr>
              <a:t>Vue</a:t>
            </a:r>
            <a:r>
              <a:rPr lang="hu-HU" sz="2800" dirty="0">
                <a:solidFill>
                  <a:srgbClr val="00B050"/>
                </a:solidFill>
                <a:latin typeface="Calibri" panose="020F0502020204030204"/>
              </a:rPr>
              <a:t>Js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D74398B-F3E3-41D6-97C9-AEAECA875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9" y="3407168"/>
            <a:ext cx="1549765" cy="154976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6F20E5EC-1B51-44FE-AC0C-FBD98F0BA99D}"/>
              </a:ext>
            </a:extLst>
          </p:cNvPr>
          <p:cNvSpPr txBox="1"/>
          <p:nvPr/>
        </p:nvSpPr>
        <p:spPr>
          <a:xfrm>
            <a:off x="2659310" y="3920440"/>
            <a:ext cx="3185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E2EEFF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→ 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NodeJs</a:t>
            </a:r>
            <a:endParaRPr lang="hu-HU" sz="2800" dirty="0">
              <a:solidFill>
                <a:srgbClr val="00B050"/>
              </a:solidFill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7A778B8-E61D-4A4C-9919-69B64E47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418" y="3334485"/>
            <a:ext cx="6202261" cy="3488772"/>
          </a:xfrm>
          <a:prstGeom prst="rect">
            <a:avLst/>
          </a:prstGeom>
          <a:effectLst>
            <a:glow rad="101600">
              <a:srgbClr val="CC00CC">
                <a:alpha val="60000"/>
              </a:srgbClr>
            </a:glow>
          </a:effectLst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98A2BDF1-D87B-412A-8324-FB07FDE0064D}"/>
              </a:ext>
            </a:extLst>
          </p:cNvPr>
          <p:cNvSpPr/>
          <p:nvPr/>
        </p:nvSpPr>
        <p:spPr>
          <a:xfrm>
            <a:off x="8255473" y="2341224"/>
            <a:ext cx="3684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0" cap="none" spc="0" dirty="0">
                <a:ln w="0"/>
                <a:solidFill>
                  <a:schemeClr val="accent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Powered by:</a:t>
            </a:r>
          </a:p>
        </p:txBody>
      </p:sp>
    </p:spTree>
    <p:extLst>
      <p:ext uri="{BB962C8B-B14F-4D97-AF65-F5344CB8AC3E}">
        <p14:creationId xmlns:p14="http://schemas.microsoft.com/office/powerpoint/2010/main" val="195227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606788_38Langs_Updated" id="{6ACC3795-C113-46C7-BA8B-581A2655CF97}" vid="{DD67B5DC-7A7C-4371-A933-12B7193CA6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178</TotalTime>
  <Words>199</Words>
  <Application>Microsoft Office PowerPoint</Application>
  <PresentationFormat>Szélesvásznú</PresentationFormat>
  <Paragraphs>28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Égi</vt:lpstr>
      <vt:lpstr>Farkas bence</vt:lpstr>
      <vt:lpstr>Személyes bemutatkozás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Farkas bence</dc:title>
  <dc:creator>Win_10</dc:creator>
  <cp:lastModifiedBy>Win_10</cp:lastModifiedBy>
  <cp:revision>2</cp:revision>
  <dcterms:created xsi:type="dcterms:W3CDTF">2023-05-15T09:42:54Z</dcterms:created>
  <dcterms:modified xsi:type="dcterms:W3CDTF">2023-05-15T12:41:41Z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