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8" r:id="rId5"/>
    <p:sldId id="259" r:id="rId6"/>
    <p:sldId id="257" r:id="rId7"/>
    <p:sldId id="261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/>
            <a:t>C# </a:t>
          </a:r>
          <a:r>
            <a:rPr lang="fi-FI" dirty="0" err="1"/>
            <a:t>Api</a:t>
          </a:r>
          <a:endParaRPr lang="fi-FI" dirty="0"/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01D16D9E-01BB-4332-B3B0-4186EF8D32C7}">
      <dgm:prSet phldrT="[Text]"/>
      <dgm:spPr/>
      <dgm:t>
        <a:bodyPr/>
        <a:lstStyle/>
        <a:p>
          <a:r>
            <a:rPr lang="fi-FI" dirty="0" err="1"/>
            <a:t>Azure</a:t>
          </a:r>
          <a:r>
            <a:rPr lang="fi-FI" dirty="0"/>
            <a:t> SQL</a:t>
          </a:r>
        </a:p>
      </dgm:t>
    </dgm:pt>
    <dgm:pt modelId="{795C8F35-6BDC-499C-812C-71D4EF0CA0EB}" type="parTrans" cxnId="{CE3DA1DB-21F0-45E2-AA3F-7DB427594503}">
      <dgm:prSet/>
      <dgm:spPr/>
      <dgm:t>
        <a:bodyPr/>
        <a:lstStyle/>
        <a:p>
          <a:endParaRPr lang="fi-FI"/>
        </a:p>
      </dgm:t>
    </dgm:pt>
    <dgm:pt modelId="{5F139354-F43B-4C84-8F2A-A61F28F90FAA}" type="sibTrans" cxnId="{CE3DA1DB-21F0-45E2-AA3F-7DB427594503}">
      <dgm:prSet/>
      <dgm:spPr/>
      <dgm:t>
        <a:bodyPr/>
        <a:lstStyle/>
        <a:p>
          <a:endParaRPr lang="fi-FI"/>
        </a:p>
      </dgm:t>
    </dgm:pt>
    <dgm:pt modelId="{4A25A57E-FC45-4DC1-8262-F5665ADC9F7C}">
      <dgm:prSet phldrT="[Text]"/>
      <dgm:spPr/>
      <dgm:t>
        <a:bodyPr/>
        <a:lstStyle/>
        <a:p>
          <a:r>
            <a:rPr lang="fi-FI"/>
            <a:t>React</a:t>
          </a:r>
          <a:endParaRPr lang="fi-FI" dirty="0"/>
        </a:p>
      </dgm:t>
    </dgm:pt>
    <dgm:pt modelId="{DECA8249-FB95-4C1B-BD4F-8D01F2C0EC5A}" type="parTrans" cxnId="{456210EF-88E4-4F1D-B829-AD6EA9180CC6}">
      <dgm:prSet/>
      <dgm:spPr/>
      <dgm:t>
        <a:bodyPr/>
        <a:lstStyle/>
        <a:p>
          <a:endParaRPr lang="fi-FI"/>
        </a:p>
      </dgm:t>
    </dgm:pt>
    <dgm:pt modelId="{BDBEADDD-7137-4749-89AB-062AA7481C91}" type="sibTrans" cxnId="{456210EF-88E4-4F1D-B829-AD6EA9180CC6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3">
        <dgm:presLayoutVars>
          <dgm:chMax val="7"/>
          <dgm:chPref val="7"/>
        </dgm:presLayoutVars>
      </dgm:prSet>
      <dgm:spPr/>
    </dgm:pt>
    <dgm:pt modelId="{AEC968E4-D9EF-4A2D-A28B-568E40EE9D9B}" type="pres">
      <dgm:prSet presAssocID="{DECA8249-FB95-4C1B-BD4F-8D01F2C0EC5A}" presName="Name56" presStyleLbl="parChTrans1D2" presStyleIdx="0" presStyleCnt="2"/>
      <dgm:spPr/>
    </dgm:pt>
    <dgm:pt modelId="{76FAC605-17BD-44DA-A8C6-3AD256BBF210}" type="pres">
      <dgm:prSet presAssocID="{4A25A57E-FC45-4DC1-8262-F5665ADC9F7C}" presName="text0" presStyleLbl="node1" presStyleIdx="1" presStyleCnt="3" custRadScaleRad="122010" custRadScaleInc="-100000">
        <dgm:presLayoutVars>
          <dgm:bulletEnabled val="1"/>
        </dgm:presLayoutVars>
      </dgm:prSet>
      <dgm:spPr/>
    </dgm:pt>
    <dgm:pt modelId="{048B7A30-11BD-4381-8E1F-7E927F4CE675}" type="pres">
      <dgm:prSet presAssocID="{795C8F35-6BDC-499C-812C-71D4EF0CA0EB}" presName="Name56" presStyleLbl="parChTrans1D2" presStyleIdx="1" presStyleCnt="2"/>
      <dgm:spPr/>
    </dgm:pt>
    <dgm:pt modelId="{7F640740-BAAC-4D6E-ABF7-A3787A5EFBBE}" type="pres">
      <dgm:prSet presAssocID="{01D16D9E-01BB-4332-B3B0-4186EF8D32C7}" presName="text0" presStyleLbl="node1" presStyleIdx="2" presStyleCnt="3" custRadScaleRad="118061" custRadScaleInc="-100000">
        <dgm:presLayoutVars>
          <dgm:bulletEnabled val="1"/>
        </dgm:presLayoutVars>
      </dgm:prSet>
      <dgm:spPr/>
    </dgm:pt>
  </dgm:ptLst>
  <dgm:cxnLst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DE91F927-D2F0-4CA5-A218-FCD1B0395010}" type="presOf" srcId="{795C8F35-6BDC-499C-812C-71D4EF0CA0EB}" destId="{048B7A30-11BD-4381-8E1F-7E927F4CE675}" srcOrd="0" destOrd="0" presId="urn:microsoft.com/office/officeart/2008/layout/RadialCluster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FB28B77F-4DEF-4B90-9564-9145E39F31CC}" type="presOf" srcId="{4A25A57E-FC45-4DC1-8262-F5665ADC9F7C}" destId="{76FAC605-17BD-44DA-A8C6-3AD256BBF210}" srcOrd="0" destOrd="0" presId="urn:microsoft.com/office/officeart/2008/layout/RadialCluster"/>
    <dgm:cxn modelId="{AE90E3B2-C9DD-4771-89EE-70355A371B1F}" type="presOf" srcId="{DECA8249-FB95-4C1B-BD4F-8D01F2C0EC5A}" destId="{AEC968E4-D9EF-4A2D-A28B-568E40EE9D9B}" srcOrd="0" destOrd="0" presId="urn:microsoft.com/office/officeart/2008/layout/RadialCluster"/>
    <dgm:cxn modelId="{C75DF2D9-97DE-4895-9C83-2E0E8F036ED6}" type="presOf" srcId="{01D16D9E-01BB-4332-B3B0-4186EF8D32C7}" destId="{7F640740-BAAC-4D6E-ABF7-A3787A5EFBBE}" srcOrd="0" destOrd="0" presId="urn:microsoft.com/office/officeart/2008/layout/RadialCluster"/>
    <dgm:cxn modelId="{CE3DA1DB-21F0-45E2-AA3F-7DB427594503}" srcId="{FD06E2BC-B3C7-4187-A775-6047E25F3162}" destId="{01D16D9E-01BB-4332-B3B0-4186EF8D32C7}" srcOrd="1" destOrd="0" parTransId="{795C8F35-6BDC-499C-812C-71D4EF0CA0EB}" sibTransId="{5F139354-F43B-4C84-8F2A-A61F28F90FAA}"/>
    <dgm:cxn modelId="{456210EF-88E4-4F1D-B829-AD6EA9180CC6}" srcId="{FD06E2BC-B3C7-4187-A775-6047E25F3162}" destId="{4A25A57E-FC45-4DC1-8262-F5665ADC9F7C}" srcOrd="0" destOrd="0" parTransId="{DECA8249-FB95-4C1B-BD4F-8D01F2C0EC5A}" sibTransId="{BDBEADDD-7137-4749-89AB-062AA7481C91}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  <dgm:cxn modelId="{B343ACA4-47F6-423B-8FE4-4627F3CCB2CA}" type="presParOf" srcId="{6DB6EEB9-31FB-4D6E-8E4A-E4B2009AC77C}" destId="{AEC968E4-D9EF-4A2D-A28B-568E40EE9D9B}" srcOrd="1" destOrd="0" presId="urn:microsoft.com/office/officeart/2008/layout/RadialCluster"/>
    <dgm:cxn modelId="{354B8948-EBC3-4131-97E0-21C6BEFB84CE}" type="presParOf" srcId="{6DB6EEB9-31FB-4D6E-8E4A-E4B2009AC77C}" destId="{76FAC605-17BD-44DA-A8C6-3AD256BBF210}" srcOrd="2" destOrd="0" presId="urn:microsoft.com/office/officeart/2008/layout/RadialCluster"/>
    <dgm:cxn modelId="{3C51A00E-E19F-44A3-9E87-B8B06FE1E61C}" type="presParOf" srcId="{6DB6EEB9-31FB-4D6E-8E4A-E4B2009AC77C}" destId="{048B7A30-11BD-4381-8E1F-7E927F4CE675}" srcOrd="3" destOrd="0" presId="urn:microsoft.com/office/officeart/2008/layout/RadialCluster"/>
    <dgm:cxn modelId="{A4488C67-95F3-4C13-B9CB-40FBB30FAB3A}" type="presParOf" srcId="{6DB6EEB9-31FB-4D6E-8E4A-E4B2009AC77C}" destId="{7F640740-BAAC-4D6E-ABF7-A3787A5EFBBE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6B2BDCD8-DF54-45FC-9198-F382754A103E}">
      <dgm:prSet phldrT="[Text]"/>
      <dgm:spPr/>
      <dgm:t>
        <a:bodyPr/>
        <a:lstStyle/>
        <a:p>
          <a:r>
            <a:rPr lang="fi-FI" dirty="0" err="1"/>
            <a:t>LandingPage</a:t>
          </a:r>
          <a:endParaRPr lang="fi-FI" dirty="0"/>
        </a:p>
      </dgm:t>
    </dgm:pt>
    <dgm:pt modelId="{CDD2FA16-716E-4570-841E-BEC7BB9F1D91}" type="parTrans" cxnId="{423BA05C-9279-421F-AD5E-8DB12986038B}">
      <dgm:prSet/>
      <dgm:spPr/>
      <dgm:t>
        <a:bodyPr/>
        <a:lstStyle/>
        <a:p>
          <a:endParaRPr lang="fi-FI"/>
        </a:p>
      </dgm:t>
    </dgm:pt>
    <dgm:pt modelId="{95E342CC-FBEB-428C-BEC0-FCE3CEF6FE72}" type="sibTrans" cxnId="{423BA05C-9279-421F-AD5E-8DB12986038B}">
      <dgm:prSet/>
      <dgm:spPr/>
      <dgm:t>
        <a:bodyPr/>
        <a:lstStyle/>
        <a:p>
          <a:endParaRPr lang="fi-FI"/>
        </a:p>
      </dgm:t>
    </dgm:pt>
    <dgm:pt modelId="{F1F3FDA6-E8DF-4CA3-9028-278214BA85C4}">
      <dgm:prSet phldrT="[Text]"/>
      <dgm:spPr/>
      <dgm:t>
        <a:bodyPr/>
        <a:lstStyle/>
        <a:p>
          <a:r>
            <a:rPr lang="fi-FI" dirty="0" err="1"/>
            <a:t>MoodValinta</a:t>
          </a:r>
          <a:endParaRPr lang="fi-FI" dirty="0"/>
        </a:p>
      </dgm:t>
    </dgm:pt>
    <dgm:pt modelId="{6ECEFB8C-D618-45DB-8B42-71C2CE9ECC29}" type="parTrans" cxnId="{8AFAE7E7-E21B-407A-B914-A6F66B7925C3}">
      <dgm:prSet/>
      <dgm:spPr/>
      <dgm:t>
        <a:bodyPr/>
        <a:lstStyle/>
        <a:p>
          <a:endParaRPr lang="fi-FI"/>
        </a:p>
      </dgm:t>
    </dgm:pt>
    <dgm:pt modelId="{1D54535F-FF2E-4B66-A082-21B5ABE6FC2F}" type="sibTrans" cxnId="{8AFAE7E7-E21B-407A-B914-A6F66B7925C3}">
      <dgm:prSet/>
      <dgm:spPr/>
      <dgm:t>
        <a:bodyPr/>
        <a:lstStyle/>
        <a:p>
          <a:endParaRPr lang="fi-FI"/>
        </a:p>
      </dgm:t>
    </dgm:pt>
    <dgm:pt modelId="{0848E0AD-8CED-4AF3-9820-629924496C9C}">
      <dgm:prSet phldrT="[Text]"/>
      <dgm:spPr/>
      <dgm:t>
        <a:bodyPr/>
        <a:lstStyle/>
        <a:p>
          <a:r>
            <a:rPr lang="fi-FI" dirty="0" err="1"/>
            <a:t>PostList</a:t>
          </a:r>
          <a:endParaRPr lang="fi-FI" dirty="0"/>
        </a:p>
      </dgm:t>
    </dgm:pt>
    <dgm:pt modelId="{FD7FFA98-6F9D-40C9-9F4E-ED2D1C649B22}" type="parTrans" cxnId="{CA0DB26C-89BA-44E4-8F2A-A958DABBF2F1}">
      <dgm:prSet/>
      <dgm:spPr/>
      <dgm:t>
        <a:bodyPr/>
        <a:lstStyle/>
        <a:p>
          <a:endParaRPr lang="fi-FI"/>
        </a:p>
      </dgm:t>
    </dgm:pt>
    <dgm:pt modelId="{758CF50D-F194-4141-B317-E621F874DB90}" type="sibTrans" cxnId="{CA0DB26C-89BA-44E4-8F2A-A958DABBF2F1}">
      <dgm:prSet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 err="1"/>
            <a:t>App</a:t>
          </a:r>
          <a:endParaRPr lang="fi-FI" dirty="0"/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4">
        <dgm:presLayoutVars>
          <dgm:chMax val="7"/>
          <dgm:chPref val="7"/>
        </dgm:presLayoutVars>
      </dgm:prSet>
      <dgm:spPr/>
    </dgm:pt>
    <dgm:pt modelId="{B4656AC7-E1AF-4FAD-B7CA-37467C425F3F}" type="pres">
      <dgm:prSet presAssocID="{CDD2FA16-716E-4570-841E-BEC7BB9F1D91}" presName="Name56" presStyleLbl="parChTrans1D2" presStyleIdx="0" presStyleCnt="3"/>
      <dgm:spPr/>
    </dgm:pt>
    <dgm:pt modelId="{8F51BF9E-8437-41D1-B67A-A9A35FF63817}" type="pres">
      <dgm:prSet presAssocID="{6B2BDCD8-DF54-45FC-9198-F382754A103E}" presName="text0" presStyleLbl="node1" presStyleIdx="1" presStyleCnt="4">
        <dgm:presLayoutVars>
          <dgm:bulletEnabled val="1"/>
        </dgm:presLayoutVars>
      </dgm:prSet>
      <dgm:spPr/>
    </dgm:pt>
    <dgm:pt modelId="{875C8F99-7DD4-4C98-B69D-281D67CA6247}" type="pres">
      <dgm:prSet presAssocID="{6ECEFB8C-D618-45DB-8B42-71C2CE9ECC29}" presName="Name56" presStyleLbl="parChTrans1D2" presStyleIdx="1" presStyleCnt="3"/>
      <dgm:spPr/>
    </dgm:pt>
    <dgm:pt modelId="{A0087E71-282F-426D-9580-7C5639D40366}" type="pres">
      <dgm:prSet presAssocID="{F1F3FDA6-E8DF-4CA3-9028-278214BA85C4}" presName="text0" presStyleLbl="node1" presStyleIdx="2" presStyleCnt="4">
        <dgm:presLayoutVars>
          <dgm:bulletEnabled val="1"/>
        </dgm:presLayoutVars>
      </dgm:prSet>
      <dgm:spPr/>
    </dgm:pt>
    <dgm:pt modelId="{9B002666-E87B-462F-8485-9EA1471EE7AC}" type="pres">
      <dgm:prSet presAssocID="{FD7FFA98-6F9D-40C9-9F4E-ED2D1C649B22}" presName="Name56" presStyleLbl="parChTrans1D2" presStyleIdx="2" presStyleCnt="3"/>
      <dgm:spPr/>
    </dgm:pt>
    <dgm:pt modelId="{84655B8D-9689-4056-A586-F6164116A16C}" type="pres">
      <dgm:prSet presAssocID="{0848E0AD-8CED-4AF3-9820-629924496C9C}" presName="text0" presStyleLbl="node1" presStyleIdx="3" presStyleCnt="4">
        <dgm:presLayoutVars>
          <dgm:bulletEnabled val="1"/>
        </dgm:presLayoutVars>
      </dgm:prSet>
      <dgm:spPr/>
    </dgm:pt>
  </dgm:ptLst>
  <dgm:cxnLst>
    <dgm:cxn modelId="{53BCDF07-B183-4C10-B741-C8F500C061B6}" type="presOf" srcId="{6ECEFB8C-D618-45DB-8B42-71C2CE9ECC29}" destId="{875C8F99-7DD4-4C98-B69D-281D67CA6247}" srcOrd="0" destOrd="0" presId="urn:microsoft.com/office/officeart/2008/layout/RadialCluster"/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423BA05C-9279-421F-AD5E-8DB12986038B}" srcId="{FD06E2BC-B3C7-4187-A775-6047E25F3162}" destId="{6B2BDCD8-DF54-45FC-9198-F382754A103E}" srcOrd="0" destOrd="0" parTransId="{CDD2FA16-716E-4570-841E-BEC7BB9F1D91}" sibTransId="{95E342CC-FBEB-428C-BEC0-FCE3CEF6FE72}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2DA7C047-EFB8-44DD-AE80-A9BAD701622C}" type="presOf" srcId="{F1F3FDA6-E8DF-4CA3-9028-278214BA85C4}" destId="{A0087E71-282F-426D-9580-7C5639D40366}" srcOrd="0" destOrd="0" presId="urn:microsoft.com/office/officeart/2008/layout/RadialCluster"/>
    <dgm:cxn modelId="{D1F59949-D2DD-4E14-9A4C-6BA0F392CA3C}" type="presOf" srcId="{CDD2FA16-716E-4570-841E-BEC7BB9F1D91}" destId="{B4656AC7-E1AF-4FAD-B7CA-37467C425F3F}" srcOrd="0" destOrd="0" presId="urn:microsoft.com/office/officeart/2008/layout/RadialCluster"/>
    <dgm:cxn modelId="{CA0DB26C-89BA-44E4-8F2A-A958DABBF2F1}" srcId="{FD06E2BC-B3C7-4187-A775-6047E25F3162}" destId="{0848E0AD-8CED-4AF3-9820-629924496C9C}" srcOrd="2" destOrd="0" parTransId="{FD7FFA98-6F9D-40C9-9F4E-ED2D1C649B22}" sibTransId="{758CF50D-F194-4141-B317-E621F874DB90}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3885F6AE-B60A-4B1F-A0F7-7CACD0FAD440}" type="presOf" srcId="{6B2BDCD8-DF54-45FC-9198-F382754A103E}" destId="{8F51BF9E-8437-41D1-B67A-A9A35FF63817}" srcOrd="0" destOrd="0" presId="urn:microsoft.com/office/officeart/2008/layout/RadialCluster"/>
    <dgm:cxn modelId="{391868B4-B463-47A1-A8E4-FEADF9C4240C}" type="presOf" srcId="{FD7FFA98-6F9D-40C9-9F4E-ED2D1C649B22}" destId="{9B002666-E87B-462F-8485-9EA1471EE7AC}" srcOrd="0" destOrd="0" presId="urn:microsoft.com/office/officeart/2008/layout/RadialCluster"/>
    <dgm:cxn modelId="{C60C83DE-075F-4A3B-A88A-087C99D7E218}" type="presOf" srcId="{0848E0AD-8CED-4AF3-9820-629924496C9C}" destId="{84655B8D-9689-4056-A586-F6164116A16C}" srcOrd="0" destOrd="0" presId="urn:microsoft.com/office/officeart/2008/layout/RadialCluster"/>
    <dgm:cxn modelId="{8AFAE7E7-E21B-407A-B914-A6F66B7925C3}" srcId="{FD06E2BC-B3C7-4187-A775-6047E25F3162}" destId="{F1F3FDA6-E8DF-4CA3-9028-278214BA85C4}" srcOrd="1" destOrd="0" parTransId="{6ECEFB8C-D618-45DB-8B42-71C2CE9ECC29}" sibTransId="{1D54535F-FF2E-4B66-A082-21B5ABE6FC2F}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  <dgm:cxn modelId="{BDE31E44-AD27-48B1-A411-92FF80E54EE0}" type="presParOf" srcId="{6DB6EEB9-31FB-4D6E-8E4A-E4B2009AC77C}" destId="{B4656AC7-E1AF-4FAD-B7CA-37467C425F3F}" srcOrd="1" destOrd="0" presId="urn:microsoft.com/office/officeart/2008/layout/RadialCluster"/>
    <dgm:cxn modelId="{FB3B08F2-5934-4FB3-ACB6-E2CA94E3767B}" type="presParOf" srcId="{6DB6EEB9-31FB-4D6E-8E4A-E4B2009AC77C}" destId="{8F51BF9E-8437-41D1-B67A-A9A35FF63817}" srcOrd="2" destOrd="0" presId="urn:microsoft.com/office/officeart/2008/layout/RadialCluster"/>
    <dgm:cxn modelId="{D8A32CA7-CE16-4C27-B1C9-175424DB592E}" type="presParOf" srcId="{6DB6EEB9-31FB-4D6E-8E4A-E4B2009AC77C}" destId="{875C8F99-7DD4-4C98-B69D-281D67CA6247}" srcOrd="3" destOrd="0" presId="urn:microsoft.com/office/officeart/2008/layout/RadialCluster"/>
    <dgm:cxn modelId="{B7BE7214-A1CC-4950-9B26-26D04D2E40ED}" type="presParOf" srcId="{6DB6EEB9-31FB-4D6E-8E4A-E4B2009AC77C}" destId="{A0087E71-282F-426D-9580-7C5639D40366}" srcOrd="4" destOrd="0" presId="urn:microsoft.com/office/officeart/2008/layout/RadialCluster"/>
    <dgm:cxn modelId="{D2A11829-28F0-406E-9DB8-81F1B89E131D}" type="presParOf" srcId="{6DB6EEB9-31FB-4D6E-8E4A-E4B2009AC77C}" destId="{9B002666-E87B-462F-8485-9EA1471EE7AC}" srcOrd="5" destOrd="0" presId="urn:microsoft.com/office/officeart/2008/layout/RadialCluster"/>
    <dgm:cxn modelId="{01E9B235-1D39-4BE6-B439-14D9F3DADD1D}" type="presParOf" srcId="{6DB6EEB9-31FB-4D6E-8E4A-E4B2009AC77C}" destId="{84655B8D-9689-4056-A586-F6164116A16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6B2BDCD8-DF54-45FC-9198-F382754A103E}">
      <dgm:prSet phldrT="[Text]"/>
      <dgm:spPr/>
      <dgm:t>
        <a:bodyPr/>
        <a:lstStyle/>
        <a:p>
          <a:r>
            <a:rPr lang="fi-FI" dirty="0" err="1"/>
            <a:t>Login</a:t>
          </a:r>
          <a:endParaRPr lang="fi-FI" dirty="0"/>
        </a:p>
      </dgm:t>
    </dgm:pt>
    <dgm:pt modelId="{CDD2FA16-716E-4570-841E-BEC7BB9F1D91}" type="parTrans" cxnId="{423BA05C-9279-421F-AD5E-8DB12986038B}">
      <dgm:prSet/>
      <dgm:spPr/>
      <dgm:t>
        <a:bodyPr/>
        <a:lstStyle/>
        <a:p>
          <a:endParaRPr lang="fi-FI"/>
        </a:p>
      </dgm:t>
    </dgm:pt>
    <dgm:pt modelId="{95E342CC-FBEB-428C-BEC0-FCE3CEF6FE72}" type="sibTrans" cxnId="{423BA05C-9279-421F-AD5E-8DB12986038B}">
      <dgm:prSet/>
      <dgm:spPr/>
      <dgm:t>
        <a:bodyPr/>
        <a:lstStyle/>
        <a:p>
          <a:endParaRPr lang="fi-FI"/>
        </a:p>
      </dgm:t>
    </dgm:pt>
    <dgm:pt modelId="{0848E0AD-8CED-4AF3-9820-629924496C9C}">
      <dgm:prSet phldrT="[Text]"/>
      <dgm:spPr/>
      <dgm:t>
        <a:bodyPr/>
        <a:lstStyle/>
        <a:p>
          <a:r>
            <a:rPr lang="fi-FI" dirty="0" err="1"/>
            <a:t>Create</a:t>
          </a:r>
          <a:endParaRPr lang="fi-FI" dirty="0"/>
        </a:p>
      </dgm:t>
    </dgm:pt>
    <dgm:pt modelId="{FD7FFA98-6F9D-40C9-9F4E-ED2D1C649B22}" type="parTrans" cxnId="{CA0DB26C-89BA-44E4-8F2A-A958DABBF2F1}">
      <dgm:prSet/>
      <dgm:spPr/>
      <dgm:t>
        <a:bodyPr/>
        <a:lstStyle/>
        <a:p>
          <a:endParaRPr lang="fi-FI"/>
        </a:p>
      </dgm:t>
    </dgm:pt>
    <dgm:pt modelId="{758CF50D-F194-4141-B317-E621F874DB90}" type="sibTrans" cxnId="{CA0DB26C-89BA-44E4-8F2A-A958DABBF2F1}">
      <dgm:prSet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 err="1"/>
            <a:t>LandingPage</a:t>
          </a:r>
          <a:endParaRPr lang="fi-FI" dirty="0"/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3">
        <dgm:presLayoutVars>
          <dgm:chMax val="7"/>
          <dgm:chPref val="7"/>
        </dgm:presLayoutVars>
      </dgm:prSet>
      <dgm:spPr/>
    </dgm:pt>
    <dgm:pt modelId="{B4656AC7-E1AF-4FAD-B7CA-37467C425F3F}" type="pres">
      <dgm:prSet presAssocID="{CDD2FA16-716E-4570-841E-BEC7BB9F1D91}" presName="Name56" presStyleLbl="parChTrans1D2" presStyleIdx="0" presStyleCnt="2"/>
      <dgm:spPr/>
    </dgm:pt>
    <dgm:pt modelId="{8F51BF9E-8437-41D1-B67A-A9A35FF63817}" type="pres">
      <dgm:prSet presAssocID="{6B2BDCD8-DF54-45FC-9198-F382754A103E}" presName="text0" presStyleLbl="node1" presStyleIdx="1" presStyleCnt="3">
        <dgm:presLayoutVars>
          <dgm:bulletEnabled val="1"/>
        </dgm:presLayoutVars>
      </dgm:prSet>
      <dgm:spPr/>
    </dgm:pt>
    <dgm:pt modelId="{9B002666-E87B-462F-8485-9EA1471EE7AC}" type="pres">
      <dgm:prSet presAssocID="{FD7FFA98-6F9D-40C9-9F4E-ED2D1C649B22}" presName="Name56" presStyleLbl="parChTrans1D2" presStyleIdx="1" presStyleCnt="2"/>
      <dgm:spPr/>
    </dgm:pt>
    <dgm:pt modelId="{84655B8D-9689-4056-A586-F6164116A16C}" type="pres">
      <dgm:prSet presAssocID="{0848E0AD-8CED-4AF3-9820-629924496C9C}" presName="text0" presStyleLbl="node1" presStyleIdx="2" presStyleCnt="3">
        <dgm:presLayoutVars>
          <dgm:bulletEnabled val="1"/>
        </dgm:presLayoutVars>
      </dgm:prSet>
      <dgm:spPr/>
    </dgm:pt>
  </dgm:ptLst>
  <dgm:cxnLst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423BA05C-9279-421F-AD5E-8DB12986038B}" srcId="{FD06E2BC-B3C7-4187-A775-6047E25F3162}" destId="{6B2BDCD8-DF54-45FC-9198-F382754A103E}" srcOrd="0" destOrd="0" parTransId="{CDD2FA16-716E-4570-841E-BEC7BB9F1D91}" sibTransId="{95E342CC-FBEB-428C-BEC0-FCE3CEF6FE72}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D1F59949-D2DD-4E14-9A4C-6BA0F392CA3C}" type="presOf" srcId="{CDD2FA16-716E-4570-841E-BEC7BB9F1D91}" destId="{B4656AC7-E1AF-4FAD-B7CA-37467C425F3F}" srcOrd="0" destOrd="0" presId="urn:microsoft.com/office/officeart/2008/layout/RadialCluster"/>
    <dgm:cxn modelId="{CA0DB26C-89BA-44E4-8F2A-A958DABBF2F1}" srcId="{FD06E2BC-B3C7-4187-A775-6047E25F3162}" destId="{0848E0AD-8CED-4AF3-9820-629924496C9C}" srcOrd="1" destOrd="0" parTransId="{FD7FFA98-6F9D-40C9-9F4E-ED2D1C649B22}" sibTransId="{758CF50D-F194-4141-B317-E621F874DB90}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3885F6AE-B60A-4B1F-A0F7-7CACD0FAD440}" type="presOf" srcId="{6B2BDCD8-DF54-45FC-9198-F382754A103E}" destId="{8F51BF9E-8437-41D1-B67A-A9A35FF63817}" srcOrd="0" destOrd="0" presId="urn:microsoft.com/office/officeart/2008/layout/RadialCluster"/>
    <dgm:cxn modelId="{391868B4-B463-47A1-A8E4-FEADF9C4240C}" type="presOf" srcId="{FD7FFA98-6F9D-40C9-9F4E-ED2D1C649B22}" destId="{9B002666-E87B-462F-8485-9EA1471EE7AC}" srcOrd="0" destOrd="0" presId="urn:microsoft.com/office/officeart/2008/layout/RadialCluster"/>
    <dgm:cxn modelId="{C60C83DE-075F-4A3B-A88A-087C99D7E218}" type="presOf" srcId="{0848E0AD-8CED-4AF3-9820-629924496C9C}" destId="{84655B8D-9689-4056-A586-F6164116A16C}" srcOrd="0" destOrd="0" presId="urn:microsoft.com/office/officeart/2008/layout/RadialCluster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  <dgm:cxn modelId="{BDE31E44-AD27-48B1-A411-92FF80E54EE0}" type="presParOf" srcId="{6DB6EEB9-31FB-4D6E-8E4A-E4B2009AC77C}" destId="{B4656AC7-E1AF-4FAD-B7CA-37467C425F3F}" srcOrd="1" destOrd="0" presId="urn:microsoft.com/office/officeart/2008/layout/RadialCluster"/>
    <dgm:cxn modelId="{FB3B08F2-5934-4FB3-ACB6-E2CA94E3767B}" type="presParOf" srcId="{6DB6EEB9-31FB-4D6E-8E4A-E4B2009AC77C}" destId="{8F51BF9E-8437-41D1-B67A-A9A35FF63817}" srcOrd="2" destOrd="0" presId="urn:microsoft.com/office/officeart/2008/layout/RadialCluster"/>
    <dgm:cxn modelId="{D2A11829-28F0-406E-9DB8-81F1B89E131D}" type="presParOf" srcId="{6DB6EEB9-31FB-4D6E-8E4A-E4B2009AC77C}" destId="{9B002666-E87B-462F-8485-9EA1471EE7AC}" srcOrd="3" destOrd="0" presId="urn:microsoft.com/office/officeart/2008/layout/RadialCluster"/>
    <dgm:cxn modelId="{01E9B235-1D39-4BE6-B439-14D9F3DADD1D}" type="presParOf" srcId="{6DB6EEB9-31FB-4D6E-8E4A-E4B2009AC77C}" destId="{84655B8D-9689-4056-A586-F6164116A16C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 err="1"/>
            <a:t>MoodValinta</a:t>
          </a:r>
          <a:endParaRPr lang="fi-FI" dirty="0"/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1" custAng="10800000" custFlipVert="1" custScaleX="37614" custScaleY="37614">
        <dgm:presLayoutVars>
          <dgm:chMax val="7"/>
          <dgm:chPref val="7"/>
        </dgm:presLayoutVars>
      </dgm:prSet>
      <dgm:spPr/>
    </dgm:pt>
  </dgm:ptLst>
  <dgm:cxnLst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6B2BDCD8-DF54-45FC-9198-F382754A103E}">
      <dgm:prSet phldrT="[Text]"/>
      <dgm:spPr/>
      <dgm:t>
        <a:bodyPr/>
        <a:lstStyle/>
        <a:p>
          <a:r>
            <a:rPr lang="fi-FI" dirty="0"/>
            <a:t>Message</a:t>
          </a:r>
        </a:p>
      </dgm:t>
    </dgm:pt>
    <dgm:pt modelId="{CDD2FA16-716E-4570-841E-BEC7BB9F1D91}" type="parTrans" cxnId="{423BA05C-9279-421F-AD5E-8DB12986038B}">
      <dgm:prSet/>
      <dgm:spPr/>
      <dgm:t>
        <a:bodyPr/>
        <a:lstStyle/>
        <a:p>
          <a:endParaRPr lang="fi-FI"/>
        </a:p>
      </dgm:t>
    </dgm:pt>
    <dgm:pt modelId="{95E342CC-FBEB-428C-BEC0-FCE3CEF6FE72}" type="sibTrans" cxnId="{423BA05C-9279-421F-AD5E-8DB12986038B}">
      <dgm:prSet/>
      <dgm:spPr/>
      <dgm:t>
        <a:bodyPr/>
        <a:lstStyle/>
        <a:p>
          <a:endParaRPr lang="fi-FI"/>
        </a:p>
      </dgm:t>
    </dgm:pt>
    <dgm:pt modelId="{F1F3FDA6-E8DF-4CA3-9028-278214BA85C4}">
      <dgm:prSet phldrT="[Text]"/>
      <dgm:spPr/>
      <dgm:t>
        <a:bodyPr/>
        <a:lstStyle/>
        <a:p>
          <a:r>
            <a:rPr lang="fi-FI" dirty="0"/>
            <a:t>Post</a:t>
          </a:r>
        </a:p>
      </dgm:t>
    </dgm:pt>
    <dgm:pt modelId="{6ECEFB8C-D618-45DB-8B42-71C2CE9ECC29}" type="parTrans" cxnId="{8AFAE7E7-E21B-407A-B914-A6F66B7925C3}">
      <dgm:prSet/>
      <dgm:spPr/>
      <dgm:t>
        <a:bodyPr/>
        <a:lstStyle/>
        <a:p>
          <a:endParaRPr lang="fi-FI"/>
        </a:p>
      </dgm:t>
    </dgm:pt>
    <dgm:pt modelId="{1D54535F-FF2E-4B66-A082-21B5ABE6FC2F}" type="sibTrans" cxnId="{8AFAE7E7-E21B-407A-B914-A6F66B7925C3}">
      <dgm:prSet/>
      <dgm:spPr/>
      <dgm:t>
        <a:bodyPr/>
        <a:lstStyle/>
        <a:p>
          <a:endParaRPr lang="fi-FI"/>
        </a:p>
      </dgm:t>
    </dgm:pt>
    <dgm:pt modelId="{0848E0AD-8CED-4AF3-9820-629924496C9C}">
      <dgm:prSet phldrT="[Text]"/>
      <dgm:spPr/>
      <dgm:t>
        <a:bodyPr/>
        <a:lstStyle/>
        <a:p>
          <a:r>
            <a:rPr lang="fi-FI" dirty="0"/>
            <a:t>Valikko</a:t>
          </a:r>
        </a:p>
      </dgm:t>
    </dgm:pt>
    <dgm:pt modelId="{FD7FFA98-6F9D-40C9-9F4E-ED2D1C649B22}" type="parTrans" cxnId="{CA0DB26C-89BA-44E4-8F2A-A958DABBF2F1}">
      <dgm:prSet/>
      <dgm:spPr/>
      <dgm:t>
        <a:bodyPr/>
        <a:lstStyle/>
        <a:p>
          <a:endParaRPr lang="fi-FI"/>
        </a:p>
      </dgm:t>
    </dgm:pt>
    <dgm:pt modelId="{758CF50D-F194-4141-B317-E621F874DB90}" type="sibTrans" cxnId="{CA0DB26C-89BA-44E4-8F2A-A958DABBF2F1}">
      <dgm:prSet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 err="1"/>
            <a:t>PostList</a:t>
          </a:r>
          <a:endParaRPr lang="fi-FI" dirty="0"/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4">
        <dgm:presLayoutVars>
          <dgm:chMax val="7"/>
          <dgm:chPref val="7"/>
        </dgm:presLayoutVars>
      </dgm:prSet>
      <dgm:spPr/>
    </dgm:pt>
    <dgm:pt modelId="{B4656AC7-E1AF-4FAD-B7CA-37467C425F3F}" type="pres">
      <dgm:prSet presAssocID="{CDD2FA16-716E-4570-841E-BEC7BB9F1D91}" presName="Name56" presStyleLbl="parChTrans1D2" presStyleIdx="0" presStyleCnt="3"/>
      <dgm:spPr/>
    </dgm:pt>
    <dgm:pt modelId="{8F51BF9E-8437-41D1-B67A-A9A35FF63817}" type="pres">
      <dgm:prSet presAssocID="{6B2BDCD8-DF54-45FC-9198-F382754A103E}" presName="text0" presStyleLbl="node1" presStyleIdx="1" presStyleCnt="4" custRadScaleRad="96236" custRadScaleInc="0">
        <dgm:presLayoutVars>
          <dgm:bulletEnabled val="1"/>
        </dgm:presLayoutVars>
      </dgm:prSet>
      <dgm:spPr/>
    </dgm:pt>
    <dgm:pt modelId="{875C8F99-7DD4-4C98-B69D-281D67CA6247}" type="pres">
      <dgm:prSet presAssocID="{6ECEFB8C-D618-45DB-8B42-71C2CE9ECC29}" presName="Name56" presStyleLbl="parChTrans1D2" presStyleIdx="1" presStyleCnt="3"/>
      <dgm:spPr/>
    </dgm:pt>
    <dgm:pt modelId="{A0087E71-282F-426D-9580-7C5639D40366}" type="pres">
      <dgm:prSet presAssocID="{F1F3FDA6-E8DF-4CA3-9028-278214BA85C4}" presName="text0" presStyleLbl="node1" presStyleIdx="2" presStyleCnt="4">
        <dgm:presLayoutVars>
          <dgm:bulletEnabled val="1"/>
        </dgm:presLayoutVars>
      </dgm:prSet>
      <dgm:spPr/>
    </dgm:pt>
    <dgm:pt modelId="{9B002666-E87B-462F-8485-9EA1471EE7AC}" type="pres">
      <dgm:prSet presAssocID="{FD7FFA98-6F9D-40C9-9F4E-ED2D1C649B22}" presName="Name56" presStyleLbl="parChTrans1D2" presStyleIdx="2" presStyleCnt="3"/>
      <dgm:spPr/>
    </dgm:pt>
    <dgm:pt modelId="{84655B8D-9689-4056-A586-F6164116A16C}" type="pres">
      <dgm:prSet presAssocID="{0848E0AD-8CED-4AF3-9820-629924496C9C}" presName="text0" presStyleLbl="node1" presStyleIdx="3" presStyleCnt="4">
        <dgm:presLayoutVars>
          <dgm:bulletEnabled val="1"/>
        </dgm:presLayoutVars>
      </dgm:prSet>
      <dgm:spPr/>
    </dgm:pt>
  </dgm:ptLst>
  <dgm:cxnLst>
    <dgm:cxn modelId="{53BCDF07-B183-4C10-B741-C8F500C061B6}" type="presOf" srcId="{6ECEFB8C-D618-45DB-8B42-71C2CE9ECC29}" destId="{875C8F99-7DD4-4C98-B69D-281D67CA6247}" srcOrd="0" destOrd="0" presId="urn:microsoft.com/office/officeart/2008/layout/RadialCluster"/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423BA05C-9279-421F-AD5E-8DB12986038B}" srcId="{FD06E2BC-B3C7-4187-A775-6047E25F3162}" destId="{6B2BDCD8-DF54-45FC-9198-F382754A103E}" srcOrd="0" destOrd="0" parTransId="{CDD2FA16-716E-4570-841E-BEC7BB9F1D91}" sibTransId="{95E342CC-FBEB-428C-BEC0-FCE3CEF6FE72}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2DA7C047-EFB8-44DD-AE80-A9BAD701622C}" type="presOf" srcId="{F1F3FDA6-E8DF-4CA3-9028-278214BA85C4}" destId="{A0087E71-282F-426D-9580-7C5639D40366}" srcOrd="0" destOrd="0" presId="urn:microsoft.com/office/officeart/2008/layout/RadialCluster"/>
    <dgm:cxn modelId="{D1F59949-D2DD-4E14-9A4C-6BA0F392CA3C}" type="presOf" srcId="{CDD2FA16-716E-4570-841E-BEC7BB9F1D91}" destId="{B4656AC7-E1AF-4FAD-B7CA-37467C425F3F}" srcOrd="0" destOrd="0" presId="urn:microsoft.com/office/officeart/2008/layout/RadialCluster"/>
    <dgm:cxn modelId="{CA0DB26C-89BA-44E4-8F2A-A958DABBF2F1}" srcId="{FD06E2BC-B3C7-4187-A775-6047E25F3162}" destId="{0848E0AD-8CED-4AF3-9820-629924496C9C}" srcOrd="2" destOrd="0" parTransId="{FD7FFA98-6F9D-40C9-9F4E-ED2D1C649B22}" sibTransId="{758CF50D-F194-4141-B317-E621F874DB90}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3885F6AE-B60A-4B1F-A0F7-7CACD0FAD440}" type="presOf" srcId="{6B2BDCD8-DF54-45FC-9198-F382754A103E}" destId="{8F51BF9E-8437-41D1-B67A-A9A35FF63817}" srcOrd="0" destOrd="0" presId="urn:microsoft.com/office/officeart/2008/layout/RadialCluster"/>
    <dgm:cxn modelId="{391868B4-B463-47A1-A8E4-FEADF9C4240C}" type="presOf" srcId="{FD7FFA98-6F9D-40C9-9F4E-ED2D1C649B22}" destId="{9B002666-E87B-462F-8485-9EA1471EE7AC}" srcOrd="0" destOrd="0" presId="urn:microsoft.com/office/officeart/2008/layout/RadialCluster"/>
    <dgm:cxn modelId="{C60C83DE-075F-4A3B-A88A-087C99D7E218}" type="presOf" srcId="{0848E0AD-8CED-4AF3-9820-629924496C9C}" destId="{84655B8D-9689-4056-A586-F6164116A16C}" srcOrd="0" destOrd="0" presId="urn:microsoft.com/office/officeart/2008/layout/RadialCluster"/>
    <dgm:cxn modelId="{8AFAE7E7-E21B-407A-B914-A6F66B7925C3}" srcId="{FD06E2BC-B3C7-4187-A775-6047E25F3162}" destId="{F1F3FDA6-E8DF-4CA3-9028-278214BA85C4}" srcOrd="1" destOrd="0" parTransId="{6ECEFB8C-D618-45DB-8B42-71C2CE9ECC29}" sibTransId="{1D54535F-FF2E-4B66-A082-21B5ABE6FC2F}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  <dgm:cxn modelId="{BDE31E44-AD27-48B1-A411-92FF80E54EE0}" type="presParOf" srcId="{6DB6EEB9-31FB-4D6E-8E4A-E4B2009AC77C}" destId="{B4656AC7-E1AF-4FAD-B7CA-37467C425F3F}" srcOrd="1" destOrd="0" presId="urn:microsoft.com/office/officeart/2008/layout/RadialCluster"/>
    <dgm:cxn modelId="{FB3B08F2-5934-4FB3-ACB6-E2CA94E3767B}" type="presParOf" srcId="{6DB6EEB9-31FB-4D6E-8E4A-E4B2009AC77C}" destId="{8F51BF9E-8437-41D1-B67A-A9A35FF63817}" srcOrd="2" destOrd="0" presId="urn:microsoft.com/office/officeart/2008/layout/RadialCluster"/>
    <dgm:cxn modelId="{D8A32CA7-CE16-4C27-B1C9-175424DB592E}" type="presParOf" srcId="{6DB6EEB9-31FB-4D6E-8E4A-E4B2009AC77C}" destId="{875C8F99-7DD4-4C98-B69D-281D67CA6247}" srcOrd="3" destOrd="0" presId="urn:microsoft.com/office/officeart/2008/layout/RadialCluster"/>
    <dgm:cxn modelId="{B7BE7214-A1CC-4950-9B26-26D04D2E40ED}" type="presParOf" srcId="{6DB6EEB9-31FB-4D6E-8E4A-E4B2009AC77C}" destId="{A0087E71-282F-426D-9580-7C5639D40366}" srcOrd="4" destOrd="0" presId="urn:microsoft.com/office/officeart/2008/layout/RadialCluster"/>
    <dgm:cxn modelId="{D2A11829-28F0-406E-9DB8-81F1B89E131D}" type="presParOf" srcId="{6DB6EEB9-31FB-4D6E-8E4A-E4B2009AC77C}" destId="{9B002666-E87B-462F-8485-9EA1471EE7AC}" srcOrd="5" destOrd="0" presId="urn:microsoft.com/office/officeart/2008/layout/RadialCluster"/>
    <dgm:cxn modelId="{01E9B235-1D39-4BE6-B439-14D9F3DADD1D}" type="presParOf" srcId="{6DB6EEB9-31FB-4D6E-8E4A-E4B2009AC77C}" destId="{84655B8D-9689-4056-A586-F6164116A16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39568A-C61B-40DF-B16E-075CD0282EF1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F1F3FDA6-E8DF-4CA3-9028-278214BA85C4}">
      <dgm:prSet phldrT="[Text]"/>
      <dgm:spPr/>
      <dgm:t>
        <a:bodyPr/>
        <a:lstStyle/>
        <a:p>
          <a:r>
            <a:rPr lang="fi-FI" dirty="0" err="1"/>
            <a:t>Vote</a:t>
          </a:r>
          <a:endParaRPr lang="fi-FI" dirty="0"/>
        </a:p>
      </dgm:t>
    </dgm:pt>
    <dgm:pt modelId="{6ECEFB8C-D618-45DB-8B42-71C2CE9ECC29}" type="parTrans" cxnId="{8AFAE7E7-E21B-407A-B914-A6F66B7925C3}">
      <dgm:prSet/>
      <dgm:spPr/>
      <dgm:t>
        <a:bodyPr/>
        <a:lstStyle/>
        <a:p>
          <a:endParaRPr lang="fi-FI"/>
        </a:p>
      </dgm:t>
    </dgm:pt>
    <dgm:pt modelId="{1D54535F-FF2E-4B66-A082-21B5ABE6FC2F}" type="sibTrans" cxnId="{8AFAE7E7-E21B-407A-B914-A6F66B7925C3}">
      <dgm:prSet/>
      <dgm:spPr/>
      <dgm:t>
        <a:bodyPr/>
        <a:lstStyle/>
        <a:p>
          <a:endParaRPr lang="fi-FI"/>
        </a:p>
      </dgm:t>
    </dgm:pt>
    <dgm:pt modelId="{FD06E2BC-B3C7-4187-A775-6047E25F3162}">
      <dgm:prSet phldrT="[Text]"/>
      <dgm:spPr/>
      <dgm:t>
        <a:bodyPr/>
        <a:lstStyle/>
        <a:p>
          <a:r>
            <a:rPr lang="fi-FI" dirty="0"/>
            <a:t>Post</a:t>
          </a:r>
        </a:p>
      </dgm:t>
    </dgm:pt>
    <dgm:pt modelId="{F1276295-FA74-4D99-9F07-5DFA69078897}" type="parTrans" cxnId="{1BAF9C44-E063-40EC-9A0E-E285F8236363}">
      <dgm:prSet/>
      <dgm:spPr/>
      <dgm:t>
        <a:bodyPr/>
        <a:lstStyle/>
        <a:p>
          <a:endParaRPr lang="fi-FI"/>
        </a:p>
      </dgm:t>
    </dgm:pt>
    <dgm:pt modelId="{D6F0B91D-C43F-4E98-8B93-F22CE5E81DE4}" type="sibTrans" cxnId="{1BAF9C44-E063-40EC-9A0E-E285F8236363}">
      <dgm:prSet/>
      <dgm:spPr/>
      <dgm:t>
        <a:bodyPr/>
        <a:lstStyle/>
        <a:p>
          <a:endParaRPr lang="fi-FI"/>
        </a:p>
      </dgm:t>
    </dgm:pt>
    <dgm:pt modelId="{AB113441-2777-43F5-A8FD-AACBC91A3EA8}" type="pres">
      <dgm:prSet presAssocID="{A339568A-C61B-40DF-B16E-075CD0282E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B6EEB9-31FB-4D6E-8E4A-E4B2009AC77C}" type="pres">
      <dgm:prSet presAssocID="{FD06E2BC-B3C7-4187-A775-6047E25F3162}" presName="singleCycle" presStyleCnt="0"/>
      <dgm:spPr/>
    </dgm:pt>
    <dgm:pt modelId="{2C8AF445-AC78-4BD3-8F1F-0006FA648CFE}" type="pres">
      <dgm:prSet presAssocID="{FD06E2BC-B3C7-4187-A775-6047E25F3162}" presName="singleCenter" presStyleLbl="node1" presStyleIdx="0" presStyleCnt="2">
        <dgm:presLayoutVars>
          <dgm:chMax val="7"/>
          <dgm:chPref val="7"/>
        </dgm:presLayoutVars>
      </dgm:prSet>
      <dgm:spPr/>
    </dgm:pt>
    <dgm:pt modelId="{875C8F99-7DD4-4C98-B69D-281D67CA6247}" type="pres">
      <dgm:prSet presAssocID="{6ECEFB8C-D618-45DB-8B42-71C2CE9ECC29}" presName="Name56" presStyleLbl="parChTrans1D2" presStyleIdx="0" presStyleCnt="1"/>
      <dgm:spPr/>
    </dgm:pt>
    <dgm:pt modelId="{A0087E71-282F-426D-9580-7C5639D40366}" type="pres">
      <dgm:prSet presAssocID="{F1F3FDA6-E8DF-4CA3-9028-278214BA85C4}" presName="text0" presStyleLbl="node1" presStyleIdx="1" presStyleCnt="2">
        <dgm:presLayoutVars>
          <dgm:bulletEnabled val="1"/>
        </dgm:presLayoutVars>
      </dgm:prSet>
      <dgm:spPr/>
    </dgm:pt>
  </dgm:ptLst>
  <dgm:cxnLst>
    <dgm:cxn modelId="{53BCDF07-B183-4C10-B741-C8F500C061B6}" type="presOf" srcId="{6ECEFB8C-D618-45DB-8B42-71C2CE9ECC29}" destId="{875C8F99-7DD4-4C98-B69D-281D67CA6247}" srcOrd="0" destOrd="0" presId="urn:microsoft.com/office/officeart/2008/layout/RadialCluster"/>
    <dgm:cxn modelId="{A2B88012-7112-4372-BBAD-B60B88513F57}" type="presOf" srcId="{FD06E2BC-B3C7-4187-A775-6047E25F3162}" destId="{2C8AF445-AC78-4BD3-8F1F-0006FA648CFE}" srcOrd="0" destOrd="0" presId="urn:microsoft.com/office/officeart/2008/layout/RadialCluster"/>
    <dgm:cxn modelId="{1BAF9C44-E063-40EC-9A0E-E285F8236363}" srcId="{A339568A-C61B-40DF-B16E-075CD0282EF1}" destId="{FD06E2BC-B3C7-4187-A775-6047E25F3162}" srcOrd="0" destOrd="0" parTransId="{F1276295-FA74-4D99-9F07-5DFA69078897}" sibTransId="{D6F0B91D-C43F-4E98-8B93-F22CE5E81DE4}"/>
    <dgm:cxn modelId="{2DA7C047-EFB8-44DD-AE80-A9BAD701622C}" type="presOf" srcId="{F1F3FDA6-E8DF-4CA3-9028-278214BA85C4}" destId="{A0087E71-282F-426D-9580-7C5639D40366}" srcOrd="0" destOrd="0" presId="urn:microsoft.com/office/officeart/2008/layout/RadialCluster"/>
    <dgm:cxn modelId="{1AB37A59-8BA7-4793-8FC9-7E30ED507BCA}" type="presOf" srcId="{A339568A-C61B-40DF-B16E-075CD0282EF1}" destId="{AB113441-2777-43F5-A8FD-AACBC91A3EA8}" srcOrd="0" destOrd="0" presId="urn:microsoft.com/office/officeart/2008/layout/RadialCluster"/>
    <dgm:cxn modelId="{8AFAE7E7-E21B-407A-B914-A6F66B7925C3}" srcId="{FD06E2BC-B3C7-4187-A775-6047E25F3162}" destId="{F1F3FDA6-E8DF-4CA3-9028-278214BA85C4}" srcOrd="0" destOrd="0" parTransId="{6ECEFB8C-D618-45DB-8B42-71C2CE9ECC29}" sibTransId="{1D54535F-FF2E-4B66-A082-21B5ABE6FC2F}"/>
    <dgm:cxn modelId="{E6445350-9A15-4357-B99C-1A3B82598C99}" type="presParOf" srcId="{AB113441-2777-43F5-A8FD-AACBC91A3EA8}" destId="{6DB6EEB9-31FB-4D6E-8E4A-E4B2009AC77C}" srcOrd="0" destOrd="0" presId="urn:microsoft.com/office/officeart/2008/layout/RadialCluster"/>
    <dgm:cxn modelId="{0AE94BBA-957D-463A-8C3C-BF90F57E904D}" type="presParOf" srcId="{6DB6EEB9-31FB-4D6E-8E4A-E4B2009AC77C}" destId="{2C8AF445-AC78-4BD3-8F1F-0006FA648CFE}" srcOrd="0" destOrd="0" presId="urn:microsoft.com/office/officeart/2008/layout/RadialCluster"/>
    <dgm:cxn modelId="{D8A32CA7-CE16-4C27-B1C9-175424DB592E}" type="presParOf" srcId="{6DB6EEB9-31FB-4D6E-8E4A-E4B2009AC77C}" destId="{875C8F99-7DD4-4C98-B69D-281D67CA6247}" srcOrd="1" destOrd="0" presId="urn:microsoft.com/office/officeart/2008/layout/RadialCluster"/>
    <dgm:cxn modelId="{B7BE7214-A1CC-4950-9B26-26D04D2E40ED}" type="presParOf" srcId="{6DB6EEB9-31FB-4D6E-8E4A-E4B2009AC77C}" destId="{A0087E71-282F-426D-9580-7C5639D40366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600" kern="1200" dirty="0"/>
            <a:t>C# </a:t>
          </a:r>
          <a:r>
            <a:rPr lang="fi-FI" sz="3600" kern="1200" dirty="0" err="1"/>
            <a:t>Api</a:t>
          </a:r>
          <a:endParaRPr lang="fi-FI" sz="3600" kern="1200" dirty="0"/>
        </a:p>
      </dsp:txBody>
      <dsp:txXfrm>
        <a:off x="3330554" y="1975888"/>
        <a:ext cx="1466890" cy="1466890"/>
      </dsp:txXfrm>
    </dsp:sp>
    <dsp:sp modelId="{AEC968E4-D9EF-4A2D-A28B-568E40EE9D9B}">
      <dsp:nvSpPr>
        <dsp:cNvPr id="0" name=""/>
        <dsp:cNvSpPr/>
      </dsp:nvSpPr>
      <dsp:spPr>
        <a:xfrm rot="10800000">
          <a:off x="1967923" y="2709333"/>
          <a:ext cx="12832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327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AC605-17BD-44DA-A8C6-3AD256BBF210}">
      <dsp:nvSpPr>
        <dsp:cNvPr id="0" name=""/>
        <dsp:cNvSpPr/>
      </dsp:nvSpPr>
      <dsp:spPr>
        <a:xfrm>
          <a:off x="878771" y="216475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900" kern="1200"/>
            <a:t>React</a:t>
          </a:r>
          <a:endParaRPr lang="fi-FI" sz="2900" kern="1200" dirty="0"/>
        </a:p>
      </dsp:txBody>
      <dsp:txXfrm>
        <a:off x="931939" y="2217925"/>
        <a:ext cx="982816" cy="982816"/>
      </dsp:txXfrm>
    </dsp:sp>
    <dsp:sp modelId="{048B7A30-11BD-4381-8E1F-7E927F4CE675}">
      <dsp:nvSpPr>
        <dsp:cNvPr id="0" name=""/>
        <dsp:cNvSpPr/>
      </dsp:nvSpPr>
      <dsp:spPr>
        <a:xfrm>
          <a:off x="4876800" y="2709333"/>
          <a:ext cx="11978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78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40740-BAAC-4D6E-ABF7-A3787A5EFBBE}">
      <dsp:nvSpPr>
        <dsp:cNvPr id="0" name=""/>
        <dsp:cNvSpPr/>
      </dsp:nvSpPr>
      <dsp:spPr>
        <a:xfrm>
          <a:off x="6074608" y="216475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800" kern="1200" dirty="0" err="1"/>
            <a:t>Azure</a:t>
          </a:r>
          <a:r>
            <a:rPr lang="fi-FI" sz="2800" kern="1200" dirty="0"/>
            <a:t> SQL</a:t>
          </a:r>
        </a:p>
      </dsp:txBody>
      <dsp:txXfrm>
        <a:off x="6127776" y="2217925"/>
        <a:ext cx="98281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3251199" y="2520950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600" kern="1200" dirty="0" err="1"/>
            <a:t>App</a:t>
          </a:r>
          <a:endParaRPr lang="fi-FI" sz="3600" kern="1200" dirty="0"/>
        </a:p>
      </dsp:txBody>
      <dsp:txXfrm>
        <a:off x="3330554" y="2600305"/>
        <a:ext cx="1466890" cy="1466890"/>
      </dsp:txXfrm>
    </dsp:sp>
    <dsp:sp modelId="{B4656AC7-E1AF-4FAD-B7CA-37467C425F3F}">
      <dsp:nvSpPr>
        <dsp:cNvPr id="0" name=""/>
        <dsp:cNvSpPr/>
      </dsp:nvSpPr>
      <dsp:spPr>
        <a:xfrm rot="16200000">
          <a:off x="3493854" y="1950804"/>
          <a:ext cx="1140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1BF9E-8437-41D1-B67A-A9A35FF63817}">
      <dsp:nvSpPr>
        <dsp:cNvPr id="0" name=""/>
        <dsp:cNvSpPr/>
      </dsp:nvSpPr>
      <dsp:spPr>
        <a:xfrm>
          <a:off x="3519423" y="29150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 err="1"/>
            <a:t>LandingPage</a:t>
          </a:r>
          <a:endParaRPr lang="fi-FI" sz="1400" kern="1200" dirty="0"/>
        </a:p>
      </dsp:txBody>
      <dsp:txXfrm>
        <a:off x="3572591" y="344675"/>
        <a:ext cx="982816" cy="982816"/>
      </dsp:txXfrm>
    </dsp:sp>
    <dsp:sp modelId="{875C8F99-7DD4-4C98-B69D-281D67CA6247}">
      <dsp:nvSpPr>
        <dsp:cNvPr id="0" name=""/>
        <dsp:cNvSpPr/>
      </dsp:nvSpPr>
      <dsp:spPr>
        <a:xfrm rot="1800000">
          <a:off x="4814481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87E71-282F-426D-9580-7C5639D40366}">
      <dsp:nvSpPr>
        <dsp:cNvPr id="0" name=""/>
        <dsp:cNvSpPr/>
      </dsp:nvSpPr>
      <dsp:spPr>
        <a:xfrm>
          <a:off x="5682466" y="403800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 err="1"/>
            <a:t>MoodValinta</a:t>
          </a:r>
          <a:endParaRPr lang="fi-FI" sz="1300" kern="1200" dirty="0"/>
        </a:p>
      </dsp:txBody>
      <dsp:txXfrm>
        <a:off x="5735634" y="4091175"/>
        <a:ext cx="982816" cy="982816"/>
      </dsp:txXfrm>
    </dsp:sp>
    <dsp:sp modelId="{9B002666-E87B-462F-8485-9EA1471EE7AC}">
      <dsp:nvSpPr>
        <dsp:cNvPr id="0" name=""/>
        <dsp:cNvSpPr/>
      </dsp:nvSpPr>
      <dsp:spPr>
        <a:xfrm rot="9000000">
          <a:off x="2383214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55B8D-9689-4056-A586-F6164116A16C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200" kern="1200" dirty="0" err="1"/>
            <a:t>PostList</a:t>
          </a:r>
          <a:endParaRPr lang="fi-FI" sz="2200" kern="1200" dirty="0"/>
        </a:p>
      </dsp:txBody>
      <dsp:txXfrm>
        <a:off x="1409549" y="4091175"/>
        <a:ext cx="982816" cy="98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 dirty="0" err="1"/>
            <a:t>LandingPage</a:t>
          </a:r>
          <a:endParaRPr lang="fi-FI" sz="2000" kern="1200" dirty="0"/>
        </a:p>
      </dsp:txBody>
      <dsp:txXfrm>
        <a:off x="3330554" y="1975888"/>
        <a:ext cx="1466890" cy="1466890"/>
      </dsp:txXfrm>
    </dsp:sp>
    <dsp:sp modelId="{B4656AC7-E1AF-4FAD-B7CA-37467C425F3F}">
      <dsp:nvSpPr>
        <dsp:cNvPr id="0" name=""/>
        <dsp:cNvSpPr/>
      </dsp:nvSpPr>
      <dsp:spPr>
        <a:xfrm rot="16200000">
          <a:off x="3660542" y="1493075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1BF9E-8437-41D1-B67A-A9A35FF63817}">
      <dsp:nvSpPr>
        <dsp:cNvPr id="0" name=""/>
        <dsp:cNvSpPr/>
      </dsp:nvSpPr>
      <dsp:spPr>
        <a:xfrm>
          <a:off x="3519423" y="465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000" kern="1200" dirty="0" err="1"/>
            <a:t>Login</a:t>
          </a:r>
          <a:endParaRPr lang="fi-FI" sz="3000" kern="1200" dirty="0"/>
        </a:p>
      </dsp:txBody>
      <dsp:txXfrm>
        <a:off x="3572591" y="53633"/>
        <a:ext cx="982816" cy="982816"/>
      </dsp:txXfrm>
    </dsp:sp>
    <dsp:sp modelId="{9B002666-E87B-462F-8485-9EA1471EE7AC}">
      <dsp:nvSpPr>
        <dsp:cNvPr id="0" name=""/>
        <dsp:cNvSpPr/>
      </dsp:nvSpPr>
      <dsp:spPr>
        <a:xfrm rot="5400000">
          <a:off x="3660542" y="3925591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55B8D-9689-4056-A586-F6164116A16C}">
      <dsp:nvSpPr>
        <dsp:cNvPr id="0" name=""/>
        <dsp:cNvSpPr/>
      </dsp:nvSpPr>
      <dsp:spPr>
        <a:xfrm>
          <a:off x="3519423" y="4329049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 err="1"/>
            <a:t>Create</a:t>
          </a:r>
          <a:endParaRPr lang="fi-FI" sz="2500" kern="1200" dirty="0"/>
        </a:p>
      </dsp:txBody>
      <dsp:txXfrm>
        <a:off x="3572591" y="4382217"/>
        <a:ext cx="982816" cy="98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 rot="10800000" flipV="1">
          <a:off x="3044911" y="1690244"/>
          <a:ext cx="2038177" cy="2038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 err="1"/>
            <a:t>MoodValinta</a:t>
          </a:r>
          <a:endParaRPr lang="fi-FI" sz="2500" kern="1200" dirty="0"/>
        </a:p>
      </dsp:txBody>
      <dsp:txXfrm rot="-10800000">
        <a:off x="3144407" y="1789740"/>
        <a:ext cx="1839185" cy="18391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3251199" y="2520950"/>
          <a:ext cx="162560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200" kern="1200" dirty="0" err="1"/>
            <a:t>PostList</a:t>
          </a:r>
          <a:endParaRPr lang="fi-FI" sz="3200" kern="1200" dirty="0"/>
        </a:p>
      </dsp:txBody>
      <dsp:txXfrm>
        <a:off x="3330554" y="2600305"/>
        <a:ext cx="1466890" cy="1466890"/>
      </dsp:txXfrm>
    </dsp:sp>
    <dsp:sp modelId="{B4656AC7-E1AF-4FAD-B7CA-37467C425F3F}">
      <dsp:nvSpPr>
        <dsp:cNvPr id="0" name=""/>
        <dsp:cNvSpPr/>
      </dsp:nvSpPr>
      <dsp:spPr>
        <a:xfrm rot="16200000">
          <a:off x="3540860" y="1997810"/>
          <a:ext cx="10462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62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1BF9E-8437-41D1-B67A-A9A35FF63817}">
      <dsp:nvSpPr>
        <dsp:cNvPr id="0" name=""/>
        <dsp:cNvSpPr/>
      </dsp:nvSpPr>
      <dsp:spPr>
        <a:xfrm>
          <a:off x="3519423" y="385519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/>
            <a:t>Message</a:t>
          </a:r>
        </a:p>
      </dsp:txBody>
      <dsp:txXfrm>
        <a:off x="3572591" y="438687"/>
        <a:ext cx="982816" cy="982816"/>
      </dsp:txXfrm>
    </dsp:sp>
    <dsp:sp modelId="{875C8F99-7DD4-4C98-B69D-281D67CA6247}">
      <dsp:nvSpPr>
        <dsp:cNvPr id="0" name=""/>
        <dsp:cNvSpPr/>
      </dsp:nvSpPr>
      <dsp:spPr>
        <a:xfrm rot="1800000">
          <a:off x="4814481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87E71-282F-426D-9580-7C5639D40366}">
      <dsp:nvSpPr>
        <dsp:cNvPr id="0" name=""/>
        <dsp:cNvSpPr/>
      </dsp:nvSpPr>
      <dsp:spPr>
        <a:xfrm>
          <a:off x="5682466" y="403800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600" kern="1200" dirty="0"/>
            <a:t>Post</a:t>
          </a:r>
        </a:p>
      </dsp:txBody>
      <dsp:txXfrm>
        <a:off x="5735634" y="4091175"/>
        <a:ext cx="982816" cy="982816"/>
      </dsp:txXfrm>
    </dsp:sp>
    <dsp:sp modelId="{9B002666-E87B-462F-8485-9EA1471EE7AC}">
      <dsp:nvSpPr>
        <dsp:cNvPr id="0" name=""/>
        <dsp:cNvSpPr/>
      </dsp:nvSpPr>
      <dsp:spPr>
        <a:xfrm rot="9000000">
          <a:off x="2383214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55B8D-9689-4056-A586-F6164116A16C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300" kern="1200" dirty="0"/>
            <a:t>Valikko</a:t>
          </a:r>
        </a:p>
      </dsp:txBody>
      <dsp:txXfrm>
        <a:off x="1409549" y="4091175"/>
        <a:ext cx="982816" cy="9828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F445-AC78-4BD3-8F1F-0006FA648CFE}">
      <dsp:nvSpPr>
        <dsp:cNvPr id="0" name=""/>
        <dsp:cNvSpPr/>
      </dsp:nvSpPr>
      <dsp:spPr>
        <a:xfrm>
          <a:off x="1355936" y="1354666"/>
          <a:ext cx="2709333" cy="27093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600" kern="1200" dirty="0"/>
            <a:t>Post</a:t>
          </a:r>
        </a:p>
      </dsp:txBody>
      <dsp:txXfrm>
        <a:off x="1488195" y="1486925"/>
        <a:ext cx="2444815" cy="2444815"/>
      </dsp:txXfrm>
    </dsp:sp>
    <dsp:sp modelId="{875C8F99-7DD4-4C98-B69D-281D67CA6247}">
      <dsp:nvSpPr>
        <dsp:cNvPr id="0" name=""/>
        <dsp:cNvSpPr/>
      </dsp:nvSpPr>
      <dsp:spPr>
        <a:xfrm>
          <a:off x="4065270" y="2709333"/>
          <a:ext cx="8915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54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87E71-282F-426D-9580-7C5639D40366}">
      <dsp:nvSpPr>
        <dsp:cNvPr id="0" name=""/>
        <dsp:cNvSpPr/>
      </dsp:nvSpPr>
      <dsp:spPr>
        <a:xfrm>
          <a:off x="4956810" y="1801706"/>
          <a:ext cx="1815253" cy="18152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600" kern="1200" dirty="0" err="1"/>
            <a:t>Vote</a:t>
          </a:r>
          <a:endParaRPr lang="fi-FI" sz="3600" kern="1200" dirty="0"/>
        </a:p>
      </dsp:txBody>
      <dsp:txXfrm>
        <a:off x="5045423" y="1890319"/>
        <a:ext cx="1638027" cy="16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4DFE-25D2-4B70-96CF-9764286F8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37981-857D-4666-9349-C6A1BB389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CBB0-35AF-4364-AAA5-D62ED183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DDE3-E82F-4C3B-A4C3-300F501A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132B-DA6B-4C09-8F12-E4FE1A6B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41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4FA-5632-4BC6-8C43-1CC8C3A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2C14-AF88-479D-92E4-5E7615E50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5FE4-6E7E-4B59-B118-6CFB87F1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1923-9690-40D1-B56F-2C63490D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3CEE-5184-4C73-BBA9-35CDD7EB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698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91315-0EBD-48E9-B082-0A2842D01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3AB6-322B-469F-B5C6-D06AA1357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F953-D8E7-49C1-884F-A4F9F6E5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5B54-D4DD-4F42-9086-0346ECD0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9A6A6-C1C2-4BE6-A85D-44B14B71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606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F52A-F6B6-40B5-88E8-13FDF8B4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1360-85B3-4B93-BE09-D1CD8D32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937BD-839A-4D81-8F44-E09D00C7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F641-F47E-4A30-A8B8-F06C46EE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5F5B-2406-423A-B3CA-58CC6821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22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2903-8C55-45F5-93EE-9D36CD3E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F105-DC78-4CF0-A72D-567A6CA8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2BE3-A7F5-4F32-B347-F7A4D867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4FC1-5BA2-4302-8EF1-121A9EA7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A67B-569B-4A76-B8A7-8E04557F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861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0134-9311-4A3E-8DBC-B7101278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71EA-76A8-48F9-89AC-291A730CA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E719A-09AD-41F4-8570-139374BD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98FCD-6904-4131-AEF1-91C3ACC6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16E6-B7DE-4523-A964-C893F31A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13D3-6BD0-4FEE-83D0-BAC8089C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80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A50C-989B-4E36-9366-180B7461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0048-C50C-4539-853A-EEEAF15C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5B422-501C-48D7-9ABE-8C86C9C0C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CBE2F-F79E-4EB9-8ED1-AF2E10D11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4EBE7-D8BB-4B6B-8712-D1196B14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48FA6-D9C8-4078-B32A-C4CA7CC0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A4583-645E-4C0C-8E5E-48BF7D71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818C4-49A8-4279-AED0-6B525C31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302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F7A5-3A26-43F2-87E4-747A8170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BAEFC-2280-4D4F-B7F0-8D85BC97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2A42F-838E-4687-AF1C-AFA32AD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1B278-13EB-4F23-81EA-61A687B0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23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95694-7466-4B25-B9B4-5A171788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D2F0E-1802-4D68-B777-5A2D1BA0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A4CF4-2997-4ED7-B526-26EF0797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239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9DF8-4307-448D-B2A4-8A0552F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3075-2EE8-4E84-8F52-49F1CE1D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55746-BD0A-4535-8D21-79BE0302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1C25-A048-420E-ADEF-D4354232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83E62-D8FB-4C63-9D02-88F942B2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BA3D1-D6B9-4344-8C67-1D2B9B9E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37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5BDA-FEEB-4A93-91E1-16D73707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BF74-7B8C-44B0-AC6B-7FB1CE43C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FF037-21AF-44A8-84AF-598F5A57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4FF9-1A2C-47AF-9F9F-7DA53241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05FBB-E2B8-4A3B-AA28-23C2CAC5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D8DCA-DA4E-4D88-90BF-92BA8A1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157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6ABAD-9A37-42C4-B7EB-BD968FCB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17545-4262-4052-84EC-BE44965C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D4FD7-04F4-4F23-85A3-4A1F1329B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5FFF-27CC-4789-BEEC-3B8C038D4E97}" type="datetimeFigureOut">
              <a:rPr lang="fi-FI" smtClean="0"/>
              <a:t>3.8.2018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23CD-8490-41D7-9CB8-33760646C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F726-F8E4-4D30-A803-A1F8B7D05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8122-F659-4DE0-B790-F083F203E1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47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162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01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4D7D94-E5AD-4CD0-AD6D-53A27AC8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74" y="2224646"/>
            <a:ext cx="11104851" cy="240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4FBF6-BE14-44AF-9609-6DBF34652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50286"/>
              </p:ext>
            </p:extLst>
          </p:nvPr>
        </p:nvGraphicFramePr>
        <p:xfrm>
          <a:off x="2201967" y="2319020"/>
          <a:ext cx="270237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370">
                  <a:extLst>
                    <a:ext uri="{9D8B030D-6E8A-4147-A177-3AD203B41FA5}">
                      <a16:colId xmlns:a16="http://schemas.microsoft.com/office/drawing/2014/main" val="292629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5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0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Name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3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Password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PasswordSalt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9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Follows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151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1A998A-19FE-4F66-8A02-09EC2DCDC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10800"/>
              </p:ext>
            </p:extLst>
          </p:nvPr>
        </p:nvGraphicFramePr>
        <p:xfrm>
          <a:off x="7287664" y="2131060"/>
          <a:ext cx="27023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370">
                  <a:extLst>
                    <a:ext uri="{9D8B030D-6E8A-4147-A177-3AD203B41FA5}">
                      <a16:colId xmlns:a16="http://schemas.microsoft.com/office/drawing/2014/main" val="29262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5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0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User_ID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3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9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Vote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1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Emoijtag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9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216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14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2159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9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8696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5288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1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C3227-C205-45E1-B16A-E3328835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738187"/>
            <a:ext cx="75533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DA7AEE-29EF-4D21-96B1-8A5C97BD4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9072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68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17A32-29A0-4BF3-BE7F-69910963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343400" cy="2924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34D2E-92D3-4682-BF6B-5527F9F6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7" y="3289300"/>
            <a:ext cx="8952345" cy="29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Storbacka</dc:creator>
  <cp:lastModifiedBy>Oscar Storbacka</cp:lastModifiedBy>
  <cp:revision>4</cp:revision>
  <dcterms:created xsi:type="dcterms:W3CDTF">2018-08-03T06:19:28Z</dcterms:created>
  <dcterms:modified xsi:type="dcterms:W3CDTF">2018-08-03T07:12:54Z</dcterms:modified>
</cp:coreProperties>
</file>