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63AE8-44B9-418E-970B-782102A8990D}" v="26" dt="2019-05-28T12:27:18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2471" autoAdjust="0"/>
  </p:normalViewPr>
  <p:slideViewPr>
    <p:cSldViewPr snapToGrid="0">
      <p:cViewPr>
        <p:scale>
          <a:sx n="100" d="100"/>
          <a:sy n="100" d="100"/>
        </p:scale>
        <p:origin x="49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6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영찬" userId="a81591f0-1a4d-4c10-b0d3-35a306720c09" providerId="ADAL" clId="{3222EEAA-C4D3-4163-9871-70D3B67B13F5}"/>
    <pc:docChg chg="undo custSel addSld delSld modSld sldOrd">
      <pc:chgData name="김영찬" userId="a81591f0-1a4d-4c10-b0d3-35a306720c09" providerId="ADAL" clId="{3222EEAA-C4D3-4163-9871-70D3B67B13F5}" dt="2019-04-28T16:27:50.859" v="4320" actId="14100"/>
      <pc:docMkLst>
        <pc:docMk/>
      </pc:docMkLst>
    </pc:docChg>
  </pc:docChgLst>
  <pc:docChgLst>
    <pc:chgData name="김영찬" userId="a81591f0-1a4d-4c10-b0d3-35a306720c09" providerId="ADAL" clId="{8C5D3337-9A92-4731-953F-24DDF54DD1A0}"/>
    <pc:docChg chg="undo custSel addSld delSld modSld sldOrd modMainMaster">
      <pc:chgData name="김영찬" userId="a81591f0-1a4d-4c10-b0d3-35a306720c09" providerId="ADAL" clId="{8C5D3337-9A92-4731-953F-24DDF54DD1A0}" dt="2019-05-10T18:15:54.420" v="8108" actId="14100"/>
      <pc:docMkLst>
        <pc:docMk/>
      </pc:docMkLst>
      <pc:sldChg chg="addSp delSp modSp add">
        <pc:chgData name="김영찬" userId="a81591f0-1a4d-4c10-b0d3-35a306720c09" providerId="ADAL" clId="{8C5D3337-9A92-4731-953F-24DDF54DD1A0}" dt="2019-05-10T18:09:12.239" v="7934" actId="20577"/>
        <pc:sldMkLst>
          <pc:docMk/>
          <pc:sldMk cId="3255533136" sldId="256"/>
        </pc:sldMkLst>
        <pc:spChg chg="mod">
          <ac:chgData name="김영찬" userId="a81591f0-1a4d-4c10-b0d3-35a306720c09" providerId="ADAL" clId="{8C5D3337-9A92-4731-953F-24DDF54DD1A0}" dt="2019-05-10T18:09:12.239" v="7934" actId="20577"/>
          <ac:spMkLst>
            <pc:docMk/>
            <pc:sldMk cId="3255533136" sldId="256"/>
            <ac:spMk id="2" creationId="{C886721D-0E80-4306-9F4C-3FAA6FE50BE6}"/>
          </ac:spMkLst>
        </pc:spChg>
        <pc:spChg chg="mod">
          <ac:chgData name="김영찬" userId="a81591f0-1a4d-4c10-b0d3-35a306720c09" providerId="ADAL" clId="{8C5D3337-9A92-4731-953F-24DDF54DD1A0}" dt="2019-05-10T14:09:51.875" v="325" actId="1076"/>
          <ac:spMkLst>
            <pc:docMk/>
            <pc:sldMk cId="3255533136" sldId="256"/>
            <ac:spMk id="3" creationId="{5279AEC1-18E8-4C9F-8773-AAFA38626513}"/>
          </ac:spMkLst>
        </pc:spChg>
        <pc:spChg chg="add mod">
          <ac:chgData name="김영찬" userId="a81591f0-1a4d-4c10-b0d3-35a306720c09" providerId="ADAL" clId="{8C5D3337-9A92-4731-953F-24DDF54DD1A0}" dt="2019-05-10T14:10:42.674" v="338" actId="1076"/>
          <ac:spMkLst>
            <pc:docMk/>
            <pc:sldMk cId="3255533136" sldId="256"/>
            <ac:spMk id="4" creationId="{1FF4FCEB-3B51-4A16-94C0-C1822123B3AB}"/>
          </ac:spMkLst>
        </pc:spChg>
        <pc:spChg chg="add del mod ord">
          <ac:chgData name="김영찬" userId="a81591f0-1a4d-4c10-b0d3-35a306720c09" providerId="ADAL" clId="{8C5D3337-9A92-4731-953F-24DDF54DD1A0}" dt="2019-05-10T14:09:54.869" v="326" actId="14100"/>
          <ac:spMkLst>
            <pc:docMk/>
            <pc:sldMk cId="3255533136" sldId="256"/>
            <ac:spMk id="7" creationId="{D4259DC5-4748-4417-B4DE-648A0E6ABBEE}"/>
          </ac:spMkLst>
        </pc:spChg>
        <pc:spChg chg="add mod ord">
          <ac:chgData name="김영찬" userId="a81591f0-1a4d-4c10-b0d3-35a306720c09" providerId="ADAL" clId="{8C5D3337-9A92-4731-953F-24DDF54DD1A0}" dt="2019-05-10T14:11:04.855" v="343" actId="207"/>
          <ac:spMkLst>
            <pc:docMk/>
            <pc:sldMk cId="3255533136" sldId="256"/>
            <ac:spMk id="8" creationId="{DF59E88B-A0BA-4B65-A6EE-9D61823FC220}"/>
          </ac:spMkLst>
        </pc:spChg>
        <pc:picChg chg="add mod ord">
          <ac:chgData name="김영찬" userId="a81591f0-1a4d-4c10-b0d3-35a306720c09" providerId="ADAL" clId="{8C5D3337-9A92-4731-953F-24DDF54DD1A0}" dt="2019-05-10T14:11:12.279" v="344" actId="14100"/>
          <ac:picMkLst>
            <pc:docMk/>
            <pc:sldMk cId="3255533136" sldId="256"/>
            <ac:picMk id="6" creationId="{F242EE51-85CB-4E9E-88B8-8EAC726D02B5}"/>
          </ac:picMkLst>
        </pc:picChg>
      </pc:sldChg>
      <pc:sldChg chg="addSp delSp modSp add">
        <pc:chgData name="김영찬" userId="a81591f0-1a4d-4c10-b0d3-35a306720c09" providerId="ADAL" clId="{8C5D3337-9A92-4731-953F-24DDF54DD1A0}" dt="2019-05-10T18:09:36.878" v="7936" actId="404"/>
        <pc:sldMkLst>
          <pc:docMk/>
          <pc:sldMk cId="2387132198" sldId="257"/>
        </pc:sldMkLst>
        <pc:spChg chg="mod">
          <ac:chgData name="김영찬" userId="a81591f0-1a4d-4c10-b0d3-35a306720c09" providerId="ADAL" clId="{8C5D3337-9A92-4731-953F-24DDF54DD1A0}" dt="2019-05-10T14:29:52.710" v="1548" actId="6549"/>
          <ac:spMkLst>
            <pc:docMk/>
            <pc:sldMk cId="2387132198" sldId="257"/>
            <ac:spMk id="2" creationId="{A77E3DE9-FEF8-4AD0-A33E-2204770C5B12}"/>
          </ac:spMkLst>
        </pc:spChg>
        <pc:spChg chg="mod">
          <ac:chgData name="김영찬" userId="a81591f0-1a4d-4c10-b0d3-35a306720c09" providerId="ADAL" clId="{8C5D3337-9A92-4731-953F-24DDF54DD1A0}" dt="2019-05-10T18:09:36.878" v="7936" actId="404"/>
          <ac:spMkLst>
            <pc:docMk/>
            <pc:sldMk cId="2387132198" sldId="257"/>
            <ac:spMk id="3" creationId="{2F10FFEF-6EBC-4F35-8045-AAF79FB8D1A3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5" creationId="{10A04B73-15DC-4760-8E81-1BFE13F53046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6" creationId="{0F0EF6F7-E98C-42D2-8735-8B93E44AFEF6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7" creationId="{3C842D26-98FE-41E5-97C5-9C024FE7CD9B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8" creationId="{214CD29B-AB5C-4BA5-B4F5-96939971FB00}"/>
          </ac:spMkLst>
        </pc:spChg>
        <pc:picChg chg="add mod">
          <ac:chgData name="김영찬" userId="a81591f0-1a4d-4c10-b0d3-35a306720c09" providerId="ADAL" clId="{8C5D3337-9A92-4731-953F-24DDF54DD1A0}" dt="2019-05-10T15:35:18.158" v="3627" actId="1076"/>
          <ac:picMkLst>
            <pc:docMk/>
            <pc:sldMk cId="2387132198" sldId="257"/>
            <ac:picMk id="10" creationId="{CE940992-62A6-452F-AF78-4571619E3A1B}"/>
          </ac:picMkLst>
        </pc:picChg>
      </pc:sldChg>
      <pc:sldChg chg="addSp delSp modSp add">
        <pc:chgData name="김영찬" userId="a81591f0-1a4d-4c10-b0d3-35a306720c09" providerId="ADAL" clId="{8C5D3337-9A92-4731-953F-24DDF54DD1A0}" dt="2019-05-10T15:37:43.257" v="3668" actId="1076"/>
        <pc:sldMkLst>
          <pc:docMk/>
          <pc:sldMk cId="856022315" sldId="258"/>
        </pc:sldMkLst>
        <pc:spChg chg="mod">
          <ac:chgData name="김영찬" userId="a81591f0-1a4d-4c10-b0d3-35a306720c09" providerId="ADAL" clId="{8C5D3337-9A92-4731-953F-24DDF54DD1A0}" dt="2019-05-10T14:29:45.696" v="1547"/>
          <ac:spMkLst>
            <pc:docMk/>
            <pc:sldMk cId="856022315" sldId="258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5:37:33.877" v="3665" actId="6549"/>
          <ac:spMkLst>
            <pc:docMk/>
            <pc:sldMk cId="856022315" sldId="258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6" creationId="{B36B710E-3751-4800-A4D7-31FA0DA6053A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7" creationId="{C0CBBFC8-39A6-4822-90D6-4443541618AE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8" creationId="{88888516-DFD9-4B84-B728-A9384FB6F472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9" creationId="{580A7AB2-671A-4C80-BAAA-64A67F9042B9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10" creationId="{E28E6A64-8DD9-461A-A5E0-5DD9B2125734}"/>
          </ac:spMkLst>
        </pc:sp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2" creationId="{C98008E5-4F5C-4130-B872-79B59B73B984}"/>
          </ac:picMkLst>
        </pc:pic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4" creationId="{625EF72A-0C58-49EF-B7E4-2BC6EB00B44F}"/>
          </ac:picMkLst>
        </pc:picChg>
      </pc:sldChg>
      <pc:sldChg chg="addSp delSp modSp add ord">
        <pc:chgData name="김영찬" userId="a81591f0-1a4d-4c10-b0d3-35a306720c09" providerId="ADAL" clId="{8C5D3337-9A92-4731-953F-24DDF54DD1A0}" dt="2019-05-10T16:47:57.339" v="3820" actId="1076"/>
        <pc:sldMkLst>
          <pc:docMk/>
          <pc:sldMk cId="3228944088" sldId="259"/>
        </pc:sldMkLst>
        <pc:spChg chg="mod">
          <ac:chgData name="김영찬" userId="a81591f0-1a4d-4c10-b0d3-35a306720c09" providerId="ADAL" clId="{8C5D3337-9A92-4731-953F-24DDF54DD1A0}" dt="2019-05-10T14:33:59.323" v="1695"/>
          <ac:spMkLst>
            <pc:docMk/>
            <pc:sldMk cId="3228944088" sldId="259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3:24.389" v="3786" actId="113"/>
          <ac:spMkLst>
            <pc:docMk/>
            <pc:sldMk cId="3228944088" sldId="259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6" creationId="{B36B710E-3751-4800-A4D7-31FA0DA6053A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7" creationId="{F234F5A2-857A-43E7-A9E4-F01F38BA6864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8" creationId="{C4EDA559-E071-47FD-AA1A-C3C141F146BE}"/>
          </ac:spMkLst>
        </pc:sp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0" creationId="{EB3537C0-7EE1-4F26-A0C7-648AC7327FBA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2" creationId="{9A9B8CB2-A054-4DBC-B5BB-8D75CDA68F7C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4" creationId="{DB6A2FE9-B28D-406A-9E04-0907EF0CA6C0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6" creationId="{A00272D2-B8DB-4F58-80A2-26028A1DFE26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8" creationId="{E6859861-974B-4D10-8597-BF8D3FA2C810}"/>
          </ac:picMkLst>
        </pc:picChg>
      </pc:sldChg>
      <pc:sldChg chg="addSp delSp modSp add modNotesTx">
        <pc:chgData name="김영찬" userId="a81591f0-1a4d-4c10-b0d3-35a306720c09" providerId="ADAL" clId="{8C5D3337-9A92-4731-953F-24DDF54DD1A0}" dt="2019-05-10T18:15:54.420" v="8108" actId="14100"/>
        <pc:sldMkLst>
          <pc:docMk/>
          <pc:sldMk cId="1221641340" sldId="260"/>
        </pc:sldMkLst>
        <pc:spChg chg="mod">
          <ac:chgData name="김영찬" userId="a81591f0-1a4d-4c10-b0d3-35a306720c09" providerId="ADAL" clId="{8C5D3337-9A92-4731-953F-24DDF54DD1A0}" dt="2019-05-10T14:53:02.064" v="3422"/>
          <ac:spMkLst>
            <pc:docMk/>
            <pc:sldMk cId="1221641340" sldId="260"/>
            <ac:spMk id="2" creationId="{AA57BE3B-8A81-4775-8A24-BE9D0E50C6BC}"/>
          </ac:spMkLst>
        </pc:spChg>
        <pc:spChg chg="del mod">
          <ac:chgData name="김영찬" userId="a81591f0-1a4d-4c10-b0d3-35a306720c09" providerId="ADAL" clId="{8C5D3337-9A92-4731-953F-24DDF54DD1A0}" dt="2019-05-10T17:18:24.150" v="5100" actId="478"/>
          <ac:spMkLst>
            <pc:docMk/>
            <pc:sldMk cId="1221641340" sldId="260"/>
            <ac:spMk id="3" creationId="{C08FC53D-329F-4A72-89A3-715DA112070D}"/>
          </ac:spMkLst>
        </pc:spChg>
        <pc:spChg chg="add mod">
          <ac:chgData name="김영찬" userId="a81591f0-1a4d-4c10-b0d3-35a306720c09" providerId="ADAL" clId="{8C5D3337-9A92-4731-953F-24DDF54DD1A0}" dt="2019-05-10T17:04:58.619" v="4791" actId="208"/>
          <ac:spMkLst>
            <pc:docMk/>
            <pc:sldMk cId="1221641340" sldId="260"/>
            <ac:spMk id="7" creationId="{6434BBE4-A35E-46D1-A6A6-89E1E5B3AC82}"/>
          </ac:spMkLst>
        </pc:spChg>
        <pc:spChg chg="add del mod">
          <ac:chgData name="김영찬" userId="a81591f0-1a4d-4c10-b0d3-35a306720c09" providerId="ADAL" clId="{8C5D3337-9A92-4731-953F-24DDF54DD1A0}" dt="2019-05-10T17:05:12.143" v="4793" actId="11529"/>
          <ac:spMkLst>
            <pc:docMk/>
            <pc:sldMk cId="1221641340" sldId="260"/>
            <ac:spMk id="8" creationId="{68D0622F-914A-4103-9772-471DEAB187FB}"/>
          </ac:spMkLst>
        </pc:spChg>
        <pc:spChg chg="add mod">
          <ac:chgData name="김영찬" userId="a81591f0-1a4d-4c10-b0d3-35a306720c09" providerId="ADAL" clId="{8C5D3337-9A92-4731-953F-24DDF54DD1A0}" dt="2019-05-10T17:12:22.478" v="4944" actId="113"/>
          <ac:spMkLst>
            <pc:docMk/>
            <pc:sldMk cId="1221641340" sldId="260"/>
            <ac:spMk id="9" creationId="{88B0BA98-28C2-47C2-ADEB-240E7C8A8678}"/>
          </ac:spMkLst>
        </pc:spChg>
        <pc:spChg chg="add del mod">
          <ac:chgData name="김영찬" userId="a81591f0-1a4d-4c10-b0d3-35a306720c09" providerId="ADAL" clId="{8C5D3337-9A92-4731-953F-24DDF54DD1A0}" dt="2019-05-10T17:05:45.959" v="4801" actId="478"/>
          <ac:spMkLst>
            <pc:docMk/>
            <pc:sldMk cId="1221641340" sldId="260"/>
            <ac:spMk id="10" creationId="{A646504D-60C6-4D0E-B0B8-670D6773E705}"/>
          </ac:spMkLst>
        </pc:spChg>
        <pc:spChg chg="add mod">
          <ac:chgData name="김영찬" userId="a81591f0-1a4d-4c10-b0d3-35a306720c09" providerId="ADAL" clId="{8C5D3337-9A92-4731-953F-24DDF54DD1A0}" dt="2019-05-10T17:06:18.507" v="4807" actId="1076"/>
          <ac:spMkLst>
            <pc:docMk/>
            <pc:sldMk cId="1221641340" sldId="260"/>
            <ac:spMk id="11" creationId="{AF43066D-0DC7-4CB5-B15D-403A9A9554FC}"/>
          </ac:spMkLst>
        </pc:spChg>
        <pc:spChg chg="add del mod">
          <ac:chgData name="김영찬" userId="a81591f0-1a4d-4c10-b0d3-35a306720c09" providerId="ADAL" clId="{8C5D3337-9A92-4731-953F-24DDF54DD1A0}" dt="2019-05-10T17:09:39.886" v="4853" actId="478"/>
          <ac:spMkLst>
            <pc:docMk/>
            <pc:sldMk cId="1221641340" sldId="260"/>
            <ac:spMk id="20" creationId="{E1F298EA-508C-4AB8-9290-EA407823E7F5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1" creationId="{988D318C-87AF-41FF-81C3-01B10BB4AB51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2" creationId="{FC77D65E-E637-4977-9435-5E99C58611F8}"/>
          </ac:spMkLst>
        </pc:spChg>
        <pc:spChg chg="add mod">
          <ac:chgData name="김영찬" userId="a81591f0-1a4d-4c10-b0d3-35a306720c09" providerId="ADAL" clId="{8C5D3337-9A92-4731-953F-24DDF54DD1A0}" dt="2019-05-10T17:13:01.799" v="4970" actId="1076"/>
          <ac:spMkLst>
            <pc:docMk/>
            <pc:sldMk cId="1221641340" sldId="260"/>
            <ac:spMk id="23" creationId="{BE94DD50-7579-4427-B5C6-E261323D05F5}"/>
          </ac:spMkLst>
        </pc:spChg>
        <pc:spChg chg="add del mod">
          <ac:chgData name="김영찬" userId="a81591f0-1a4d-4c10-b0d3-35a306720c09" providerId="ADAL" clId="{8C5D3337-9A92-4731-953F-24DDF54DD1A0}" dt="2019-05-10T17:13:06.222" v="4972"/>
          <ac:spMkLst>
            <pc:docMk/>
            <pc:sldMk cId="1221641340" sldId="260"/>
            <ac:spMk id="24" creationId="{39CB740F-1E94-45FF-ADA1-E677B5A8F044}"/>
          </ac:spMkLst>
        </pc:spChg>
        <pc:spChg chg="add mod">
          <ac:chgData name="김영찬" userId="a81591f0-1a4d-4c10-b0d3-35a306720c09" providerId="ADAL" clId="{8C5D3337-9A92-4731-953F-24DDF54DD1A0}" dt="2019-05-10T17:16:50.137" v="5077" actId="1076"/>
          <ac:spMkLst>
            <pc:docMk/>
            <pc:sldMk cId="1221641340" sldId="260"/>
            <ac:spMk id="25" creationId="{C2CCB308-36FB-4828-BFC4-2F87099BB597}"/>
          </ac:spMkLst>
        </pc:spChg>
        <pc:spChg chg="add del">
          <ac:chgData name="김영찬" userId="a81591f0-1a4d-4c10-b0d3-35a306720c09" providerId="ADAL" clId="{8C5D3337-9A92-4731-953F-24DDF54DD1A0}" dt="2019-05-10T17:13:23.499" v="4978"/>
          <ac:spMkLst>
            <pc:docMk/>
            <pc:sldMk cId="1221641340" sldId="260"/>
            <ac:spMk id="26" creationId="{9DEB08F1-868E-4C5A-B0F0-AFCE8B4A978A}"/>
          </ac:spMkLst>
        </pc:spChg>
        <pc:spChg chg="add mod">
          <ac:chgData name="김영찬" userId="a81591f0-1a4d-4c10-b0d3-35a306720c09" providerId="ADAL" clId="{8C5D3337-9A92-4731-953F-24DDF54DD1A0}" dt="2019-05-10T17:13:37.611" v="4981" actId="113"/>
          <ac:spMkLst>
            <pc:docMk/>
            <pc:sldMk cId="1221641340" sldId="260"/>
            <ac:spMk id="27" creationId="{244ACD61-8131-4B35-AA94-E35941CE935B}"/>
          </ac:spMkLst>
        </pc:spChg>
        <pc:spChg chg="add mod">
          <ac:chgData name="김영찬" userId="a81591f0-1a4d-4c10-b0d3-35a306720c09" providerId="ADAL" clId="{8C5D3337-9A92-4731-953F-24DDF54DD1A0}" dt="2019-05-10T17:16:23.416" v="5068" actId="1076"/>
          <ac:spMkLst>
            <pc:docMk/>
            <pc:sldMk cId="1221641340" sldId="260"/>
            <ac:spMk id="28" creationId="{7AAC8860-F5FD-4220-B4C6-D7419E5A2CBB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29" creationId="{6D2696B8-4C94-43D8-89BC-E0F7B3E760FC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0" creationId="{5E4C4003-B8A0-4474-9FE0-B0407F0F75DB}"/>
          </ac:spMkLst>
        </pc:spChg>
        <pc:spChg chg="add del mod">
          <ac:chgData name="김영찬" userId="a81591f0-1a4d-4c10-b0d3-35a306720c09" providerId="ADAL" clId="{8C5D3337-9A92-4731-953F-24DDF54DD1A0}" dt="2019-05-10T17:15:11.463" v="5027" actId="478"/>
          <ac:spMkLst>
            <pc:docMk/>
            <pc:sldMk cId="1221641340" sldId="260"/>
            <ac:spMk id="31" creationId="{8EAA4F58-5D6C-4A53-B41E-DA24898B23D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2" creationId="{DA2597A0-2F15-4008-8EB1-1C2DA06A2045}"/>
          </ac:spMkLst>
        </pc:spChg>
        <pc:spChg chg="add del mod">
          <ac:chgData name="김영찬" userId="a81591f0-1a4d-4c10-b0d3-35a306720c09" providerId="ADAL" clId="{8C5D3337-9A92-4731-953F-24DDF54DD1A0}" dt="2019-05-10T17:15:09.744" v="5026" actId="478"/>
          <ac:spMkLst>
            <pc:docMk/>
            <pc:sldMk cId="1221641340" sldId="260"/>
            <ac:spMk id="33" creationId="{E0B1088E-DA11-4912-92E1-A5B69F07B04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4" creationId="{16454BB2-29D4-4C1D-8957-06B579A993E1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35" creationId="{42D2E774-ACF4-4D7A-AF5B-1C2736795D2E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36" creationId="{61B38A63-E1F9-4709-9AE6-5131142E2527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37" creationId="{5FC43440-436A-4C06-829F-17D97A8642F9}"/>
          </ac:spMkLst>
        </pc:spChg>
        <pc:spChg chg="add del mod">
          <ac:chgData name="김영찬" userId="a81591f0-1a4d-4c10-b0d3-35a306720c09" providerId="ADAL" clId="{8C5D3337-9A92-4731-953F-24DDF54DD1A0}" dt="2019-05-10T17:20:55.720" v="5148" actId="478"/>
          <ac:spMkLst>
            <pc:docMk/>
            <pc:sldMk cId="1221641340" sldId="260"/>
            <ac:spMk id="38" creationId="{FEFA33D4-633D-466C-AD12-579782A13B10}"/>
          </ac:spMkLst>
        </pc:spChg>
        <pc:spChg chg="add del mod">
          <ac:chgData name="김영찬" userId="a81591f0-1a4d-4c10-b0d3-35a306720c09" providerId="ADAL" clId="{8C5D3337-9A92-4731-953F-24DDF54DD1A0}" dt="2019-05-10T17:20:57.022" v="5149" actId="478"/>
          <ac:spMkLst>
            <pc:docMk/>
            <pc:sldMk cId="1221641340" sldId="260"/>
            <ac:spMk id="39" creationId="{460C48C1-2268-4D0F-AEB1-0F9E28629E93}"/>
          </ac:spMkLst>
        </pc:spChg>
        <pc:spChg chg="add del mod">
          <ac:chgData name="김영찬" userId="a81591f0-1a4d-4c10-b0d3-35a306720c09" providerId="ADAL" clId="{8C5D3337-9A92-4731-953F-24DDF54DD1A0}" dt="2019-05-10T17:18:27.099" v="5101" actId="478"/>
          <ac:spMkLst>
            <pc:docMk/>
            <pc:sldMk cId="1221641340" sldId="260"/>
            <ac:spMk id="45" creationId="{7C6FC10B-B041-4935-97F0-A1BE3C9CA05A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46" creationId="{50F1F7CE-BE0C-415E-A80E-D7EE91C3687C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47" creationId="{343F65D2-C6CE-49FF-B6A2-481848D6C2C5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48" creationId="{74ADEDCB-A691-4153-A17D-4B6500D782F6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0" creationId="{01D43411-BDCE-4FD1-8727-59A674533B91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1" creationId="{154D9086-06DD-4110-96AA-E0297B9B92B0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2" creationId="{C9216A7F-02F2-49BE-AA14-6349AEDB4F0F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3" creationId="{D61C2961-EF96-4F2B-862D-9D695F4E7443}"/>
          </ac:spMkLst>
        </pc:spChg>
        <pc:spChg chg="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0" creationId="{7B22F2BA-AF76-41A7-BCAC-F2DDF314DFAF}"/>
          </ac:spMkLst>
        </pc:spChg>
        <pc:spChg chg="del 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1" creationId="{012B1077-86E0-465B-8E8A-B7599E11513E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2" creationId="{A2C3D3A8-3AF5-4D68-A2D5-E86A62AF8A53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3" creationId="{36BEF848-E9FD-49B0-98FA-0D0BDB1C4A4E}"/>
          </ac:spMkLst>
        </pc:spChg>
        <pc:spChg chg="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8" creationId="{CA2BF226-D997-4948-91FA-BD20C8373108}"/>
          </ac:spMkLst>
        </pc:spChg>
        <pc:spChg chg="del 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9" creationId="{6E832FC7-EE5F-4122-AA81-363F6E7D042F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0" creationId="{0A9BAC55-4767-41B2-85DC-12B83E25DC62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1" creationId="{DF10E50F-ACBD-46AA-98F8-D4BC191DA382}"/>
          </ac:spMkLst>
        </pc:spChg>
        <pc:spChg chg="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3" creationId="{FA29681B-526C-4A88-BD7F-5D2284C6D8DC}"/>
          </ac:spMkLst>
        </pc:spChg>
        <pc:spChg chg="add del 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4" creationId="{BF203DAF-6C14-47B4-AA6D-BF65865F779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5" creationId="{BAAB4A38-BA00-43F1-9607-CC47C767197D}"/>
          </ac:spMkLst>
        </pc:spChg>
        <pc:spChg chg="add del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6" creationId="{53E0E5E2-583B-441C-889E-EE2D1281AE1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7" creationId="{BA5519DE-7441-44FF-A351-E6DD3C2C532C}"/>
          </ac:spMkLst>
        </pc:spChg>
        <pc:spChg chg="mod topLvl">
          <ac:chgData name="김영찬" userId="a81591f0-1a4d-4c10-b0d3-35a306720c09" providerId="ADAL" clId="{8C5D3337-9A92-4731-953F-24DDF54DD1A0}" dt="2019-05-10T17:24:24.498" v="5223" actId="20577"/>
          <ac:spMkLst>
            <pc:docMk/>
            <pc:sldMk cId="1221641340" sldId="260"/>
            <ac:spMk id="84" creationId="{EAC85678-A836-4438-A106-91DBC5627003}"/>
          </ac:spMkLst>
        </pc:spChg>
        <pc:spChg chg="del topLvl">
          <ac:chgData name="김영찬" userId="a81591f0-1a4d-4c10-b0d3-35a306720c09" providerId="ADAL" clId="{8C5D3337-9A92-4731-953F-24DDF54DD1A0}" dt="2019-05-10T17:24:19.943" v="5217" actId="478"/>
          <ac:spMkLst>
            <pc:docMk/>
            <pc:sldMk cId="1221641340" sldId="260"/>
            <ac:spMk id="85" creationId="{6DEAC3D1-72A0-425A-AAEA-A55EB4BB9FE4}"/>
          </ac:spMkLst>
        </pc:spChg>
        <pc:spChg chg="del">
          <ac:chgData name="김영찬" userId="a81591f0-1a4d-4c10-b0d3-35a306720c09" providerId="ADAL" clId="{8C5D3337-9A92-4731-953F-24DDF54DD1A0}" dt="2019-05-10T17:24:18.216" v="5216" actId="478"/>
          <ac:spMkLst>
            <pc:docMk/>
            <pc:sldMk cId="1221641340" sldId="260"/>
            <ac:spMk id="86" creationId="{CC0F573B-5AC5-4D7C-9660-E1A3357CCC58}"/>
          </ac:spMkLst>
        </pc:spChg>
        <pc:spChg chg="add mod">
          <ac:chgData name="김영찬" userId="a81591f0-1a4d-4c10-b0d3-35a306720c09" providerId="ADAL" clId="{8C5D3337-9A92-4731-953F-24DDF54DD1A0}" dt="2019-05-10T17:24:27.598" v="5224" actId="571"/>
          <ac:spMkLst>
            <pc:docMk/>
            <pc:sldMk cId="1221641340" sldId="260"/>
            <ac:spMk id="87" creationId="{068D2518-E5B0-476F-B559-82E56135630A}"/>
          </ac:spMkLst>
        </pc:spChg>
        <pc:spChg chg="add mod">
          <ac:chgData name="김영찬" userId="a81591f0-1a4d-4c10-b0d3-35a306720c09" providerId="ADAL" clId="{8C5D3337-9A92-4731-953F-24DDF54DD1A0}" dt="2019-05-10T17:25:55.236" v="5258" actId="207"/>
          <ac:spMkLst>
            <pc:docMk/>
            <pc:sldMk cId="1221641340" sldId="260"/>
            <ac:spMk id="88" creationId="{E37A2F05-F345-47D5-B71B-550808A67FA9}"/>
          </ac:spMkLst>
        </pc:spChg>
        <pc:spChg chg="add mod">
          <ac:chgData name="김영찬" userId="a81591f0-1a4d-4c10-b0d3-35a306720c09" providerId="ADAL" clId="{8C5D3337-9A92-4731-953F-24DDF54DD1A0}" dt="2019-05-10T17:24:34.522" v="5226" actId="571"/>
          <ac:spMkLst>
            <pc:docMk/>
            <pc:sldMk cId="1221641340" sldId="260"/>
            <ac:spMk id="89" creationId="{D630C5F8-6114-43E2-B495-CACD192E2AC4}"/>
          </ac:spMkLst>
        </pc:spChg>
        <pc:spChg chg="add mod">
          <ac:chgData name="김영찬" userId="a81591f0-1a4d-4c10-b0d3-35a306720c09" providerId="ADAL" clId="{8C5D3337-9A92-4731-953F-24DDF54DD1A0}" dt="2019-05-10T17:24:39.997" v="5228" actId="571"/>
          <ac:spMkLst>
            <pc:docMk/>
            <pc:sldMk cId="1221641340" sldId="260"/>
            <ac:spMk id="90" creationId="{01E573BE-5D44-4C66-870F-B5109A078079}"/>
          </ac:spMkLst>
        </pc:spChg>
        <pc:spChg chg="add mod">
          <ac:chgData name="김영찬" userId="a81591f0-1a4d-4c10-b0d3-35a306720c09" providerId="ADAL" clId="{8C5D3337-9A92-4731-953F-24DDF54DD1A0}" dt="2019-05-10T17:25:49.304" v="5256" actId="207"/>
          <ac:spMkLst>
            <pc:docMk/>
            <pc:sldMk cId="1221641340" sldId="260"/>
            <ac:spMk id="91" creationId="{1537028D-A7DD-47B8-AD60-E2B722AB0FF7}"/>
          </ac:spMkLst>
        </pc:spChg>
        <pc:spChg chg="add mod">
          <ac:chgData name="김영찬" userId="a81591f0-1a4d-4c10-b0d3-35a306720c09" providerId="ADAL" clId="{8C5D3337-9A92-4731-953F-24DDF54DD1A0}" dt="2019-05-10T17:24:47.365" v="5230" actId="571"/>
          <ac:spMkLst>
            <pc:docMk/>
            <pc:sldMk cId="1221641340" sldId="260"/>
            <ac:spMk id="92" creationId="{C0E9D65E-1967-433D-8D25-1B24B3A31FD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93" creationId="{00B99134-D545-48C7-9194-687C99801880}"/>
          </ac:spMkLst>
        </pc:spChg>
        <pc:spChg chg="mod topLvl">
          <ac:chgData name="김영찬" userId="a81591f0-1a4d-4c10-b0d3-35a306720c09" providerId="ADAL" clId="{8C5D3337-9A92-4731-953F-24DDF54DD1A0}" dt="2019-05-10T17:30:07.437" v="5484"/>
          <ac:spMkLst>
            <pc:docMk/>
            <pc:sldMk cId="1221641340" sldId="260"/>
            <ac:spMk id="95" creationId="{8C8EA029-C5D4-44CC-A291-12D8F791ECE9}"/>
          </ac:spMkLst>
        </pc:spChg>
        <pc:spChg chg="del">
          <ac:chgData name="김영찬" userId="a81591f0-1a4d-4c10-b0d3-35a306720c09" providerId="ADAL" clId="{8C5D3337-9A92-4731-953F-24DDF54DD1A0}" dt="2019-05-10T17:26:26.506" v="5264" actId="478"/>
          <ac:spMkLst>
            <pc:docMk/>
            <pc:sldMk cId="1221641340" sldId="260"/>
            <ac:spMk id="96" creationId="{790B082E-5254-4F14-AF37-F6755BD56D02}"/>
          </ac:spMkLst>
        </pc:spChg>
        <pc:spChg chg="del topLvl">
          <ac:chgData name="김영찬" userId="a81591f0-1a4d-4c10-b0d3-35a306720c09" providerId="ADAL" clId="{8C5D3337-9A92-4731-953F-24DDF54DD1A0}" dt="2019-05-10T17:26:30.471" v="5267" actId="478"/>
          <ac:spMkLst>
            <pc:docMk/>
            <pc:sldMk cId="1221641340" sldId="260"/>
            <ac:spMk id="97" creationId="{3AA5BBD2-1E8A-4269-80F0-E61834BDE166}"/>
          </ac:spMkLst>
        </pc:spChg>
        <pc:spChg chg="add mod">
          <ac:chgData name="김영찬" userId="a81591f0-1a4d-4c10-b0d3-35a306720c09" providerId="ADAL" clId="{8C5D3337-9A92-4731-953F-24DDF54DD1A0}" dt="2019-05-10T17:26:52.623" v="5290" actId="207"/>
          <ac:spMkLst>
            <pc:docMk/>
            <pc:sldMk cId="1221641340" sldId="260"/>
            <ac:spMk id="98" creationId="{9FA3C2C2-B434-423B-BB25-24038ABC2008}"/>
          </ac:spMkLst>
        </pc:spChg>
        <pc:spChg chg="add mod">
          <ac:chgData name="김영찬" userId="a81591f0-1a4d-4c10-b0d3-35a306720c09" providerId="ADAL" clId="{8C5D3337-9A92-4731-953F-24DDF54DD1A0}" dt="2019-05-10T17:27:20.532" v="5315" actId="1076"/>
          <ac:spMkLst>
            <pc:docMk/>
            <pc:sldMk cId="1221641340" sldId="260"/>
            <ac:spMk id="99" creationId="{4FE9EFE3-EC47-4E1B-8231-F5944EFACE60}"/>
          </ac:spMkLst>
        </pc:spChg>
        <pc:spChg chg="add mod">
          <ac:chgData name="김영찬" userId="a81591f0-1a4d-4c10-b0d3-35a306720c09" providerId="ADAL" clId="{8C5D3337-9A92-4731-953F-24DDF54DD1A0}" dt="2019-05-10T17:28:02.578" v="5321" actId="207"/>
          <ac:spMkLst>
            <pc:docMk/>
            <pc:sldMk cId="1221641340" sldId="260"/>
            <ac:spMk id="100" creationId="{261A27DD-4853-4F3C-B05A-B9FE8B123CC0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2" creationId="{A3261CFD-9F53-4BA0-8849-CBDA858A9177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3" creationId="{36A694E6-F431-4BA0-99BF-B9A26C6A498B}"/>
          </ac:spMkLst>
        </pc:spChg>
        <pc:spChg chg="add mod">
          <ac:chgData name="김영찬" userId="a81591f0-1a4d-4c10-b0d3-35a306720c09" providerId="ADAL" clId="{8C5D3337-9A92-4731-953F-24DDF54DD1A0}" dt="2019-05-10T17:29:14.210" v="5414" actId="1076"/>
          <ac:spMkLst>
            <pc:docMk/>
            <pc:sldMk cId="1221641340" sldId="260"/>
            <ac:spMk id="104" creationId="{F085F12D-B613-49F0-AE28-22D415A07D19}"/>
          </ac:spMkLst>
        </pc:spChg>
        <pc:spChg chg="add del">
          <ac:chgData name="김영찬" userId="a81591f0-1a4d-4c10-b0d3-35a306720c09" providerId="ADAL" clId="{8C5D3337-9A92-4731-953F-24DDF54DD1A0}" dt="2019-05-10T17:29:20.272" v="5416"/>
          <ac:spMkLst>
            <pc:docMk/>
            <pc:sldMk cId="1221641340" sldId="260"/>
            <ac:spMk id="105" creationId="{A9AA23AA-EE24-4B64-9010-D246B7CA013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106" creationId="{93E83828-EC9E-48A0-BCDF-D2EC2A864C6B}"/>
          </ac:spMkLst>
        </pc:spChg>
        <pc:spChg chg="add mod">
          <ac:chgData name="김영찬" userId="a81591f0-1a4d-4c10-b0d3-35a306720c09" providerId="ADAL" clId="{8C5D3337-9A92-4731-953F-24DDF54DD1A0}" dt="2019-05-10T17:31:06.396" v="5515" actId="1076"/>
          <ac:spMkLst>
            <pc:docMk/>
            <pc:sldMk cId="1221641340" sldId="260"/>
            <ac:spMk id="107" creationId="{24904CE7-5DA6-40D1-B5F1-C3ACC9ECE9C8}"/>
          </ac:spMkLst>
        </pc:spChg>
        <pc:spChg chg="add mod">
          <ac:chgData name="김영찬" userId="a81591f0-1a4d-4c10-b0d3-35a306720c09" providerId="ADAL" clId="{8C5D3337-9A92-4731-953F-24DDF54DD1A0}" dt="2019-05-10T17:31:19.548" v="5530" actId="14100"/>
          <ac:spMkLst>
            <pc:docMk/>
            <pc:sldMk cId="1221641340" sldId="260"/>
            <ac:spMk id="108" creationId="{AB8825B0-7968-4597-91DD-281F9BA73EB7}"/>
          </ac:spMkLst>
        </pc:spChg>
        <pc:spChg chg="add mod">
          <ac:chgData name="김영찬" userId="a81591f0-1a4d-4c10-b0d3-35a306720c09" providerId="ADAL" clId="{8C5D3337-9A92-4731-953F-24DDF54DD1A0}" dt="2019-05-10T18:15:54.420" v="8108" actId="14100"/>
          <ac:spMkLst>
            <pc:docMk/>
            <pc:sldMk cId="1221641340" sldId="260"/>
            <ac:spMk id="111" creationId="{E603EEBB-1BB0-4354-A1B1-F89B988907D9}"/>
          </ac:spMkLst>
        </pc:spChg>
        <pc:grpChg chg="add mod">
          <ac:chgData name="김영찬" userId="a81591f0-1a4d-4c10-b0d3-35a306720c09" providerId="ADAL" clId="{8C5D3337-9A92-4731-953F-24DDF54DD1A0}" dt="2019-05-10T17:07:51.952" v="4834" actId="1076"/>
          <ac:grpSpMkLst>
            <pc:docMk/>
            <pc:sldMk cId="1221641340" sldId="260"/>
            <ac:grpSpMk id="17" creationId="{D262DC4F-D505-4A30-9197-10A478FFD354}"/>
          </ac:grpSpMkLst>
        </pc:grpChg>
        <pc:grpChg chg="add mod">
          <ac:chgData name="김영찬" userId="a81591f0-1a4d-4c10-b0d3-35a306720c09" providerId="ADAL" clId="{8C5D3337-9A92-4731-953F-24DDF54DD1A0}" dt="2019-05-10T17:20:27.886" v="5142" actId="1076"/>
          <ac:grpSpMkLst>
            <pc:docMk/>
            <pc:sldMk cId="1221641340" sldId="260"/>
            <ac:grpSpMk id="49" creationId="{9C5D85DC-3298-46C4-999F-C03573D0057A}"/>
          </ac:grpSpMkLst>
        </pc:grpChg>
        <pc:grpChg chg="add mod">
          <ac:chgData name="김영찬" userId="a81591f0-1a4d-4c10-b0d3-35a306720c09" providerId="ADAL" clId="{8C5D3337-9A92-4731-953F-24DDF54DD1A0}" dt="2019-05-10T17:20:30.812" v="5143" actId="571"/>
          <ac:grpSpMkLst>
            <pc:docMk/>
            <pc:sldMk cId="1221641340" sldId="260"/>
            <ac:grpSpMk id="54" creationId="{38A7F04C-3C97-4840-9ECC-B1086BC0015E}"/>
          </ac:grpSpMkLst>
        </pc:grpChg>
        <pc:grpChg chg="add mod">
          <ac:chgData name="김영찬" userId="a81591f0-1a4d-4c10-b0d3-35a306720c09" providerId="ADAL" clId="{8C5D3337-9A92-4731-953F-24DDF54DD1A0}" dt="2019-05-10T17:20:48.945" v="5147" actId="1076"/>
          <ac:grpSpMkLst>
            <pc:docMk/>
            <pc:sldMk cId="1221641340" sldId="260"/>
            <ac:grpSpMk id="57" creationId="{8601CF00-CA83-4577-A54D-095FE6BDFB52}"/>
          </ac:grpSpMkLst>
        </pc:grpChg>
        <pc:grpChg chg="add mod">
          <ac:chgData name="김영찬" userId="a81591f0-1a4d-4c10-b0d3-35a306720c09" providerId="ADAL" clId="{8C5D3337-9A92-4731-953F-24DDF54DD1A0}" dt="2019-05-10T17:20:44.815" v="5146" actId="1076"/>
          <ac:grpSpMkLst>
            <pc:docMk/>
            <pc:sldMk cId="1221641340" sldId="260"/>
            <ac:grpSpMk id="58" creationId="{795A902F-0CEB-4624-A4F7-A35999883786}"/>
          </ac:grpSpMkLst>
        </pc:grpChg>
        <pc:grpChg chg="add del mod">
          <ac:chgData name="김영찬" userId="a81591f0-1a4d-4c10-b0d3-35a306720c09" providerId="ADAL" clId="{8C5D3337-9A92-4731-953F-24DDF54DD1A0}" dt="2019-05-10T17:25:52.698" v="5257" actId="478"/>
          <ac:grpSpMkLst>
            <pc:docMk/>
            <pc:sldMk cId="1221641340" sldId="260"/>
            <ac:grpSpMk id="59" creationId="{FAC43C9C-C267-4B9A-AD91-735BC8AA3706}"/>
          </ac:grpSpMkLst>
        </pc:grpChg>
        <pc:grpChg chg="add mod">
          <ac:chgData name="김영찬" userId="a81591f0-1a4d-4c10-b0d3-35a306720c09" providerId="ADAL" clId="{8C5D3337-9A92-4731-953F-24DDF54DD1A0}" dt="2019-05-10T17:21:09.261" v="5150" actId="571"/>
          <ac:grpSpMkLst>
            <pc:docMk/>
            <pc:sldMk cId="1221641340" sldId="260"/>
            <ac:grpSpMk id="64" creationId="{48B213A5-8208-4D55-A798-2E1D6D170B76}"/>
          </ac:grpSpMkLst>
        </pc:grpChg>
        <pc:grpChg chg="add del mod">
          <ac:chgData name="김영찬" userId="a81591f0-1a4d-4c10-b0d3-35a306720c09" providerId="ADAL" clId="{8C5D3337-9A92-4731-953F-24DDF54DD1A0}" dt="2019-05-10T17:25:41.028" v="5255" actId="478"/>
          <ac:grpSpMkLst>
            <pc:docMk/>
            <pc:sldMk cId="1221641340" sldId="260"/>
            <ac:grpSpMk id="67" creationId="{51EABFA5-E863-4B20-B85F-223822F4A711}"/>
          </ac:grpSpMkLst>
        </pc:grpChg>
        <pc:grpChg chg="add del mod">
          <ac:chgData name="김영찬" userId="a81591f0-1a4d-4c10-b0d3-35a306720c09" providerId="ADAL" clId="{8C5D3337-9A92-4731-953F-24DDF54DD1A0}" dt="2019-05-10T17:25:36.276" v="5254" actId="478"/>
          <ac:grpSpMkLst>
            <pc:docMk/>
            <pc:sldMk cId="1221641340" sldId="260"/>
            <ac:grpSpMk id="72" creationId="{53408506-8742-4753-ABE1-CB98D979CBF0}"/>
          </ac:grpSpMkLst>
        </pc:grpChg>
        <pc:grpChg chg="add mod">
          <ac:chgData name="김영찬" userId="a81591f0-1a4d-4c10-b0d3-35a306720c09" providerId="ADAL" clId="{8C5D3337-9A92-4731-953F-24DDF54DD1A0}" dt="2019-05-10T17:24:06.514" v="5212" actId="164"/>
          <ac:grpSpMkLst>
            <pc:docMk/>
            <pc:sldMk cId="1221641340" sldId="260"/>
            <ac:grpSpMk id="78" creationId="{80987A1E-3518-4B2A-80D3-B1DE36C55406}"/>
          </ac:grpSpMkLst>
        </pc:grpChg>
        <pc:grpChg chg="add mod">
          <ac:chgData name="김영찬" userId="a81591f0-1a4d-4c10-b0d3-35a306720c09" providerId="ADAL" clId="{8C5D3337-9A92-4731-953F-24DDF54DD1A0}" dt="2019-05-10T17:24:11.514" v="5214" actId="1076"/>
          <ac:grpSpMkLst>
            <pc:docMk/>
            <pc:sldMk cId="1221641340" sldId="260"/>
            <ac:grpSpMk id="79" creationId="{991786F9-976D-440E-A1AB-359FDED6E3FF}"/>
          </ac:grpSpMkLst>
        </pc:grpChg>
        <pc:grpChg chg="add del mod">
          <ac:chgData name="김영찬" userId="a81591f0-1a4d-4c10-b0d3-35a306720c09" providerId="ADAL" clId="{8C5D3337-9A92-4731-953F-24DDF54DD1A0}" dt="2019-05-10T17:24:19.943" v="5217" actId="478"/>
          <ac:grpSpMkLst>
            <pc:docMk/>
            <pc:sldMk cId="1221641340" sldId="260"/>
            <ac:grpSpMk id="83" creationId="{1601A860-33B1-4029-97CD-6FA83519AEA4}"/>
          </ac:grpSpMkLst>
        </pc:grpChg>
        <pc:grpChg chg="add del mod">
          <ac:chgData name="김영찬" userId="a81591f0-1a4d-4c10-b0d3-35a306720c09" providerId="ADAL" clId="{8C5D3337-9A92-4731-953F-24DDF54DD1A0}" dt="2019-05-10T17:26:30.471" v="5267" actId="478"/>
          <ac:grpSpMkLst>
            <pc:docMk/>
            <pc:sldMk cId="1221641340" sldId="260"/>
            <ac:grpSpMk id="94" creationId="{41400074-601A-45C7-B11E-BF4E5E8E2469}"/>
          </ac:grpSpMkLst>
        </pc:grpChg>
        <pc:picChg chg="add mod">
          <ac:chgData name="김영찬" userId="a81591f0-1a4d-4c10-b0d3-35a306720c09" providerId="ADAL" clId="{8C5D3337-9A92-4731-953F-24DDF54DD1A0}" dt="2019-05-10T17:28:19.889" v="5325" actId="14100"/>
          <ac:picMkLst>
            <pc:docMk/>
            <pc:sldMk cId="1221641340" sldId="260"/>
            <ac:picMk id="101" creationId="{568BA88D-162C-452A-9720-F7E37A27BBA6}"/>
          </ac:picMkLst>
        </pc:pic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3" creationId="{4E70AB9B-4A45-4E61-BA3B-60131811A87B}"/>
          </ac:cxnSpMkLst>
        </pc:cxnChg>
        <pc:cxnChg chg="add del mod">
          <ac:chgData name="김영찬" userId="a81591f0-1a4d-4c10-b0d3-35a306720c09" providerId="ADAL" clId="{8C5D3337-9A92-4731-953F-24DDF54DD1A0}" dt="2019-05-10T17:06:27.130" v="4811" actId="478"/>
          <ac:cxnSpMkLst>
            <pc:docMk/>
            <pc:sldMk cId="1221641340" sldId="260"/>
            <ac:cxnSpMk id="14" creationId="{5FD38EF2-34DA-49BA-AB24-ECB5B4D60CD1}"/>
          </ac:cxnSpMkLst>
        </pc:cxn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6" creationId="{05C85B2D-A01F-4C89-ACBD-FC17A09B1296}"/>
          </ac:cxnSpMkLst>
        </pc:cxnChg>
        <pc:cxnChg chg="add del mod">
          <ac:chgData name="김영찬" userId="a81591f0-1a4d-4c10-b0d3-35a306720c09" providerId="ADAL" clId="{8C5D3337-9A92-4731-953F-24DDF54DD1A0}" dt="2019-05-10T17:08:46.236" v="4841" actId="478"/>
          <ac:cxnSpMkLst>
            <pc:docMk/>
            <pc:sldMk cId="1221641340" sldId="260"/>
            <ac:cxnSpMk id="19" creationId="{7D7DA1DD-044F-4FC5-8F44-DE0468706C53}"/>
          </ac:cxnSpMkLst>
        </pc:cxnChg>
        <pc:cxnChg chg="add del mod">
          <ac:chgData name="김영찬" userId="a81591f0-1a4d-4c10-b0d3-35a306720c09" providerId="ADAL" clId="{8C5D3337-9A92-4731-953F-24DDF54DD1A0}" dt="2019-05-10T17:18:28.665" v="5102" actId="478"/>
          <ac:cxnSpMkLst>
            <pc:docMk/>
            <pc:sldMk cId="1221641340" sldId="260"/>
            <ac:cxnSpMk id="41" creationId="{F910757A-21D2-491C-8502-A7E30C6385C9}"/>
          </ac:cxnSpMkLst>
        </pc:cxnChg>
        <pc:cxnChg chg="add del mod">
          <ac:chgData name="김영찬" userId="a81591f0-1a4d-4c10-b0d3-35a306720c09" providerId="ADAL" clId="{8C5D3337-9A92-4731-953F-24DDF54DD1A0}" dt="2019-05-10T17:18:22.005" v="5098" actId="478"/>
          <ac:cxnSpMkLst>
            <pc:docMk/>
            <pc:sldMk cId="1221641340" sldId="260"/>
            <ac:cxnSpMk id="43" creationId="{82D22490-873A-46F2-BDCE-8F75A0EDD67C}"/>
          </ac:cxnSpMkLst>
        </pc:cxnChg>
        <pc:cxnChg chg="add del mod">
          <ac:chgData name="김영찬" userId="a81591f0-1a4d-4c10-b0d3-35a306720c09" providerId="ADAL" clId="{8C5D3337-9A92-4731-953F-24DDF54DD1A0}" dt="2019-05-10T17:42:19.610" v="5863" actId="478"/>
          <ac:cxnSpMkLst>
            <pc:docMk/>
            <pc:sldMk cId="1221641340" sldId="260"/>
            <ac:cxnSpMk id="110" creationId="{C4E5B7C4-0204-4E68-B84F-F7D7E584CC71}"/>
          </ac:cxnSpMkLst>
        </pc:cxnChg>
        <pc:cxnChg chg="add mod ord">
          <ac:chgData name="김영찬" userId="a81591f0-1a4d-4c10-b0d3-35a306720c09" providerId="ADAL" clId="{8C5D3337-9A92-4731-953F-24DDF54DD1A0}" dt="2019-05-10T18:15:23.358" v="8105" actId="171"/>
          <ac:cxnSpMkLst>
            <pc:docMk/>
            <pc:sldMk cId="1221641340" sldId="260"/>
            <ac:cxnSpMk id="113" creationId="{E412AD73-05FE-4267-90C9-5281741E8BA2}"/>
          </ac:cxnSpMkLst>
        </pc:cxnChg>
      </pc:sldChg>
      <pc:sldChg chg="modSp add">
        <pc:chgData name="김영찬" userId="a81591f0-1a4d-4c10-b0d3-35a306720c09" providerId="ADAL" clId="{8C5D3337-9A92-4731-953F-24DDF54DD1A0}" dt="2019-05-10T18:00:42.363" v="7647" actId="20577"/>
        <pc:sldMkLst>
          <pc:docMk/>
          <pc:sldMk cId="4197121160" sldId="261"/>
        </pc:sldMkLst>
        <pc:spChg chg="mod">
          <ac:chgData name="김영찬" userId="a81591f0-1a4d-4c10-b0d3-35a306720c09" providerId="ADAL" clId="{8C5D3337-9A92-4731-953F-24DDF54DD1A0}" dt="2019-05-10T14:53:54.726" v="3442"/>
          <ac:spMkLst>
            <pc:docMk/>
            <pc:sldMk cId="4197121160" sldId="261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8:15.030" v="3821" actId="6549"/>
          <ac:spMkLst>
            <pc:docMk/>
            <pc:sldMk cId="4197121160" sldId="261"/>
            <ac:spMk id="3" creationId="{C08FC53D-329F-4A72-89A3-715DA112070D}"/>
          </ac:spMkLst>
        </pc:spChg>
        <pc:graphicFrameChg chg="mod modGraphic">
          <ac:chgData name="김영찬" userId="a81591f0-1a4d-4c10-b0d3-35a306720c09" providerId="ADAL" clId="{8C5D3337-9A92-4731-953F-24DDF54DD1A0}" dt="2019-05-10T18:00:42.363" v="7647" actId="20577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modSp add ord modNotesTx">
        <pc:chgData name="김영찬" userId="a81591f0-1a4d-4c10-b0d3-35a306720c09" providerId="ADAL" clId="{8C5D3337-9A92-4731-953F-24DDF54DD1A0}" dt="2019-05-10T18:15:33.918" v="8107" actId="171"/>
        <pc:sldMkLst>
          <pc:docMk/>
          <pc:sldMk cId="2582276959" sldId="265"/>
        </pc:sldMkLst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7" creationId="{6434BBE4-A35E-46D1-A6A6-89E1E5B3AC82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9" creationId="{88B0BA98-28C2-47C2-ADEB-240E7C8A8678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1" creationId="{AF43066D-0DC7-4CB5-B15D-403A9A9554FC}"/>
          </ac:spMkLst>
        </pc:spChg>
        <pc:spChg chg="add mod">
          <ac:chgData name="김영찬" userId="a81591f0-1a4d-4c10-b0d3-35a306720c09" providerId="ADAL" clId="{8C5D3337-9A92-4731-953F-24DDF54DD1A0}" dt="2019-05-10T17:40:32.194" v="5805" actId="20577"/>
          <ac:spMkLst>
            <pc:docMk/>
            <pc:sldMk cId="2582276959" sldId="265"/>
            <ac:spMk id="18" creationId="{61955F4C-FFAF-4582-8C24-B7F49E195252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9" creationId="{762E667A-9045-423C-8595-FEC34585995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0" creationId="{8D5929E5-49A3-4BBC-A9BF-60241544D46D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1" creationId="{988D318C-87AF-41FF-81C3-01B10BB4AB51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2" creationId="{FC77D65E-E637-4977-9435-5E99C58611F8}"/>
          </ac:spMkLst>
        </pc:spChg>
        <pc:spChg chg="mod">
          <ac:chgData name="김영찬" userId="a81591f0-1a4d-4c10-b0d3-35a306720c09" providerId="ADAL" clId="{8C5D3337-9A92-4731-953F-24DDF54DD1A0}" dt="2019-05-10T18:01:26.565" v="7729" actId="1076"/>
          <ac:spMkLst>
            <pc:docMk/>
            <pc:sldMk cId="2582276959" sldId="265"/>
            <ac:spMk id="23" creationId="{BE94DD50-7579-4427-B5C6-E261323D05F5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4" creationId="{94F31387-3574-415E-B813-C3A499201D81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6" creationId="{9E227871-F366-439A-B0E0-3B8AAC80517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7" creationId="{F8FC38A5-7E25-4D3D-AA7D-853842B7EF7B}"/>
          </ac:spMkLst>
        </pc:spChg>
        <pc:spChg chg="add mod">
          <ac:chgData name="김영찬" userId="a81591f0-1a4d-4c10-b0d3-35a306720c09" providerId="ADAL" clId="{8C5D3337-9A92-4731-953F-24DDF54DD1A0}" dt="2019-05-10T17:47:58.802" v="6028" actId="1076"/>
          <ac:spMkLst>
            <pc:docMk/>
            <pc:sldMk cId="2582276959" sldId="265"/>
            <ac:spMk id="28" creationId="{F7AB2A20-517A-498F-9456-2227C120888B}"/>
          </ac:spMkLst>
        </pc:spChg>
        <pc:spChg chg="add mod">
          <ac:chgData name="김영찬" userId="a81591f0-1a4d-4c10-b0d3-35a306720c09" providerId="ADAL" clId="{8C5D3337-9A92-4731-953F-24DDF54DD1A0}" dt="2019-05-10T17:55:06.161" v="6896" actId="403"/>
          <ac:spMkLst>
            <pc:docMk/>
            <pc:sldMk cId="2582276959" sldId="265"/>
            <ac:spMk id="29" creationId="{EFB61870-2F03-4C81-975E-5B6D933216F1}"/>
          </ac:spMkLst>
        </pc:spChg>
        <pc:spChg chg="add mod">
          <ac:chgData name="김영찬" userId="a81591f0-1a4d-4c10-b0d3-35a306720c09" providerId="ADAL" clId="{8C5D3337-9A92-4731-953F-24DDF54DD1A0}" dt="2019-05-10T18:01:14.360" v="7726" actId="1076"/>
          <ac:spMkLst>
            <pc:docMk/>
            <pc:sldMk cId="2582276959" sldId="265"/>
            <ac:spMk id="30" creationId="{64B4FE7E-B21B-45D9-B20A-10FD80F1BA6B}"/>
          </ac:spMkLst>
        </pc:spChg>
        <pc:spChg chg="add mod">
          <ac:chgData name="김영찬" userId="a81591f0-1a4d-4c10-b0d3-35a306720c09" providerId="ADAL" clId="{8C5D3337-9A92-4731-953F-24DDF54DD1A0}" dt="2019-05-10T18:01:51.014" v="7732" actId="1076"/>
          <ac:spMkLst>
            <pc:docMk/>
            <pc:sldMk cId="2582276959" sldId="265"/>
            <ac:spMk id="31" creationId="{FB251861-8A83-4AD8-ABAC-A5420030A015}"/>
          </ac:spMkLst>
        </pc:spChg>
        <pc:spChg chg="add mod">
          <ac:chgData name="김영찬" userId="a81591f0-1a4d-4c10-b0d3-35a306720c09" providerId="ADAL" clId="{8C5D3337-9A92-4731-953F-24DDF54DD1A0}" dt="2019-05-10T17:37:06.521" v="5644" actId="20577"/>
          <ac:spMkLst>
            <pc:docMk/>
            <pc:sldMk cId="2582276959" sldId="265"/>
            <ac:spMk id="32" creationId="{84AD476A-FD78-4DF6-B3A9-37DE6D2F7B79}"/>
          </ac:spMkLst>
        </pc:spChg>
        <pc:spChg chg="add mod">
          <ac:chgData name="김영찬" userId="a81591f0-1a4d-4c10-b0d3-35a306720c09" providerId="ADAL" clId="{8C5D3337-9A92-4731-953F-24DDF54DD1A0}" dt="2019-05-10T17:37:16.501" v="5658" actId="1076"/>
          <ac:spMkLst>
            <pc:docMk/>
            <pc:sldMk cId="2582276959" sldId="265"/>
            <ac:spMk id="33" creationId="{7E881AC3-27B3-4241-A38C-9C02407FF0CB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4" creationId="{A4D8031F-F64D-49C2-AA4B-D52E8C1EDE7D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5" creationId="{3F60F4AC-1D83-43C5-B4C5-4C3D1EDCE2EF}"/>
          </ac:spMkLst>
        </pc:spChg>
        <pc:spChg chg="add del mod">
          <ac:chgData name="김영찬" userId="a81591f0-1a4d-4c10-b0d3-35a306720c09" providerId="ADAL" clId="{8C5D3337-9A92-4731-953F-24DDF54DD1A0}" dt="2019-05-10T17:37:41.464" v="5666" actId="478"/>
          <ac:spMkLst>
            <pc:docMk/>
            <pc:sldMk cId="2582276959" sldId="265"/>
            <ac:spMk id="36" creationId="{ACEB7AAA-FD6C-473B-8EEF-E75A7D0BFC45}"/>
          </ac:spMkLst>
        </pc:spChg>
        <pc:spChg chg="add mod">
          <ac:chgData name="김영찬" userId="a81591f0-1a4d-4c10-b0d3-35a306720c09" providerId="ADAL" clId="{8C5D3337-9A92-4731-953F-24DDF54DD1A0}" dt="2019-05-10T17:38:05.949" v="5681" actId="14100"/>
          <ac:spMkLst>
            <pc:docMk/>
            <pc:sldMk cId="2582276959" sldId="265"/>
            <ac:spMk id="37" creationId="{CB35EFBA-5839-4172-BD1F-06036DFAE808}"/>
          </ac:spMkLst>
        </pc:spChg>
        <pc:spChg chg="add mod">
          <ac:chgData name="김영찬" userId="a81591f0-1a4d-4c10-b0d3-35a306720c09" providerId="ADAL" clId="{8C5D3337-9A92-4731-953F-24DDF54DD1A0}" dt="2019-05-10T17:38:09.451" v="5682" actId="1076"/>
          <ac:spMkLst>
            <pc:docMk/>
            <pc:sldMk cId="2582276959" sldId="265"/>
            <ac:spMk id="38" creationId="{E2972689-5762-43E9-BD75-5F1606FB050B}"/>
          </ac:spMkLst>
        </pc:spChg>
        <pc:spChg chg="add del mod">
          <ac:chgData name="김영찬" userId="a81591f0-1a4d-4c10-b0d3-35a306720c09" providerId="ADAL" clId="{8C5D3337-9A92-4731-953F-24DDF54DD1A0}" dt="2019-05-10T17:38:37.469" v="5687" actId="478"/>
          <ac:spMkLst>
            <pc:docMk/>
            <pc:sldMk cId="2582276959" sldId="265"/>
            <ac:spMk id="39" creationId="{5011DAC8-DCE2-4C62-A282-FA52C35D17EB}"/>
          </ac:spMkLst>
        </pc:spChg>
        <pc:spChg chg="add mod">
          <ac:chgData name="김영찬" userId="a81591f0-1a4d-4c10-b0d3-35a306720c09" providerId="ADAL" clId="{8C5D3337-9A92-4731-953F-24DDF54DD1A0}" dt="2019-05-10T17:40:03.612" v="5729" actId="1076"/>
          <ac:spMkLst>
            <pc:docMk/>
            <pc:sldMk cId="2582276959" sldId="265"/>
            <ac:spMk id="40" creationId="{70CF3580-7838-4E89-A456-A1F0FACF264F}"/>
          </ac:spMkLst>
        </pc:spChg>
        <pc:spChg chg="add del mod">
          <ac:chgData name="김영찬" userId="a81591f0-1a4d-4c10-b0d3-35a306720c09" providerId="ADAL" clId="{8C5D3337-9A92-4731-953F-24DDF54DD1A0}" dt="2019-05-10T17:38:52.622" v="5692" actId="478"/>
          <ac:spMkLst>
            <pc:docMk/>
            <pc:sldMk cId="2582276959" sldId="265"/>
            <ac:spMk id="41" creationId="{69EEE542-7F91-4922-9370-AD598960402E}"/>
          </ac:spMkLst>
        </pc:spChg>
        <pc:spChg chg="add mod">
          <ac:chgData name="김영찬" userId="a81591f0-1a4d-4c10-b0d3-35a306720c09" providerId="ADAL" clId="{8C5D3337-9A92-4731-953F-24DDF54DD1A0}" dt="2019-05-10T17:40:07.512" v="5730" actId="1076"/>
          <ac:spMkLst>
            <pc:docMk/>
            <pc:sldMk cId="2582276959" sldId="265"/>
            <ac:spMk id="42" creationId="{E7D49E53-CC64-4753-A13D-F0FA0FF310B6}"/>
          </ac:spMkLst>
        </pc:spChg>
        <pc:spChg chg="add mod">
          <ac:chgData name="김영찬" userId="a81591f0-1a4d-4c10-b0d3-35a306720c09" providerId="ADAL" clId="{8C5D3337-9A92-4731-953F-24DDF54DD1A0}" dt="2019-05-10T17:56:04.501" v="7004" actId="14100"/>
          <ac:spMkLst>
            <pc:docMk/>
            <pc:sldMk cId="2582276959" sldId="265"/>
            <ac:spMk id="46" creationId="{581FC385-8C18-4205-B329-C1CDAF74689E}"/>
          </ac:spMkLst>
        </pc:spChg>
        <pc:spChg chg="add 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47" creationId="{FCACF82F-8ABB-4DA2-99E0-D39D66B81BB2}"/>
          </ac:spMkLst>
        </pc:spChg>
        <pc:spChg chg="add mod">
          <ac:chgData name="김영찬" userId="a81591f0-1a4d-4c10-b0d3-35a306720c09" providerId="ADAL" clId="{8C5D3337-9A92-4731-953F-24DDF54DD1A0}" dt="2019-05-10T17:46:46.174" v="5979" actId="1582"/>
          <ac:spMkLst>
            <pc:docMk/>
            <pc:sldMk cId="2582276959" sldId="265"/>
            <ac:spMk id="48" creationId="{B1C03A54-E79D-4CB5-B0A8-06046A121E48}"/>
          </ac:spMkLst>
        </pc:spChg>
        <pc:spChg chg="add mod">
          <ac:chgData name="김영찬" userId="a81591f0-1a4d-4c10-b0d3-35a306720c09" providerId="ADAL" clId="{8C5D3337-9A92-4731-953F-24DDF54DD1A0}" dt="2019-05-10T17:47:06.915" v="5983" actId="14100"/>
          <ac:spMkLst>
            <pc:docMk/>
            <pc:sldMk cId="2582276959" sldId="265"/>
            <ac:spMk id="49" creationId="{47E3461F-2C29-4AC8-95DE-B87B1F9B14D7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3" creationId="{5D1206B4-3A4E-44E6-827C-27CEC0C7315C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5" creationId="{225FB835-2225-4A26-AB1E-DB50DBF7E597}"/>
          </ac:spMkLst>
        </pc:spChg>
        <pc:spChg chg="del mod">
          <ac:chgData name="김영찬" userId="a81591f0-1a4d-4c10-b0d3-35a306720c09" providerId="ADAL" clId="{8C5D3337-9A92-4731-953F-24DDF54DD1A0}" dt="2019-05-10T17:45:52.314" v="5967" actId="478"/>
          <ac:spMkLst>
            <pc:docMk/>
            <pc:sldMk cId="2582276959" sldId="265"/>
            <ac:spMk id="56" creationId="{EFE220D5-3854-496F-9A8F-6CF33B25E90F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8" creationId="{AE087BA9-6968-4AB6-B0B3-568BB13234A0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60" creationId="{DA46C195-7A22-4E71-AA0F-F7110B32C538}"/>
          </ac:spMkLst>
        </pc:spChg>
        <pc:spChg chg="del mod">
          <ac:chgData name="김영찬" userId="a81591f0-1a4d-4c10-b0d3-35a306720c09" providerId="ADAL" clId="{8C5D3337-9A92-4731-953F-24DDF54DD1A0}" dt="2019-05-10T17:45:55.021" v="5968" actId="478"/>
          <ac:spMkLst>
            <pc:docMk/>
            <pc:sldMk cId="2582276959" sldId="265"/>
            <ac:spMk id="61" creationId="{6FD9796A-3610-4070-9EA9-D1A0AE625C28}"/>
          </ac:spMkLst>
        </pc:spChg>
        <pc:spChg chg="add mod">
          <ac:chgData name="김영찬" userId="a81591f0-1a4d-4c10-b0d3-35a306720c09" providerId="ADAL" clId="{8C5D3337-9A92-4731-953F-24DDF54DD1A0}" dt="2019-05-10T17:49:16.970" v="6173" actId="1076"/>
          <ac:spMkLst>
            <pc:docMk/>
            <pc:sldMk cId="2582276959" sldId="265"/>
            <ac:spMk id="62" creationId="{72511F03-F295-42C2-AF41-4720E9710643}"/>
          </ac:spMkLst>
        </pc:spChg>
        <pc:spChg chg="add del">
          <ac:chgData name="김영찬" userId="a81591f0-1a4d-4c10-b0d3-35a306720c09" providerId="ADAL" clId="{8C5D3337-9A92-4731-953F-24DDF54DD1A0}" dt="2019-05-10T17:48:10.299" v="6030"/>
          <ac:spMkLst>
            <pc:docMk/>
            <pc:sldMk cId="2582276959" sldId="265"/>
            <ac:spMk id="63" creationId="{2611635B-1670-496F-9976-73EC4A58D9E2}"/>
          </ac:spMkLst>
        </pc:spChg>
        <pc:spChg chg="add del mod">
          <ac:chgData name="김영찬" userId="a81591f0-1a4d-4c10-b0d3-35a306720c09" providerId="ADAL" clId="{8C5D3337-9A92-4731-953F-24DDF54DD1A0}" dt="2019-05-10T17:49:55.781" v="6194" actId="1076"/>
          <ac:spMkLst>
            <pc:docMk/>
            <pc:sldMk cId="2582276959" sldId="265"/>
            <ac:spMk id="64" creationId="{4C9C2DD2-AF4F-4A11-A176-4AC8115ECA4D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6" creationId="{86890F16-6935-487A-98EF-CDCDC04222D8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7" creationId="{4FD04725-12BB-4157-978A-119F704B92B5}"/>
          </ac:spMkLst>
        </pc:spChg>
        <pc:spChg chg="add mod">
          <ac:chgData name="김영찬" userId="a81591f0-1a4d-4c10-b0d3-35a306720c09" providerId="ADAL" clId="{8C5D3337-9A92-4731-953F-24DDF54DD1A0}" dt="2019-05-10T18:04:25.420" v="7853" actId="1076"/>
          <ac:spMkLst>
            <pc:docMk/>
            <pc:sldMk cId="2582276959" sldId="265"/>
            <ac:spMk id="68" creationId="{396B13CE-1307-426A-A954-2328F66940EC}"/>
          </ac:spMkLst>
        </pc:spChg>
        <pc:grpChg chg="mod">
          <ac:chgData name="김영찬" userId="a81591f0-1a4d-4c10-b0d3-35a306720c09" providerId="ADAL" clId="{8C5D3337-9A92-4731-953F-24DDF54DD1A0}" dt="2019-05-10T17:34:16.267" v="5553" actId="1076"/>
          <ac:grpSpMkLst>
            <pc:docMk/>
            <pc:sldMk cId="2582276959" sldId="265"/>
            <ac:grpSpMk id="17" creationId="{D262DC4F-D505-4A30-9197-10A478FFD354}"/>
          </ac:grpSpMkLst>
        </pc:grpChg>
        <pc:grpChg chg="add mod topLvl">
          <ac:chgData name="김영찬" userId="a81591f0-1a4d-4c10-b0d3-35a306720c09" providerId="ADAL" clId="{8C5D3337-9A92-4731-953F-24DDF54DD1A0}" dt="2019-05-10T17:56:17.238" v="7008" actId="1076"/>
          <ac:grpSpMkLst>
            <pc:docMk/>
            <pc:sldMk cId="2582276959" sldId="265"/>
            <ac:grpSpMk id="50" creationId="{E57ABCDC-9666-47EF-9E26-DD1C96EBD674}"/>
          </ac:grpSpMkLst>
        </pc:grpChg>
        <pc:grpChg chg="add del mod">
          <ac:chgData name="김영찬" userId="a81591f0-1a4d-4c10-b0d3-35a306720c09" providerId="ADAL" clId="{8C5D3337-9A92-4731-953F-24DDF54DD1A0}" dt="2019-05-10T17:46:13.570" v="5971" actId="165"/>
          <ac:grpSpMkLst>
            <pc:docMk/>
            <pc:sldMk cId="2582276959" sldId="265"/>
            <ac:grpSpMk id="51" creationId="{DCAA0E67-BC03-4AD8-9EFA-E80CC692D663}"/>
          </ac:grpSpMkLst>
        </pc:grpChg>
        <pc:grpChg chg="add del mod">
          <ac:chgData name="김영찬" userId="a81591f0-1a4d-4c10-b0d3-35a306720c09" providerId="ADAL" clId="{8C5D3337-9A92-4731-953F-24DDF54DD1A0}" dt="2019-05-10T17:46:09.333" v="5969" actId="165"/>
          <ac:grpSpMkLst>
            <pc:docMk/>
            <pc:sldMk cId="2582276959" sldId="265"/>
            <ac:grpSpMk id="52" creationId="{79FA1BEE-E419-4E64-AE47-150EEB132140}"/>
          </ac:grpSpMkLst>
        </pc:grpChg>
        <pc:grpChg chg="del mod">
          <ac:chgData name="김영찬" userId="a81591f0-1a4d-4c10-b0d3-35a306720c09" providerId="ADAL" clId="{8C5D3337-9A92-4731-953F-24DDF54DD1A0}" dt="2019-05-10T17:45:52.314" v="5967" actId="478"/>
          <ac:grpSpMkLst>
            <pc:docMk/>
            <pc:sldMk cId="2582276959" sldId="265"/>
            <ac:grpSpMk id="54" creationId="{5A74065D-12A0-41B5-B288-22A5113E35ED}"/>
          </ac:grpSpMkLst>
        </pc:grpChg>
        <pc:grpChg chg="add del mod">
          <ac:chgData name="김영찬" userId="a81591f0-1a4d-4c10-b0d3-35a306720c09" providerId="ADAL" clId="{8C5D3337-9A92-4731-953F-24DDF54DD1A0}" dt="2019-05-10T17:46:11.303" v="5970" actId="165"/>
          <ac:grpSpMkLst>
            <pc:docMk/>
            <pc:sldMk cId="2582276959" sldId="265"/>
            <ac:grpSpMk id="57" creationId="{B6BE8822-B056-41B5-995D-5135F453263C}"/>
          </ac:grpSpMkLst>
        </pc:grpChg>
        <pc:grpChg chg="del mod">
          <ac:chgData name="김영찬" userId="a81591f0-1a4d-4c10-b0d3-35a306720c09" providerId="ADAL" clId="{8C5D3337-9A92-4731-953F-24DDF54DD1A0}" dt="2019-05-10T17:45:55.021" v="5968" actId="478"/>
          <ac:grpSpMkLst>
            <pc:docMk/>
            <pc:sldMk cId="2582276959" sldId="265"/>
            <ac:grpSpMk id="59" creationId="{C5E99859-B5F2-4780-8845-9268F5AAD747}"/>
          </ac:grpSpMkLst>
        </pc:grpChg>
        <pc:picChg chg="add mod">
          <ac:chgData name="김영찬" userId="a81591f0-1a4d-4c10-b0d3-35a306720c09" providerId="ADAL" clId="{8C5D3337-9A92-4731-953F-24DDF54DD1A0}" dt="2019-05-10T17:34:16.267" v="5553" actId="1076"/>
          <ac:picMkLst>
            <pc:docMk/>
            <pc:sldMk cId="2582276959" sldId="265"/>
            <ac:picMk id="25" creationId="{9963EE23-F192-46B8-87EF-C84A7818A35D}"/>
          </ac:picMkLst>
        </pc:picChg>
        <pc:picChg chg="add mod">
          <ac:chgData name="김영찬" userId="a81591f0-1a4d-4c10-b0d3-35a306720c09" providerId="ADAL" clId="{8C5D3337-9A92-4731-953F-24DDF54DD1A0}" dt="2019-05-10T17:50:19.888" v="6202" actId="1076"/>
          <ac:picMkLst>
            <pc:docMk/>
            <pc:sldMk cId="2582276959" sldId="265"/>
            <ac:picMk id="65" creationId="{5F538F27-1F41-4F12-896A-09AD58C8C0BF}"/>
          </ac:picMkLst>
        </pc:picChg>
        <pc:cxnChg chg="add mod">
          <ac:chgData name="김영찬" userId="a81591f0-1a4d-4c10-b0d3-35a306720c09" providerId="ADAL" clId="{8C5D3337-9A92-4731-953F-24DDF54DD1A0}" dt="2019-05-10T17:34:16.267" v="5553" actId="1076"/>
          <ac:cxnSpMkLst>
            <pc:docMk/>
            <pc:sldMk cId="2582276959" sldId="265"/>
            <ac:cxnSpMk id="10" creationId="{F264205D-E2E2-4061-9A3D-6F99671212C1}"/>
          </ac:cxnSpMkLst>
        </pc:cxnChg>
        <pc:cxnChg chg="add del mod">
          <ac:chgData name="김영찬" userId="a81591f0-1a4d-4c10-b0d3-35a306720c09" providerId="ADAL" clId="{8C5D3337-9A92-4731-953F-24DDF54DD1A0}" dt="2019-05-10T17:40:50.686" v="5807" actId="11529"/>
          <ac:cxnSpMkLst>
            <pc:docMk/>
            <pc:sldMk cId="2582276959" sldId="265"/>
            <ac:cxnSpMk id="14" creationId="{469C3474-948E-41AE-9CBD-77A8B17CE0D2}"/>
          </ac:cxnSpMkLst>
        </pc:cxnChg>
        <pc:cxnChg chg="add del mod">
          <ac:chgData name="김영찬" userId="a81591f0-1a4d-4c10-b0d3-35a306720c09" providerId="ADAL" clId="{8C5D3337-9A92-4731-953F-24DDF54DD1A0}" dt="2019-05-10T17:41:02.283" v="5809" actId="11529"/>
          <ac:cxnSpMkLst>
            <pc:docMk/>
            <pc:sldMk cId="2582276959" sldId="265"/>
            <ac:cxnSpMk id="43" creationId="{DB473207-3503-4B07-A52F-196304ECF67B}"/>
          </ac:cxnSpMkLst>
        </pc:cxnChg>
        <pc:cxnChg chg="add mod">
          <ac:chgData name="김영찬" userId="a81591f0-1a4d-4c10-b0d3-35a306720c09" providerId="ADAL" clId="{8C5D3337-9A92-4731-953F-24DDF54DD1A0}" dt="2019-05-10T17:41:23.884" v="5812" actId="208"/>
          <ac:cxnSpMkLst>
            <pc:docMk/>
            <pc:sldMk cId="2582276959" sldId="265"/>
            <ac:cxnSpMk id="45" creationId="{442CCCA7-A6FD-4F69-AEBC-A669F5F24301}"/>
          </ac:cxnSpMkLst>
        </pc:cxnChg>
        <pc:cxnChg chg="add mod ord">
          <ac:chgData name="김영찬" userId="a81591f0-1a4d-4c10-b0d3-35a306720c09" providerId="ADAL" clId="{8C5D3337-9A92-4731-953F-24DDF54DD1A0}" dt="2019-05-10T18:15:33.918" v="8107" actId="171"/>
          <ac:cxnSpMkLst>
            <pc:docMk/>
            <pc:sldMk cId="2582276959" sldId="265"/>
            <ac:cxnSpMk id="71" creationId="{8F59005E-9052-45E6-90AA-E496E45F7E57}"/>
          </ac:cxnSpMkLst>
        </pc:cxnChg>
      </pc:sldChg>
      <pc:sldChg chg="addSp delSp modSp add">
        <pc:chgData name="김영찬" userId="a81591f0-1a4d-4c10-b0d3-35a306720c09" providerId="ADAL" clId="{8C5D3337-9A92-4731-953F-24DDF54DD1A0}" dt="2019-05-10T18:13:55.873" v="8098"/>
        <pc:sldMkLst>
          <pc:docMk/>
          <pc:sldMk cId="306099351" sldId="266"/>
        </pc:sldMkLst>
        <pc:spChg chg="mod">
          <ac:chgData name="김영찬" userId="a81591f0-1a4d-4c10-b0d3-35a306720c09" providerId="ADAL" clId="{8C5D3337-9A92-4731-953F-24DDF54DD1A0}" dt="2019-05-10T18:00:08.338" v="7587" actId="6549"/>
          <ac:spMkLst>
            <pc:docMk/>
            <pc:sldMk cId="306099351" sldId="266"/>
            <ac:spMk id="3" creationId="{C08FC53D-329F-4A72-89A3-715DA112070D}"/>
          </ac:spMkLst>
        </pc:spChg>
        <pc:picChg chg="add del mod">
          <ac:chgData name="김영찬" userId="a81591f0-1a4d-4c10-b0d3-35a306720c09" providerId="ADAL" clId="{8C5D3337-9A92-4731-953F-24DDF54DD1A0}" dt="2019-05-10T18:13:36.818" v="8091" actId="478"/>
          <ac:picMkLst>
            <pc:docMk/>
            <pc:sldMk cId="306099351" sldId="266"/>
            <ac:picMk id="6" creationId="{5BE1AFC7-5F64-4902-887E-A84B8B25964B}"/>
          </ac:picMkLst>
        </pc:picChg>
        <pc:picChg chg="del">
          <ac:chgData name="김영찬" userId="a81591f0-1a4d-4c10-b0d3-35a306720c09" providerId="ADAL" clId="{8C5D3337-9A92-4731-953F-24DDF54DD1A0}" dt="2019-05-10T18:07:51.840" v="7913" actId="478"/>
          <ac:picMkLst>
            <pc:docMk/>
            <pc:sldMk cId="306099351" sldId="266"/>
            <ac:picMk id="10" creationId="{EB3537C0-7EE1-4F26-A0C7-648AC7327FBA}"/>
          </ac:picMkLst>
        </pc:picChg>
        <pc:picChg chg="add del mod">
          <ac:chgData name="김영찬" userId="a81591f0-1a4d-4c10-b0d3-35a306720c09" providerId="ADAL" clId="{8C5D3337-9A92-4731-953F-24DDF54DD1A0}" dt="2019-05-10T18:13:43.664" v="8095" actId="478"/>
          <ac:picMkLst>
            <pc:docMk/>
            <pc:sldMk cId="306099351" sldId="266"/>
            <ac:picMk id="11" creationId="{A9A5F66D-9CA7-49DD-A9EA-5ED24B829558}"/>
          </ac:picMkLst>
        </pc:picChg>
        <pc:picChg chg="del">
          <ac:chgData name="김영찬" userId="a81591f0-1a4d-4c10-b0d3-35a306720c09" providerId="ADAL" clId="{8C5D3337-9A92-4731-953F-24DDF54DD1A0}" dt="2019-05-10T18:07:52.362" v="7914" actId="478"/>
          <ac:picMkLst>
            <pc:docMk/>
            <pc:sldMk cId="306099351" sldId="266"/>
            <ac:picMk id="12" creationId="{9A9B8CB2-A054-4DBC-B5BB-8D75CDA68F7C}"/>
          </ac:picMkLst>
        </pc:picChg>
        <pc:picChg chg="del">
          <ac:chgData name="김영찬" userId="a81591f0-1a4d-4c10-b0d3-35a306720c09" providerId="ADAL" clId="{8C5D3337-9A92-4731-953F-24DDF54DD1A0}" dt="2019-05-10T18:07:53.355" v="7916" actId="478"/>
          <ac:picMkLst>
            <pc:docMk/>
            <pc:sldMk cId="306099351" sldId="266"/>
            <ac:picMk id="14" creationId="{DB6A2FE9-B28D-406A-9E04-0907EF0CA6C0}"/>
          </ac:picMkLst>
        </pc:picChg>
        <pc:picChg chg="del">
          <ac:chgData name="김영찬" userId="a81591f0-1a4d-4c10-b0d3-35a306720c09" providerId="ADAL" clId="{8C5D3337-9A92-4731-953F-24DDF54DD1A0}" dt="2019-05-10T18:07:52.526" v="7915" actId="478"/>
          <ac:picMkLst>
            <pc:docMk/>
            <pc:sldMk cId="306099351" sldId="266"/>
            <ac:picMk id="16" creationId="{A00272D2-B8DB-4F58-80A2-26028A1DFE26}"/>
          </ac:picMkLst>
        </pc:picChg>
        <pc:picChg chg="add del mod">
          <ac:chgData name="김영찬" userId="a81591f0-1a4d-4c10-b0d3-35a306720c09" providerId="ADAL" clId="{8C5D3337-9A92-4731-953F-24DDF54DD1A0}" dt="2019-05-10T18:13:19.373" v="8084"/>
          <ac:picMkLst>
            <pc:docMk/>
            <pc:sldMk cId="306099351" sldId="266"/>
            <ac:picMk id="17" creationId="{4FFCF188-9F7A-4E65-905F-69B340D593EB}"/>
          </ac:picMkLst>
        </pc:picChg>
        <pc:picChg chg="del">
          <ac:chgData name="김영찬" userId="a81591f0-1a4d-4c10-b0d3-35a306720c09" providerId="ADAL" clId="{8C5D3337-9A92-4731-953F-24DDF54DD1A0}" dt="2019-05-10T18:07:53.826" v="7917" actId="478"/>
          <ac:picMkLst>
            <pc:docMk/>
            <pc:sldMk cId="306099351" sldId="266"/>
            <ac:picMk id="18" creationId="{E6859861-974B-4D10-8597-BF8D3FA2C810}"/>
          </ac:picMkLst>
        </pc:picChg>
        <pc:picChg chg="add del mod">
          <ac:chgData name="김영찬" userId="a81591f0-1a4d-4c10-b0d3-35a306720c09" providerId="ADAL" clId="{8C5D3337-9A92-4731-953F-24DDF54DD1A0}" dt="2019-05-10T18:13:42.386" v="8094"/>
          <ac:picMkLst>
            <pc:docMk/>
            <pc:sldMk cId="306099351" sldId="266"/>
            <ac:picMk id="19" creationId="{2D70FC0F-5AC7-4B2D-AF75-D910C39D668D}"/>
          </ac:picMkLst>
        </pc:picChg>
        <pc:picChg chg="add del mod">
          <ac:chgData name="김영찬" userId="a81591f0-1a4d-4c10-b0d3-35a306720c09" providerId="ADAL" clId="{8C5D3337-9A92-4731-953F-24DDF54DD1A0}" dt="2019-05-10T18:13:35.500" v="8090"/>
          <ac:picMkLst>
            <pc:docMk/>
            <pc:sldMk cId="306099351" sldId="266"/>
            <ac:picMk id="20" creationId="{A86D876A-044F-48DF-A62A-60629ACBC4C2}"/>
          </ac:picMkLst>
        </pc:picChg>
        <pc:picChg chg="add">
          <ac:chgData name="김영찬" userId="a81591f0-1a4d-4c10-b0d3-35a306720c09" providerId="ADAL" clId="{8C5D3337-9A92-4731-953F-24DDF54DD1A0}" dt="2019-05-10T18:13:37.483" v="8092"/>
          <ac:picMkLst>
            <pc:docMk/>
            <pc:sldMk cId="306099351" sldId="266"/>
            <ac:picMk id="21" creationId="{4935CDEA-1299-4F66-89AE-C64002D5BA67}"/>
          </ac:picMkLst>
        </pc:picChg>
        <pc:picChg chg="add del">
          <ac:chgData name="김영찬" userId="a81591f0-1a4d-4c10-b0d3-35a306720c09" providerId="ADAL" clId="{8C5D3337-9A92-4731-953F-24DDF54DD1A0}" dt="2019-05-10T18:13:55.047" v="8097"/>
          <ac:picMkLst>
            <pc:docMk/>
            <pc:sldMk cId="306099351" sldId="266"/>
            <ac:picMk id="22" creationId="{5C459EFE-E371-45FF-855F-ED6B038A953F}"/>
          </ac:picMkLst>
        </pc:picChg>
        <pc:picChg chg="add">
          <ac:chgData name="김영찬" userId="a81591f0-1a4d-4c10-b0d3-35a306720c09" providerId="ADAL" clId="{8C5D3337-9A92-4731-953F-24DDF54DD1A0}" dt="2019-05-10T18:13:55.873" v="8098"/>
          <ac:picMkLst>
            <pc:docMk/>
            <pc:sldMk cId="306099351" sldId="266"/>
            <ac:picMk id="23" creationId="{A63C2F75-F5BB-418F-8602-1D6FBCC95CE8}"/>
          </ac:picMkLst>
        </pc:picChg>
      </pc:sldChg>
      <pc:sldChg chg="modSp add">
        <pc:chgData name="김영찬" userId="a81591f0-1a4d-4c10-b0d3-35a306720c09" providerId="ADAL" clId="{8C5D3337-9A92-4731-953F-24DDF54DD1A0}" dt="2019-05-10T18:12:20.441" v="8079" actId="20577"/>
        <pc:sldMkLst>
          <pc:docMk/>
          <pc:sldMk cId="2517608374" sldId="267"/>
        </pc:sldMkLst>
        <pc:spChg chg="mod">
          <ac:chgData name="김영찬" userId="a81591f0-1a4d-4c10-b0d3-35a306720c09" providerId="ADAL" clId="{8C5D3337-9A92-4731-953F-24DDF54DD1A0}" dt="2019-05-10T18:11:57.296" v="8012" actId="20577"/>
          <ac:spMkLst>
            <pc:docMk/>
            <pc:sldMk cId="2517608374" sldId="267"/>
            <ac:spMk id="2" creationId="{B55F72E5-0990-4306-9554-B56B09BCA813}"/>
          </ac:spMkLst>
        </pc:spChg>
        <pc:spChg chg="mod">
          <ac:chgData name="김영찬" userId="a81591f0-1a4d-4c10-b0d3-35a306720c09" providerId="ADAL" clId="{8C5D3337-9A92-4731-953F-24DDF54DD1A0}" dt="2019-05-10T18:12:20.441" v="8079" actId="20577"/>
          <ac:spMkLst>
            <pc:docMk/>
            <pc:sldMk cId="2517608374" sldId="267"/>
            <ac:spMk id="3" creationId="{9BED47D4-ED28-440D-90C9-75F03E72F699}"/>
          </ac:spMkLst>
        </pc:spChg>
      </pc:sldChg>
      <pc:sldMasterChg chg="modSp modSldLayout">
        <pc:chgData name="김영찬" userId="a81591f0-1a4d-4c10-b0d3-35a306720c09" providerId="ADAL" clId="{8C5D3337-9A92-4731-953F-24DDF54DD1A0}" dt="2019-05-10T13:39:09.190" v="18" actId="6549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8C5D3337-9A92-4731-953F-24DDF54DD1A0}" dt="2019-05-10T13:38:39.765" v="6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delSp modSp">
          <pc:chgData name="김영찬" userId="a81591f0-1a4d-4c10-b0d3-35a306720c09" providerId="ADAL" clId="{8C5D3337-9A92-4731-953F-24DDF54DD1A0}" dt="2019-05-10T13:38:49.361" v="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8C5D3337-9A92-4731-953F-24DDF54DD1A0}" dt="2019-05-10T13:38:49.361" v="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del">
            <ac:chgData name="김영찬" userId="a81591f0-1a4d-4c10-b0d3-35a306720c09" providerId="ADAL" clId="{8C5D3337-9A92-4731-953F-24DDF54DD1A0}" dt="2019-05-10T13:38:24.403" v="1" actId="478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8C5D3337-9A92-4731-953F-24DDF54DD1A0}" dt="2019-05-10T13:38:52.825" v="14" actId="6549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8C5D3337-9A92-4731-953F-24DDF54DD1A0}" dt="2019-05-10T13:38:52.825" v="14" actId="6549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9.190" v="18" actId="6549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8C5D3337-9A92-4731-953F-24DDF54DD1A0}" dt="2019-05-10T13:39:09.190" v="18" actId="6549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5.258" v="17" actId="6549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8C5D3337-9A92-4731-953F-24DDF54DD1A0}" dt="2019-05-10T13:39:05.258" v="17" actId="6549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8:58.268" v="15" actId="654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8C5D3337-9A92-4731-953F-24DDF54DD1A0}" dt="2019-05-10T13:38:58.268" v="15" actId="6549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1.338" v="16" actId="6549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8C5D3337-9A92-4731-953F-24DDF54DD1A0}" dt="2019-05-10T13:39:01.338" v="16" actId="6549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</pc:sldLayoutChg>
      </pc:sldMasterChg>
    </pc:docChg>
  </pc:docChgLst>
  <pc:docChgLst>
    <pc:chgData name="김영찬" userId="a81591f0-1a4d-4c10-b0d3-35a306720c09" providerId="ADAL" clId="{96725876-79DF-416C-B807-402B7C64161B}"/>
    <pc:docChg chg="delSld">
      <pc:chgData name="김영찬" userId="a81591f0-1a4d-4c10-b0d3-35a306720c09" providerId="ADAL" clId="{96725876-79DF-416C-B807-402B7C64161B}" dt="2019-05-10T13:37:52.124" v="13" actId="2696"/>
      <pc:docMkLst>
        <pc:docMk/>
      </pc:docMkLst>
    </pc:docChg>
  </pc:docChgLst>
  <pc:docChgLst>
    <pc:chgData name="김영찬" userId="a81591f0-1a4d-4c10-b0d3-35a306720c09" providerId="ADAL" clId="{C6263AE8-44B9-418E-970B-782102A8990D}"/>
    <pc:docChg chg="undo custSel addSld delSld modSld">
      <pc:chgData name="김영찬" userId="a81591f0-1a4d-4c10-b0d3-35a306720c09" providerId="ADAL" clId="{C6263AE8-44B9-418E-970B-782102A8990D}" dt="2019-05-28T12:27:29.727" v="168" actId="404"/>
      <pc:docMkLst>
        <pc:docMk/>
      </pc:docMkLst>
      <pc:sldChg chg="modSp">
        <pc:chgData name="김영찬" userId="a81591f0-1a4d-4c10-b0d3-35a306720c09" providerId="ADAL" clId="{C6263AE8-44B9-418E-970B-782102A8990D}" dt="2019-05-28T12:27:29.727" v="168" actId="404"/>
        <pc:sldMkLst>
          <pc:docMk/>
          <pc:sldMk cId="4197121160" sldId="261"/>
        </pc:sldMkLst>
        <pc:spChg chg="mod">
          <ac:chgData name="김영찬" userId="a81591f0-1a4d-4c10-b0d3-35a306720c09" providerId="ADAL" clId="{C6263AE8-44B9-418E-970B-782102A8990D}" dt="2019-05-28T12:15:54.655" v="9"/>
          <ac:spMkLst>
            <pc:docMk/>
            <pc:sldMk cId="4197121160" sldId="261"/>
            <ac:spMk id="2" creationId="{AA57BE3B-8A81-4775-8A24-BE9D0E50C6BC}"/>
          </ac:spMkLst>
        </pc:spChg>
        <pc:graphicFrameChg chg="mod modGraphic">
          <ac:chgData name="김영찬" userId="a81591f0-1a4d-4c10-b0d3-35a306720c09" providerId="ADAL" clId="{C6263AE8-44B9-418E-970B-782102A8990D}" dt="2019-05-28T12:27:29.727" v="168" actId="404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modSp">
        <pc:chgData name="김영찬" userId="a81591f0-1a4d-4c10-b0d3-35a306720c09" providerId="ADAL" clId="{C6263AE8-44B9-418E-970B-782102A8990D}" dt="2019-05-28T12:26:07.507" v="114" actId="478"/>
        <pc:sldMkLst>
          <pc:docMk/>
          <pc:sldMk cId="2517608374" sldId="267"/>
        </pc:sldMkLst>
        <pc:spChg chg="mod">
          <ac:chgData name="김영찬" userId="a81591f0-1a4d-4c10-b0d3-35a306720c09" providerId="ADAL" clId="{C6263AE8-44B9-418E-970B-782102A8990D}" dt="2019-05-28T12:25:43.744" v="94" actId="20577"/>
          <ac:spMkLst>
            <pc:docMk/>
            <pc:sldMk cId="2517608374" sldId="267"/>
            <ac:spMk id="3" creationId="{9BED47D4-ED28-440D-90C9-75F03E72F699}"/>
          </ac:spMkLst>
        </pc:spChg>
        <pc:picChg chg="add del mod">
          <ac:chgData name="김영찬" userId="a81591f0-1a4d-4c10-b0d3-35a306720c09" providerId="ADAL" clId="{C6263AE8-44B9-418E-970B-782102A8990D}" dt="2019-05-28T12:25:57.006" v="105"/>
          <ac:picMkLst>
            <pc:docMk/>
            <pc:sldMk cId="2517608374" sldId="267"/>
            <ac:picMk id="8" creationId="{B77B10B1-0188-46FD-A2C0-1D79BE428841}"/>
          </ac:picMkLst>
        </pc:picChg>
        <pc:picChg chg="add mod">
          <ac:chgData name="김영찬" userId="a81591f0-1a4d-4c10-b0d3-35a306720c09" providerId="ADAL" clId="{C6263AE8-44B9-418E-970B-782102A8990D}" dt="2019-05-28T12:26:04.009" v="112" actId="1076"/>
          <ac:picMkLst>
            <pc:docMk/>
            <pc:sldMk cId="2517608374" sldId="267"/>
            <ac:picMk id="10" creationId="{A4F182B4-5B20-4303-82F3-2C6365718551}"/>
          </ac:picMkLst>
        </pc:picChg>
        <pc:picChg chg="add del">
          <ac:chgData name="김영찬" userId="a81591f0-1a4d-4c10-b0d3-35a306720c09" providerId="ADAL" clId="{C6263AE8-44B9-418E-970B-782102A8990D}" dt="2019-05-28T12:26:07.507" v="114" actId="478"/>
          <ac:picMkLst>
            <pc:docMk/>
            <pc:sldMk cId="2517608374" sldId="267"/>
            <ac:picMk id="11" creationId="{A6CE3275-91AC-4CEF-BBDE-27AEC2F502CC}"/>
          </ac:picMkLst>
        </pc:picChg>
      </pc:sldChg>
      <pc:sldChg chg="add del">
        <pc:chgData name="김영찬" userId="a81591f0-1a4d-4c10-b0d3-35a306720c09" providerId="ADAL" clId="{C6263AE8-44B9-418E-970B-782102A8990D}" dt="2019-05-28T12:15:48.560" v="1" actId="2696"/>
        <pc:sldMkLst>
          <pc:docMk/>
          <pc:sldMk cId="1132221604" sldId="268"/>
        </pc:sldMkLst>
      </pc:sldChg>
      <pc:sldChg chg="addSp delSp modSp add">
        <pc:chgData name="김영찬" userId="a81591f0-1a4d-4c10-b0d3-35a306720c09" providerId="ADAL" clId="{C6263AE8-44B9-418E-970B-782102A8990D}" dt="2019-05-28T12:26:42.089" v="133" actId="1076"/>
        <pc:sldMkLst>
          <pc:docMk/>
          <pc:sldMk cId="2270366174" sldId="268"/>
        </pc:sldMkLst>
        <pc:spChg chg="del mod">
          <ac:chgData name="김영찬" userId="a81591f0-1a4d-4c10-b0d3-35a306720c09" providerId="ADAL" clId="{C6263AE8-44B9-418E-970B-782102A8990D}" dt="2019-05-28T12:26:16.290" v="118"/>
          <ac:spMkLst>
            <pc:docMk/>
            <pc:sldMk cId="2270366174" sldId="268"/>
            <ac:spMk id="3" creationId="{9BED47D4-ED28-440D-90C9-75F03E72F699}"/>
          </ac:spMkLst>
        </pc:spChg>
        <pc:spChg chg="del">
          <ac:chgData name="김영찬" userId="a81591f0-1a4d-4c10-b0d3-35a306720c09" providerId="ADAL" clId="{C6263AE8-44B9-418E-970B-782102A8990D}" dt="2019-05-28T12:26:37.093" v="131" actId="478"/>
          <ac:spMkLst>
            <pc:docMk/>
            <pc:sldMk cId="2270366174" sldId="268"/>
            <ac:spMk id="5" creationId="{A4F3CE2C-6C4B-40FA-9D7D-03679CAB5200}"/>
          </ac:spMkLst>
        </pc:spChg>
        <pc:picChg chg="add mod">
          <ac:chgData name="김영찬" userId="a81591f0-1a4d-4c10-b0d3-35a306720c09" providerId="ADAL" clId="{C6263AE8-44B9-418E-970B-782102A8990D}" dt="2019-05-28T12:26:38.232" v="132" actId="1076"/>
          <ac:picMkLst>
            <pc:docMk/>
            <pc:sldMk cId="2270366174" sldId="268"/>
            <ac:picMk id="8" creationId="{2F9A39B0-7DFF-4621-AAC4-324F3D9A3478}"/>
          </ac:picMkLst>
        </pc:picChg>
        <pc:picChg chg="del">
          <ac:chgData name="김영찬" userId="a81591f0-1a4d-4c10-b0d3-35a306720c09" providerId="ADAL" clId="{C6263AE8-44B9-418E-970B-782102A8990D}" dt="2019-05-28T12:26:12.109" v="116" actId="478"/>
          <ac:picMkLst>
            <pc:docMk/>
            <pc:sldMk cId="2270366174" sldId="268"/>
            <ac:picMk id="10" creationId="{A4F182B4-5B20-4303-82F3-2C6365718551}"/>
          </ac:picMkLst>
        </pc:picChg>
        <pc:picChg chg="add mod">
          <ac:chgData name="김영찬" userId="a81591f0-1a4d-4c10-b0d3-35a306720c09" providerId="ADAL" clId="{C6263AE8-44B9-418E-970B-782102A8990D}" dt="2019-05-28T12:26:42.089" v="133" actId="1076"/>
          <ac:picMkLst>
            <pc:docMk/>
            <pc:sldMk cId="2270366174" sldId="268"/>
            <ac:picMk id="11" creationId="{DCD39B79-56E9-4FA5-ADBF-7CBBB54B1F1F}"/>
          </ac:picMkLst>
        </pc:picChg>
      </pc:sldChg>
    </pc:docChg>
  </pc:docChgLst>
  <pc:docChgLst>
    <pc:chgData name="김영찬" userId="a81591f0-1a4d-4c10-b0d3-35a306720c09" providerId="ADAL" clId="{0FF42640-1B0D-47F0-99C2-6800CA124613}"/>
    <pc:docChg chg="undo custSel addSld delSld modSld sldOrd modMainMaster">
      <pc:chgData name="김영찬" userId="a81591f0-1a4d-4c10-b0d3-35a306720c09" providerId="ADAL" clId="{0FF42640-1B0D-47F0-99C2-6800CA124613}" dt="2019-04-14T08:37:22.457" v="15416" actId="20577"/>
      <pc:docMkLst>
        <pc:docMk/>
      </pc:docMkLst>
      <pc:sldMasterChg chg="modSldLayout">
        <pc:chgData name="김영찬" userId="a81591f0-1a4d-4c10-b0d3-35a306720c09" providerId="ADAL" clId="{0FF42640-1B0D-47F0-99C2-6800CA124613}" dt="2019-04-07T08:15:17.305" v="2540" actId="478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0FF42640-1B0D-47F0-99C2-6800CA124613}" dt="2019-04-07T08:13:52.548" v="2519" actId="692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FF42640-1B0D-47F0-99C2-6800CA124613}" dt="2019-04-07T08:13:52.548" v="2519" actId="692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3:55.828" v="2520" actId="692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FF42640-1B0D-47F0-99C2-6800CA124613}" dt="2019-04-07T08:13:55.828" v="2520" actId="692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4:03.343" v="2522" actId="692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FF42640-1B0D-47F0-99C2-6800CA124613}" dt="2019-04-07T08:14:03.343" v="2522" actId="692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</pc:sldLayoutChg>
        <pc:sldLayoutChg chg="addSp delSp modSp">
          <pc:chgData name="김영찬" userId="a81591f0-1a4d-4c10-b0d3-35a306720c09" providerId="ADAL" clId="{0FF42640-1B0D-47F0-99C2-6800CA124613}" dt="2019-04-07T08:15:12.443" v="253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0FF42640-1B0D-47F0-99C2-6800CA124613}" dt="2019-04-07T08:14:23.697" v="2529" actId="14100"/>
            <ac:spMkLst>
              <pc:docMk/>
              <pc:sldMasterMk cId="3580537156" sldId="2147483648"/>
              <pc:sldLayoutMk cId="870047011" sldId="2147483656"/>
              <ac:spMk id="3" creationId="{A8A81D29-565E-4AAE-8980-ADE5607E6196}"/>
            </ac:spMkLst>
          </pc:spChg>
          <pc:spChg chg="add mod">
            <ac:chgData name="김영찬" userId="a81591f0-1a4d-4c10-b0d3-35a306720c09" providerId="ADAL" clId="{0FF42640-1B0D-47F0-99C2-6800CA124613}" dt="2019-04-07T08:14:31.019" v="2531" actId="14100"/>
            <ac:spMkLst>
              <pc:docMk/>
              <pc:sldMasterMk cId="3580537156" sldId="2147483648"/>
              <pc:sldLayoutMk cId="870047011" sldId="2147483656"/>
              <ac:spMk id="15" creationId="{0EAF583E-4EE0-4C2F-A8B5-74A8E2A122E0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7" creationId="{EA17FFFB-0737-45D5-A34A-F8526074400B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8" creationId="{251A7378-1EE7-4C77-8A1C-0F080AEB6F34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9" creationId="{F1E1F073-B1D2-4D0C-ADD6-C4F1CFF0A4F8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0" creationId="{F462FD96-C5D2-4E98-B841-C73746D5E7C3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2" creationId="{32C9F139-2930-489E-BF3B-04449072749F}"/>
            </ac:spMkLst>
          </pc:spChg>
        </pc:sldLayoutChg>
        <pc:sldLayoutChg chg="delSp">
          <pc:chgData name="김영찬" userId="a81591f0-1a4d-4c10-b0d3-35a306720c09" providerId="ADAL" clId="{0FF42640-1B0D-47F0-99C2-6800CA124613}" dt="2019-04-07T08:15:17.305" v="2540" actId="478"/>
          <pc:sldLayoutMkLst>
            <pc:docMk/>
            <pc:sldMasterMk cId="3580537156" sldId="2147483648"/>
            <pc:sldLayoutMk cId="2806755365" sldId="2147483657"/>
          </pc:sldLayoutMkLst>
          <pc:spChg chg="del">
            <ac:chgData name="김영찬" userId="a81591f0-1a4d-4c10-b0d3-35a306720c09" providerId="ADAL" clId="{0FF42640-1B0D-47F0-99C2-6800CA124613}" dt="2019-04-07T08:15:17.305" v="2540" actId="478"/>
            <ac:spMkLst>
              <pc:docMk/>
              <pc:sldMasterMk cId="3580537156" sldId="2147483648"/>
              <pc:sldLayoutMk cId="2806755365" sldId="2147483657"/>
              <ac:spMk id="3" creationId="{A8A81D29-565E-4AAE-8980-ADE5607E6196}"/>
            </ac:spMkLst>
          </pc:spChg>
        </pc:sldLayoutChg>
      </pc:sldMasterChg>
    </pc:docChg>
  </pc:docChgLst>
  <pc:docChgLst>
    <pc:chgData name="김영찬" userId="a81591f0-1a4d-4c10-b0d3-35a306720c09" providerId="ADAL" clId="{BF047AC6-B3CF-4B2E-8A29-CB4C276824B2}"/>
    <pc:docChg chg="undo redo custSel addSld modSld modMainMaster">
      <pc:chgData name="김영찬" userId="a81591f0-1a4d-4c10-b0d3-35a306720c09" providerId="ADAL" clId="{BF047AC6-B3CF-4B2E-8A29-CB4C276824B2}" dt="2019-03-05T11:46:45.276" v="503" actId="478"/>
      <pc:docMkLst>
        <pc:docMk/>
      </pc:docMkLst>
      <pc:sldMasterChg chg="addSp delSp modSp setBg">
        <pc:chgData name="김영찬" userId="a81591f0-1a4d-4c10-b0d3-35a306720c09" providerId="ADAL" clId="{BF047AC6-B3CF-4B2E-8A29-CB4C276824B2}" dt="2019-03-05T11:46:45.276" v="503" actId="478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BF047AC6-B3CF-4B2E-8A29-CB4C276824B2}" dt="2019-03-05T11:44:16.807" v="493" actId="14100"/>
          <ac:spMkLst>
            <pc:docMk/>
            <pc:sldMasterMk cId="3580537156" sldId="2147483648"/>
            <ac:spMk id="2" creationId="{2B2CBED0-AAAF-43BB-A012-E2B7AD4376DF}"/>
          </ac:spMkLst>
        </pc:spChg>
        <pc:spChg chg="mod">
          <ac:chgData name="김영찬" userId="a81591f0-1a4d-4c10-b0d3-35a306720c09" providerId="ADAL" clId="{BF047AC6-B3CF-4B2E-8A29-CB4C276824B2}" dt="2019-03-05T11:44:42.353" v="497" actId="14100"/>
          <ac:spMkLst>
            <pc:docMk/>
            <pc:sldMasterMk cId="3580537156" sldId="2147483648"/>
            <ac:spMk id="3" creationId="{A1C1CE26-B709-4AF8-8987-EA6923A2E753}"/>
          </ac:spMkLst>
        </pc:spChg>
        <pc:spChg chg="mod">
          <ac:chgData name="김영찬" userId="a81591f0-1a4d-4c10-b0d3-35a306720c09" providerId="ADAL" clId="{BF047AC6-B3CF-4B2E-8A29-CB4C276824B2}" dt="2019-03-05T11:43:51.799" v="488" actId="1076"/>
          <ac:spMkLst>
            <pc:docMk/>
            <pc:sldMasterMk cId="3580537156" sldId="2147483648"/>
            <ac:spMk id="4" creationId="{151B65A2-1A01-493D-B056-7F01DBDAE869}"/>
          </ac:spMkLst>
        </pc:spChg>
        <pc:spChg chg="mod">
          <ac:chgData name="김영찬" userId="a81591f0-1a4d-4c10-b0d3-35a306720c09" providerId="ADAL" clId="{BF047AC6-B3CF-4B2E-8A29-CB4C276824B2}" dt="2019-03-05T11:43:58.388" v="490" actId="14100"/>
          <ac:spMkLst>
            <pc:docMk/>
            <pc:sldMasterMk cId="3580537156" sldId="2147483648"/>
            <ac:spMk id="5" creationId="{19F45CDC-4A6E-47CA-B0AF-494B15114B9F}"/>
          </ac:spMkLst>
        </pc:spChg>
        <pc:spChg chg="mod">
          <ac:chgData name="김영찬" userId="a81591f0-1a4d-4c10-b0d3-35a306720c09" providerId="ADAL" clId="{BF047AC6-B3CF-4B2E-8A29-CB4C276824B2}" dt="2019-03-05T11:43:54.725" v="489" actId="1076"/>
          <ac:spMkLst>
            <pc:docMk/>
            <pc:sldMasterMk cId="3580537156" sldId="2147483648"/>
            <ac:spMk id="6" creationId="{2D60487B-F447-4475-BED7-0FA25F6736D3}"/>
          </ac:spMkLst>
        </pc:spChg>
        <pc:spChg chg="add del mod">
          <ac:chgData name="김영찬" userId="a81591f0-1a4d-4c10-b0d3-35a306720c09" providerId="ADAL" clId="{BF047AC6-B3CF-4B2E-8A29-CB4C276824B2}" dt="2019-03-05T11:30:43.966" v="394" actId="478"/>
          <ac:spMkLst>
            <pc:docMk/>
            <pc:sldMasterMk cId="3580537156" sldId="2147483648"/>
            <ac:spMk id="11" creationId="{EB30CE25-9031-40B3-A4E4-A22572E4A8A3}"/>
          </ac:spMkLst>
        </pc:spChg>
        <pc:spChg chg="add mod or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2" creationId="{DD69A8B2-3687-491F-BFC0-EC5CD912B12E}"/>
          </ac:spMkLst>
        </pc:spChg>
        <pc:spChg chg="add mod or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3" creationId="{C4120C9D-EA0E-44A2-A150-5242B6ECBD71}"/>
          </ac:spMkLst>
        </pc:spChg>
        <pc:spChg chg="add del mod">
          <ac:chgData name="김영찬" userId="a81591f0-1a4d-4c10-b0d3-35a306720c09" providerId="ADAL" clId="{BF047AC6-B3CF-4B2E-8A29-CB4C276824B2}" dt="2019-03-05T11:31:42.149" v="403" actId="478"/>
          <ac:spMkLst>
            <pc:docMk/>
            <pc:sldMasterMk cId="3580537156" sldId="2147483648"/>
            <ac:spMk id="14" creationId="{C9323A1A-79D1-43E3-BDB0-C5E649F3BFF3}"/>
          </ac:spMkLst>
        </pc:spChg>
        <pc:spChg chg="add mo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5" creationId="{150BE1A5-B6AE-4D37-8732-94A3133924DF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19" creationId="{667A846C-1FCC-4D19-9BE9-73633B6D0D6F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21" creationId="{963FBBFF-ECF0-4CCA-85B8-7120E375C7F4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22" creationId="{0117B27A-0898-4511-BB3D-4797C00F1F60}"/>
          </ac:spMkLst>
        </pc:spChg>
        <pc:spChg chg="add del mod">
          <ac:chgData name="김영찬" userId="a81591f0-1a4d-4c10-b0d3-35a306720c09" providerId="ADAL" clId="{BF047AC6-B3CF-4B2E-8A29-CB4C276824B2}" dt="2019-03-05T11:46:45.276" v="503" actId="478"/>
          <ac:spMkLst>
            <pc:docMk/>
            <pc:sldMasterMk cId="3580537156" sldId="2147483648"/>
            <ac:spMk id="49" creationId="{9B680BF5-04B5-4CA4-AA17-4A12A86D9F3B}"/>
          </ac:spMkLst>
        </pc:spChg>
        <pc:cxnChg chg="add mod">
          <ac:chgData name="김영찬" userId="a81591f0-1a4d-4c10-b0d3-35a306720c09" providerId="ADAL" clId="{BF047AC6-B3CF-4B2E-8A29-CB4C276824B2}" dt="2019-03-05T11:45:17.180" v="499" actId="1076"/>
          <ac:cxnSpMkLst>
            <pc:docMk/>
            <pc:sldMasterMk cId="3580537156" sldId="2147483648"/>
            <ac:cxnSpMk id="8" creationId="{EA494246-98F6-46B5-863E-3CF1D34C8293}"/>
          </ac:cxnSpMkLst>
        </pc:cxnChg>
        <pc:cxnChg chg="add mod">
          <ac:chgData name="김영찬" userId="a81591f0-1a4d-4c10-b0d3-35a306720c09" providerId="ADAL" clId="{BF047AC6-B3CF-4B2E-8A29-CB4C276824B2}" dt="2019-03-05T11:45:17.180" v="499" actId="1076"/>
          <ac:cxnSpMkLst>
            <pc:docMk/>
            <pc:sldMasterMk cId="3580537156" sldId="2147483648"/>
            <ac:cxnSpMk id="17" creationId="{068ADB00-22F2-4132-837C-9E41C47282CD}"/>
          </ac:cxnSpMkLst>
        </pc:cxnChg>
        <pc:cxnChg chg="add mod">
          <ac:chgData name="김영찬" userId="a81591f0-1a4d-4c10-b0d3-35a306720c09" providerId="ADAL" clId="{BF047AC6-B3CF-4B2E-8A29-CB4C276824B2}" dt="2019-03-05T11:35:59.345" v="435" actId="571"/>
          <ac:cxnSpMkLst>
            <pc:docMk/>
            <pc:sldMasterMk cId="3580537156" sldId="2147483648"/>
            <ac:cxnSpMk id="18" creationId="{CB5D3D42-C2C9-4DA0-B9FE-A44C3C074DD9}"/>
          </ac:cxnSpMkLst>
        </pc:cxnChg>
        <pc:cxnChg chg="add mod">
          <ac:chgData name="김영찬" userId="a81591f0-1a4d-4c10-b0d3-35a306720c09" providerId="ADAL" clId="{BF047AC6-B3CF-4B2E-8A29-CB4C276824B2}" dt="2019-03-05T11:35:59.345" v="435" actId="571"/>
          <ac:cxnSpMkLst>
            <pc:docMk/>
            <pc:sldMasterMk cId="3580537156" sldId="2147483648"/>
            <ac:cxnSpMk id="20" creationId="{6116F9AA-3AEC-4105-9CDD-78D8E11A67BD}"/>
          </ac:cxnSpMkLst>
        </pc:cxnChg>
      </pc:sldMasterChg>
    </pc:docChg>
  </pc:docChgLst>
  <pc:docChgLst>
    <pc:chgData name="김영찬" userId="a81591f0-1a4d-4c10-b0d3-35a306720c09" providerId="ADAL" clId="{08995977-9966-4ECA-8EF1-2C98C65450F1}"/>
    <pc:docChg chg="undo redo custSel addSld delSld modSld sldOrd delMainMaster modMainMaster">
      <pc:chgData name="김영찬" userId="a81591f0-1a4d-4c10-b0d3-35a306720c09" providerId="ADAL" clId="{08995977-9966-4ECA-8EF1-2C98C65450F1}" dt="2019-03-24T21:21:11.012" v="18149"/>
      <pc:docMkLst>
        <pc:docMk/>
      </pc:docMkLst>
      <pc:sldMasterChg chg="addSp delSp modSp delSldLayout modSldLayout">
        <pc:chgData name="김영찬" userId="a81591f0-1a4d-4c10-b0d3-35a306720c09" providerId="ADAL" clId="{08995977-9966-4ECA-8EF1-2C98C65450F1}" dt="2019-03-24T21:00:48.967" v="18017" actId="20577"/>
        <pc:sldMasterMkLst>
          <pc:docMk/>
          <pc:sldMasterMk cId="3580537156" sldId="2147483648"/>
        </pc:sldMasterMkLst>
        <pc:spChg chg="add del mod">
          <ac:chgData name="김영찬" userId="a81591f0-1a4d-4c10-b0d3-35a306720c09" providerId="ADAL" clId="{08995977-9966-4ECA-8EF1-2C98C65450F1}" dt="2019-03-21T15:14:58.591" v="959" actId="113"/>
          <ac:spMkLst>
            <pc:docMk/>
            <pc:sldMasterMk cId="3580537156" sldId="2147483648"/>
            <ac:spMk id="2" creationId="{2B2CBED0-AAAF-43BB-A012-E2B7AD4376DF}"/>
          </ac:spMkLst>
        </pc:spChg>
        <pc:spChg chg="add del mod">
          <ac:chgData name="김영찬" userId="a81591f0-1a4d-4c10-b0d3-35a306720c09" providerId="ADAL" clId="{08995977-9966-4ECA-8EF1-2C98C65450F1}" dt="2019-03-19T12:31:38.320" v="821" actId="478"/>
          <ac:spMkLst>
            <pc:docMk/>
            <pc:sldMasterMk cId="3580537156" sldId="2147483648"/>
            <ac:spMk id="3" creationId="{A1C1CE26-B709-4AF8-8987-EA6923A2E753}"/>
          </ac:spMkLst>
        </pc:spChg>
        <pc:spChg chg="mod">
          <ac:chgData name="김영찬" userId="a81591f0-1a4d-4c10-b0d3-35a306720c09" providerId="ADAL" clId="{08995977-9966-4ECA-8EF1-2C98C65450F1}" dt="2019-03-24T21:00:36.486" v="18011" actId="20577"/>
          <ac:spMkLst>
            <pc:docMk/>
            <pc:sldMasterMk cId="3580537156" sldId="2147483648"/>
            <ac:spMk id="6" creationId="{2D60487B-F447-4475-BED7-0FA25F6736D3}"/>
          </ac:spMkLst>
        </pc:spChg>
        <pc:spChg chg="add del mod ord">
          <ac:chgData name="김영찬" userId="a81591f0-1a4d-4c10-b0d3-35a306720c09" providerId="ADAL" clId="{08995977-9966-4ECA-8EF1-2C98C65450F1}" dt="2019-03-19T11:50:23.356" v="88" actId="478"/>
          <ac:spMkLst>
            <pc:docMk/>
            <pc:sldMasterMk cId="3580537156" sldId="2147483648"/>
            <ac:spMk id="7" creationId="{B7550B95-69A0-406D-A248-31435A3A3FCA}"/>
          </ac:spMkLst>
        </pc:spChg>
        <pc:spChg chg="del mod">
          <ac:chgData name="김영찬" userId="a81591f0-1a4d-4c10-b0d3-35a306720c09" providerId="ADAL" clId="{08995977-9966-4ECA-8EF1-2C98C65450F1}" dt="2019-03-19T11:43:49.678" v="45" actId="478"/>
          <ac:spMkLst>
            <pc:docMk/>
            <pc:sldMasterMk cId="3580537156" sldId="2147483648"/>
            <ac:spMk id="12" creationId="{DD69A8B2-3687-491F-BFC0-EC5CD912B12E}"/>
          </ac:spMkLst>
        </pc:spChg>
        <pc:spChg chg="del mod">
          <ac:chgData name="김영찬" userId="a81591f0-1a4d-4c10-b0d3-35a306720c09" providerId="ADAL" clId="{08995977-9966-4ECA-8EF1-2C98C65450F1}" dt="2019-03-19T11:43:51.260" v="46" actId="478"/>
          <ac:spMkLst>
            <pc:docMk/>
            <pc:sldMasterMk cId="3580537156" sldId="2147483648"/>
            <ac:spMk id="13" creationId="{C4120C9D-EA0E-44A2-A150-5242B6ECBD71}"/>
          </ac:spMkLst>
        </pc:spChg>
        <pc:spChg chg="del mod">
          <ac:chgData name="김영찬" userId="a81591f0-1a4d-4c10-b0d3-35a306720c09" providerId="ADAL" clId="{08995977-9966-4ECA-8EF1-2C98C65450F1}" dt="2019-03-19T11:43:52.875" v="47" actId="478"/>
          <ac:spMkLst>
            <pc:docMk/>
            <pc:sldMasterMk cId="3580537156" sldId="2147483648"/>
            <ac:spMk id="15" creationId="{150BE1A5-B6AE-4D37-8732-94A3133924DF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6" creationId="{D2C9534A-2921-41FC-AF6E-85DD3E49CA82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9" creationId="{61122A09-10AB-4EAE-86EB-B1F5F55955DE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20" creationId="{A4391393-36E3-4589-B663-F59E5A1EE61E}"/>
          </ac:spMkLst>
        </pc:spChg>
        <pc:spChg chg="add mod">
          <ac:chgData name="김영찬" userId="a81591f0-1a4d-4c10-b0d3-35a306720c09" providerId="ADAL" clId="{08995977-9966-4ECA-8EF1-2C98C65450F1}" dt="2019-03-19T11:42:42.694" v="28" actId="571"/>
          <ac:spMkLst>
            <pc:docMk/>
            <pc:sldMasterMk cId="3580537156" sldId="2147483648"/>
            <ac:spMk id="21" creationId="{BAEF42CB-481C-47C2-8164-7C629438BB61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3" creationId="{7DD58251-3287-4CAF-B3F7-D3283F63DE5D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5" creationId="{B9F26F88-949E-441A-80D7-0445057C81A8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6" creationId="{3EC561A6-0935-4210-8C9C-9CF8FC18EA65}"/>
          </ac:spMkLst>
        </pc:spChg>
        <pc:spChg chg="add del mod">
          <ac:chgData name="김영찬" userId="a81591f0-1a4d-4c10-b0d3-35a306720c09" providerId="ADAL" clId="{08995977-9966-4ECA-8EF1-2C98C65450F1}" dt="2019-03-19T11:52:10.876" v="96" actId="478"/>
          <ac:spMkLst>
            <pc:docMk/>
            <pc:sldMasterMk cId="3580537156" sldId="2147483648"/>
            <ac:spMk id="31" creationId="{62D124DF-0893-4626-9A36-301F00436FD0}"/>
          </ac:spMkLst>
        </pc:spChg>
        <pc:spChg chg="add del mod ord">
          <ac:chgData name="김영찬" userId="a81591f0-1a4d-4c10-b0d3-35a306720c09" providerId="ADAL" clId="{08995977-9966-4ECA-8EF1-2C98C65450F1}" dt="2019-03-19T11:50:50.181" v="92" actId="478"/>
          <ac:spMkLst>
            <pc:docMk/>
            <pc:sldMasterMk cId="3580537156" sldId="2147483648"/>
            <ac:spMk id="32" creationId="{7B6EE9E5-3F66-44DC-9F60-3BA963CCC180}"/>
          </ac:spMkLst>
        </pc:spChg>
        <pc:spChg chg="add del mod">
          <ac:chgData name="김영찬" userId="a81591f0-1a4d-4c10-b0d3-35a306720c09" providerId="ADAL" clId="{08995977-9966-4ECA-8EF1-2C98C65450F1}" dt="2019-03-19T11:52:03.482" v="95"/>
          <ac:spMkLst>
            <pc:docMk/>
            <pc:sldMasterMk cId="3580537156" sldId="2147483648"/>
            <ac:spMk id="33" creationId="{2EA06E4B-8D43-4D11-8E73-38524139D8A5}"/>
          </ac:spMkLst>
        </pc:spChg>
        <pc:spChg chg="add del">
          <ac:chgData name="김영찬" userId="a81591f0-1a4d-4c10-b0d3-35a306720c09" providerId="ADAL" clId="{08995977-9966-4ECA-8EF1-2C98C65450F1}" dt="2019-03-19T12:09:52.941" v="463"/>
          <ac:spMkLst>
            <pc:docMk/>
            <pc:sldMasterMk cId="3580537156" sldId="2147483648"/>
            <ac:spMk id="34" creationId="{CE592A8B-D1D4-41C1-BC80-03DD56332319}"/>
          </ac:spMkLst>
        </pc:spChg>
        <pc:spChg chg="add del mod">
          <ac:chgData name="김영찬" userId="a81591f0-1a4d-4c10-b0d3-35a306720c09" providerId="ADAL" clId="{08995977-9966-4ECA-8EF1-2C98C65450F1}" dt="2019-03-19T12:31:38.553" v="822"/>
          <ac:spMkLst>
            <pc:docMk/>
            <pc:sldMasterMk cId="3580537156" sldId="2147483648"/>
            <ac:spMk id="35" creationId="{219AE161-56B5-4253-B9A8-D392C04F6B13}"/>
          </ac:spMkLst>
        </pc:spChg>
        <pc:spChg chg="add del">
          <ac:chgData name="김영찬" userId="a81591f0-1a4d-4c10-b0d3-35a306720c09" providerId="ADAL" clId="{08995977-9966-4ECA-8EF1-2C98C65450F1}" dt="2019-03-19T12:31:38.119" v="820"/>
          <ac:spMkLst>
            <pc:docMk/>
            <pc:sldMasterMk cId="3580537156" sldId="2147483648"/>
            <ac:spMk id="36" creationId="{562E0C16-34FC-4C9E-9F93-8F0620E77FBC}"/>
          </ac:spMkLst>
        </pc:spChg>
        <pc:cxnChg chg="del mod">
          <ac:chgData name="김영찬" userId="a81591f0-1a4d-4c10-b0d3-35a306720c09" providerId="ADAL" clId="{08995977-9966-4ECA-8EF1-2C98C65450F1}" dt="2019-03-19T11:43:47.284" v="43" actId="478"/>
          <ac:cxnSpMkLst>
            <pc:docMk/>
            <pc:sldMasterMk cId="3580537156" sldId="2147483648"/>
            <ac:cxnSpMk id="8" creationId="{EA494246-98F6-46B5-863E-3CF1D34C8293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4" creationId="{C40BBD6C-CE43-4479-BF4D-D165C904BBA3}"/>
          </ac:cxnSpMkLst>
        </pc:cxnChg>
        <pc:cxnChg chg="del mod">
          <ac:chgData name="김영찬" userId="a81591f0-1a4d-4c10-b0d3-35a306720c09" providerId="ADAL" clId="{08995977-9966-4ECA-8EF1-2C98C65450F1}" dt="2019-03-19T11:43:48.090" v="44" actId="478"/>
          <ac:cxnSpMkLst>
            <pc:docMk/>
            <pc:sldMasterMk cId="3580537156" sldId="2147483648"/>
            <ac:cxnSpMk id="17" creationId="{068ADB00-22F2-4132-837C-9E41C47282CD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8" creationId="{7E231DD9-4CC8-49EA-B651-3CE147DFD220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2" creationId="{647BD667-B324-4167-8468-11FDAF08192D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4" creationId="{C6D63341-AD82-4C3A-B5BC-A4D11CC53ECC}"/>
          </ac:cxnSpMkLst>
        </pc:cxnChg>
        <pc:sldLayoutChg chg="addSp delSp modSp">
          <pc:chgData name="김영찬" userId="a81591f0-1a4d-4c10-b0d3-35a306720c09" providerId="ADAL" clId="{08995977-9966-4ECA-8EF1-2C98C65450F1}" dt="2019-03-24T21:00:41.912" v="180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8995977-9966-4ECA-8EF1-2C98C65450F1}" dt="2019-03-21T15:17:45.674" v="1017" actId="14100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del mod">
            <ac:chgData name="김영찬" userId="a81591f0-1a4d-4c10-b0d3-35a306720c09" providerId="ADAL" clId="{08995977-9966-4ECA-8EF1-2C98C65450F1}" dt="2019-03-19T12:13:20.350" v="506" actId="478"/>
            <ac:spMkLst>
              <pc:docMk/>
              <pc:sldMasterMk cId="3580537156" sldId="2147483648"/>
              <pc:sldLayoutMk cId="955644835" sldId="2147483649"/>
              <ac:spMk id="3" creationId="{1699F2AC-E7AE-488E-A090-96EA8A79A950}"/>
            </ac:spMkLst>
          </pc:spChg>
          <pc:spChg chg="mod">
            <ac:chgData name="김영찬" userId="a81591f0-1a4d-4c10-b0d3-35a306720c09" providerId="ADAL" clId="{08995977-9966-4ECA-8EF1-2C98C65450F1}" dt="2019-03-24T21:00:41.912" v="180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spChg chg="add del">
            <ac:chgData name="김영찬" userId="a81591f0-1a4d-4c10-b0d3-35a306720c09" providerId="ADAL" clId="{08995977-9966-4ECA-8EF1-2C98C65450F1}" dt="2019-03-19T11:55:13.175" v="117" actId="11529"/>
            <ac:spMkLst>
              <pc:docMk/>
              <pc:sldMasterMk cId="3580537156" sldId="2147483648"/>
              <pc:sldLayoutMk cId="955644835" sldId="2147483649"/>
              <ac:spMk id="7" creationId="{5A75E426-3D85-434F-862D-6390A15E5897}"/>
            </ac:spMkLst>
          </pc:spChg>
          <pc:spChg chg="add del mod">
            <ac:chgData name="김영찬" userId="a81591f0-1a4d-4c10-b0d3-35a306720c09" providerId="ADAL" clId="{08995977-9966-4ECA-8EF1-2C98C65450F1}" dt="2019-03-19T11:57:10.148" v="124" actId="478"/>
            <ac:spMkLst>
              <pc:docMk/>
              <pc:sldMasterMk cId="3580537156" sldId="2147483648"/>
              <pc:sldLayoutMk cId="955644835" sldId="2147483649"/>
              <ac:spMk id="8" creationId="{B101B577-2CF2-4ABC-BEA6-1352F7A5D327}"/>
            </ac:spMkLst>
          </pc:spChg>
          <pc:graphicFrameChg chg="add mod modGraphic">
            <ac:chgData name="김영찬" userId="a81591f0-1a4d-4c10-b0d3-35a306720c09" providerId="ADAL" clId="{08995977-9966-4ECA-8EF1-2C98C65450F1}" dt="2019-03-19T12:04:54.878" v="444" actId="14100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addSp delSp modSp">
          <pc:chgData name="김영찬" userId="a81591f0-1a4d-4c10-b0d3-35a306720c09" providerId="ADAL" clId="{08995977-9966-4ECA-8EF1-2C98C65450F1}" dt="2019-03-24T21:00:44.294" v="18015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8995977-9966-4ECA-8EF1-2C98C65450F1}" dt="2019-03-21T15:19:48.705" v="1119" actId="14100"/>
            <ac:spMkLst>
              <pc:docMk/>
              <pc:sldMasterMk cId="3580537156" sldId="2147483648"/>
              <pc:sldLayoutMk cId="3661968336" sldId="2147483650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29:56.998" v="1317" actId="14100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44.294" v="18015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  <pc:spChg chg="add del">
            <ac:chgData name="김영찬" userId="a81591f0-1a4d-4c10-b0d3-35a306720c09" providerId="ADAL" clId="{08995977-9966-4ECA-8EF1-2C98C65450F1}" dt="2019-03-21T15:19:59.357" v="1121" actId="11529"/>
            <ac:spMkLst>
              <pc:docMk/>
              <pc:sldMasterMk cId="3580537156" sldId="2147483648"/>
              <pc:sldLayoutMk cId="3661968336" sldId="2147483650"/>
              <ac:spMk id="7" creationId="{6CF2B7BE-C47B-471F-8353-879C99D4BE72}"/>
            </ac:spMkLst>
          </pc:spChg>
          <pc:spChg chg="add del">
            <ac:chgData name="김영찬" userId="a81591f0-1a4d-4c10-b0d3-35a306720c09" providerId="ADAL" clId="{08995977-9966-4ECA-8EF1-2C98C65450F1}" dt="2019-03-19T11:53:35.043" v="104" actId="11529"/>
            <ac:spMkLst>
              <pc:docMk/>
              <pc:sldMasterMk cId="3580537156" sldId="2147483648"/>
              <pc:sldLayoutMk cId="3661968336" sldId="2147483650"/>
              <ac:spMk id="7" creationId="{B495B169-3AC4-43E3-B221-0C74B2818734}"/>
            </ac:spMkLst>
          </pc:spChg>
          <pc:spChg chg="add mod">
            <ac:chgData name="김영찬" userId="a81591f0-1a4d-4c10-b0d3-35a306720c09" providerId="ADAL" clId="{08995977-9966-4ECA-8EF1-2C98C65450F1}" dt="2019-03-21T15:24:53.491" v="1277" actId="3064"/>
            <ac:spMkLst>
              <pc:docMk/>
              <pc:sldMasterMk cId="3580537156" sldId="2147483648"/>
              <pc:sldLayoutMk cId="3661968336" sldId="2147483650"/>
              <ac:spMk id="8" creationId="{027F418C-9AA5-491C-9533-46521D2148F4}"/>
            </ac:spMkLst>
          </pc:spChg>
          <pc:spChg chg="add del mod">
            <ac:chgData name="김영찬" userId="a81591f0-1a4d-4c10-b0d3-35a306720c09" providerId="ADAL" clId="{08995977-9966-4ECA-8EF1-2C98C65450F1}" dt="2019-03-19T12:09:42.145" v="461"/>
            <ac:spMkLst>
              <pc:docMk/>
              <pc:sldMasterMk cId="3580537156" sldId="2147483648"/>
              <pc:sldLayoutMk cId="3661968336" sldId="2147483650"/>
              <ac:spMk id="8" creationId="{0A774A52-D693-4911-8428-F7CC460D7BA3}"/>
            </ac:spMkLst>
          </pc:spChg>
          <pc:spChg chg="add del">
            <ac:chgData name="김영찬" userId="a81591f0-1a4d-4c10-b0d3-35a306720c09" providerId="ADAL" clId="{08995977-9966-4ECA-8EF1-2C98C65450F1}" dt="2019-03-19T12:11:25.024" v="471" actId="478"/>
            <ac:spMkLst>
              <pc:docMk/>
              <pc:sldMasterMk cId="3580537156" sldId="2147483648"/>
              <pc:sldLayoutMk cId="3661968336" sldId="2147483650"/>
              <ac:spMk id="9" creationId="{15D11EAF-BCA2-4B1C-A0B4-7CDF0DA5F40E}"/>
            </ac:spMkLst>
          </pc:spChg>
          <pc:spChg chg="add del">
            <ac:chgData name="김영찬" userId="a81591f0-1a4d-4c10-b0d3-35a306720c09" providerId="ADAL" clId="{08995977-9966-4ECA-8EF1-2C98C65450F1}" dt="2019-03-19T12:11:37.054" v="472" actId="11529"/>
            <ac:spMkLst>
              <pc:docMk/>
              <pc:sldMasterMk cId="3580537156" sldId="2147483648"/>
              <pc:sldLayoutMk cId="3661968336" sldId="2147483650"/>
              <ac:spMk id="15" creationId="{2064CE4A-ACDF-4711-9916-A5D8F637637F}"/>
            </ac:spMkLst>
          </pc:spChg>
          <pc:spChg chg="add mod">
            <ac:chgData name="김영찬" userId="a81591f0-1a4d-4c10-b0d3-35a306720c09" providerId="ADAL" clId="{08995977-9966-4ECA-8EF1-2C98C65450F1}" dt="2019-03-21T15:19:51.482" v="1120" actId="14100"/>
            <ac:spMkLst>
              <pc:docMk/>
              <pc:sldMasterMk cId="3580537156" sldId="2147483648"/>
              <pc:sldLayoutMk cId="3661968336" sldId="2147483650"/>
              <ac:spMk id="16" creationId="{7B5D85E2-348C-40F4-BB39-289AC017E5CA}"/>
            </ac:spMkLst>
          </pc:spChg>
          <pc:cxnChg chg="add mod">
            <ac:chgData name="김영찬" userId="a81591f0-1a4d-4c10-b0d3-35a306720c09" providerId="ADAL" clId="{08995977-9966-4ECA-8EF1-2C98C65450F1}" dt="2019-03-24T03:56:40.475" v="2912" actId="1076"/>
            <ac:cxnSpMkLst>
              <pc:docMk/>
              <pc:sldMasterMk cId="3580537156" sldId="2147483648"/>
              <pc:sldLayoutMk cId="3661968336" sldId="2147483650"/>
              <ac:cxnSpMk id="10" creationId="{664CD1CB-339D-4934-98AA-4BA784745B3A}"/>
            </ac:cxnSpMkLst>
          </pc:cxnChg>
          <pc:cxnChg chg="add mod">
            <ac:chgData name="김영찬" userId="a81591f0-1a4d-4c10-b0d3-35a306720c09" providerId="ADAL" clId="{08995977-9966-4ECA-8EF1-2C98C65450F1}" dt="2019-03-21T15:23:36.697" v="1239" actId="692"/>
            <ac:cxnSpMkLst>
              <pc:docMk/>
              <pc:sldMasterMk cId="3580537156" sldId="2147483648"/>
              <pc:sldLayoutMk cId="3661968336" sldId="2147483650"/>
              <ac:cxnSpMk id="11" creationId="{AA8705E1-3486-44B2-995B-D4AA0FD00670}"/>
            </ac:cxnSpMkLst>
          </pc:cxnChg>
          <pc:cxnChg chg="add del mod">
            <ac:chgData name="김영찬" userId="a81591f0-1a4d-4c10-b0d3-35a306720c09" providerId="ADAL" clId="{08995977-9966-4ECA-8EF1-2C98C65450F1}" dt="2019-03-24T03:56:55.529" v="2917" actId="478"/>
            <ac:cxnSpMkLst>
              <pc:docMk/>
              <pc:sldMasterMk cId="3580537156" sldId="2147483648"/>
              <pc:sldLayoutMk cId="3661968336" sldId="2147483650"/>
              <ac:cxnSpMk id="12" creationId="{84AF0541-7A06-4386-BF16-3D7DBDC92DBE}"/>
            </ac:cxnSpMkLst>
          </pc:cxnChg>
          <pc:cxnChg chg="add mod">
            <ac:chgData name="김영찬" userId="a81591f0-1a4d-4c10-b0d3-35a306720c09" providerId="ADAL" clId="{08995977-9966-4ECA-8EF1-2C98C65450F1}" dt="2019-03-21T15:25:18.218" v="1279" actId="14100"/>
            <ac:cxnSpMkLst>
              <pc:docMk/>
              <pc:sldMasterMk cId="3580537156" sldId="2147483648"/>
              <pc:sldLayoutMk cId="3661968336" sldId="2147483650"/>
              <ac:cxnSpMk id="13" creationId="{D383CB88-538A-4483-B126-A64ADBBD690B}"/>
            </ac:cxnSpMkLst>
          </pc:cxnChg>
          <pc:cxnChg chg="add mod">
            <ac:chgData name="김영찬" userId="a81591f0-1a4d-4c10-b0d3-35a306720c09" providerId="ADAL" clId="{08995977-9966-4ECA-8EF1-2C98C65450F1}" dt="2019-03-24T03:57:56.347" v="2925" actId="14100"/>
            <ac:cxnSpMkLst>
              <pc:docMk/>
              <pc:sldMasterMk cId="3580537156" sldId="2147483648"/>
              <pc:sldLayoutMk cId="3661968336" sldId="2147483650"/>
              <ac:cxnSpMk id="14" creationId="{EDB0F203-E30F-4747-9198-E44572297B6F}"/>
            </ac:cxnSpMkLst>
          </pc:cxnChg>
          <pc:cxnChg chg="add del mod">
            <ac:chgData name="김영찬" userId="a81591f0-1a4d-4c10-b0d3-35a306720c09" providerId="ADAL" clId="{08995977-9966-4ECA-8EF1-2C98C65450F1}" dt="2019-03-24T03:57:42.920" v="2922" actId="478"/>
            <ac:cxnSpMkLst>
              <pc:docMk/>
              <pc:sldMasterMk cId="3580537156" sldId="2147483648"/>
              <pc:sldLayoutMk cId="3661968336" sldId="2147483650"/>
              <ac:cxnSpMk id="15" creationId="{E4F9649D-6ED1-4A25-BC3C-09E37E423146}"/>
            </ac:cxnSpMkLst>
          </pc:cxnChg>
          <pc:cxnChg chg="add mod">
            <ac:chgData name="김영찬" userId="a81591f0-1a4d-4c10-b0d3-35a306720c09" providerId="ADAL" clId="{08995977-9966-4ECA-8EF1-2C98C65450F1}" dt="2019-03-24T03:58:20.177" v="2930" actId="1076"/>
            <ac:cxnSpMkLst>
              <pc:docMk/>
              <pc:sldMasterMk cId="3580537156" sldId="2147483648"/>
              <pc:sldLayoutMk cId="3661968336" sldId="2147483650"/>
              <ac:cxnSpMk id="21" creationId="{DBDD37CD-1E3D-447B-890D-EB47A04B271E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48.967" v="18017" actId="20577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8995977-9966-4ECA-8EF1-2C98C65450F1}" dt="2019-03-21T15:15:39.053" v="999" actId="1076"/>
            <ac:spMkLst>
              <pc:docMk/>
              <pc:sldMasterMk cId="3580537156" sldId="2147483648"/>
              <pc:sldLayoutMk cId="1647236246" sldId="2147483654"/>
              <ac:spMk id="2" creationId="{584BE370-40B5-4AED-8C28-D0049A0BA016}"/>
            </ac:spMkLst>
          </pc:spChg>
          <pc:spChg chg="mod">
            <ac:chgData name="김영찬" userId="a81591f0-1a4d-4c10-b0d3-35a306720c09" providerId="ADAL" clId="{08995977-9966-4ECA-8EF1-2C98C65450F1}" dt="2019-03-24T21:00:48.967" v="18017" actId="20577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  <pc:spChg chg="add del">
            <ac:chgData name="김영찬" userId="a81591f0-1a4d-4c10-b0d3-35a306720c09" providerId="ADAL" clId="{08995977-9966-4ECA-8EF1-2C98C65450F1}" dt="2019-03-21T15:14:21.049" v="951" actId="11529"/>
            <ac:spMkLst>
              <pc:docMk/>
              <pc:sldMasterMk cId="3580537156" sldId="2147483648"/>
              <pc:sldLayoutMk cId="1647236246" sldId="2147483654"/>
              <ac:spMk id="6" creationId="{5F9F585A-0FC6-4382-B890-A8640F1B1B92}"/>
            </ac:spMkLst>
          </pc:spChg>
          <pc:spChg chg="add mod">
            <ac:chgData name="김영찬" userId="a81591f0-1a4d-4c10-b0d3-35a306720c09" providerId="ADAL" clId="{08995977-9966-4ECA-8EF1-2C98C65450F1}" dt="2019-03-21T15:15:30.152" v="998" actId="20577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  <pc:cxnChg chg="add mod">
            <ac:chgData name="김영찬" userId="a81591f0-1a4d-4c10-b0d3-35a306720c09" providerId="ADAL" clId="{08995977-9966-4ECA-8EF1-2C98C65450F1}" dt="2019-03-21T15:16:22.207" v="1004" actId="1076"/>
            <ac:cxnSpMkLst>
              <pc:docMk/>
              <pc:sldMasterMk cId="3580537156" sldId="2147483648"/>
              <pc:sldLayoutMk cId="1647236246" sldId="2147483654"/>
              <ac:cxnSpMk id="9" creationId="{84AFA35F-3F68-4675-91AB-8F0D880DA280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09.305" v="18009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08995977-9966-4ECA-8EF1-2C98C65450F1}" dt="2019-03-19T12:31:57.780" v="833" actId="113"/>
            <ac:spMkLst>
              <pc:docMk/>
              <pc:sldMasterMk cId="3580537156" sldId="2147483648"/>
              <pc:sldLayoutMk cId="716585775" sldId="2147483655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09.305" v="18009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  <pc:spChg chg="add del mod">
            <ac:chgData name="김영찬" userId="a81591f0-1a4d-4c10-b0d3-35a306720c09" providerId="ADAL" clId="{08995977-9966-4ECA-8EF1-2C98C65450F1}" dt="2019-03-19T12:17:24.898" v="541" actId="478"/>
            <ac:spMkLst>
              <pc:docMk/>
              <pc:sldMasterMk cId="3580537156" sldId="2147483648"/>
              <pc:sldLayoutMk cId="716585775" sldId="2147483655"/>
              <ac:spMk id="7" creationId="{61B79A47-EAE2-4B19-932B-9A9D52BB8A4E}"/>
            </ac:spMkLst>
          </pc:spChg>
          <pc:spChg chg="add del mod">
            <ac:chgData name="김영찬" userId="a81591f0-1a4d-4c10-b0d3-35a306720c09" providerId="ADAL" clId="{08995977-9966-4ECA-8EF1-2C98C65450F1}" dt="2019-03-19T12:17:30.756" v="544" actId="478"/>
            <ac:spMkLst>
              <pc:docMk/>
              <pc:sldMasterMk cId="3580537156" sldId="2147483648"/>
              <pc:sldLayoutMk cId="716585775" sldId="2147483655"/>
              <ac:spMk id="10" creationId="{21AC2B59-8F72-4C9A-BCC2-ED45F56C7A59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2" creationId="{C46A479B-1CC1-4C32-8203-2599166E3562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3" creationId="{AF6F8BD4-1442-4BDC-9742-E36A5C1748BA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4" creationId="{8471FC0C-82E3-4ADA-B95E-A24986F3C9C3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5" creationId="{E5F5311D-B66B-4389-887C-104057B8E82B}"/>
            </ac:spMkLst>
          </pc:spChg>
          <pc:spChg chg="del">
            <ac:chgData name="김영찬" userId="a81591f0-1a4d-4c10-b0d3-35a306720c09" providerId="ADAL" clId="{08995977-9966-4ECA-8EF1-2C98C65450F1}" dt="2019-03-21T15:19:29.889" v="1116" actId="478"/>
            <ac:spMkLst>
              <pc:docMk/>
              <pc:sldMasterMk cId="3580537156" sldId="2147483648"/>
              <pc:sldLayoutMk cId="716585775" sldId="2147483655"/>
              <ac:spMk id="16" creationId="{7B5D85E2-348C-40F4-BB39-289AC017E5CA}"/>
            </ac:spMkLst>
          </pc:spChg>
          <pc:spChg chg="add mod">
            <ac:chgData name="김영찬" userId="a81591f0-1a4d-4c10-b0d3-35a306720c09" providerId="ADAL" clId="{08995977-9966-4ECA-8EF1-2C98C65450F1}" dt="2019-03-19T12:27:59.546" v="796" actId="1076"/>
            <ac:spMkLst>
              <pc:docMk/>
              <pc:sldMasterMk cId="3580537156" sldId="2147483648"/>
              <pc:sldLayoutMk cId="716585775" sldId="2147483655"/>
              <ac:spMk id="17" creationId="{3E35A474-48C8-4FBD-AE36-2B96D6269912}"/>
            </ac:spMkLst>
          </pc:spChg>
          <pc:spChg chg="add del mod">
            <ac:chgData name="김영찬" userId="a81591f0-1a4d-4c10-b0d3-35a306720c09" providerId="ADAL" clId="{08995977-9966-4ECA-8EF1-2C98C65450F1}" dt="2019-03-19T12:20:34.970" v="598" actId="478"/>
            <ac:spMkLst>
              <pc:docMk/>
              <pc:sldMasterMk cId="3580537156" sldId="2147483648"/>
              <pc:sldLayoutMk cId="716585775" sldId="2147483655"/>
              <ac:spMk id="18" creationId="{F66357B7-7948-475E-AD5E-E3810FAFBB56}"/>
            </ac:spMkLst>
          </pc:spChg>
          <pc:spChg chg="add del mod">
            <ac:chgData name="김영찬" userId="a81591f0-1a4d-4c10-b0d3-35a306720c09" providerId="ADAL" clId="{08995977-9966-4ECA-8EF1-2C98C65450F1}" dt="2019-03-19T12:20:35.648" v="599" actId="478"/>
            <ac:spMkLst>
              <pc:docMk/>
              <pc:sldMasterMk cId="3580537156" sldId="2147483648"/>
              <pc:sldLayoutMk cId="716585775" sldId="2147483655"/>
              <ac:spMk id="19" creationId="{00134D7E-565C-4318-A7CA-6B8DDA4AED5F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0" creationId="{7DE819EA-A0C9-4787-944D-AF5C46501043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1" creationId="{E6C81983-5EAC-4BE6-B8AE-122348A21B30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2" creationId="{38506426-8BF8-4EA0-83D9-A2F95C77B6BB}"/>
            </ac:spMkLst>
          </pc:spChg>
          <pc:spChg chg="add mod">
            <ac:chgData name="김영찬" userId="a81591f0-1a4d-4c10-b0d3-35a306720c09" providerId="ADAL" clId="{08995977-9966-4ECA-8EF1-2C98C65450F1}" dt="2019-03-19T12:27:43.805" v="793" actId="1076"/>
            <ac:spMkLst>
              <pc:docMk/>
              <pc:sldMasterMk cId="3580537156" sldId="2147483648"/>
              <pc:sldLayoutMk cId="716585775" sldId="2147483655"/>
              <ac:spMk id="23" creationId="{2D4089D0-6A04-419F-A857-C97CC5A70C74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4" creationId="{97CF1687-8F5C-4C78-A73A-13593003170E}"/>
            </ac:spMkLst>
          </pc:spChg>
          <pc:spChg chg="add mod">
            <ac:chgData name="김영찬" userId="a81591f0-1a4d-4c10-b0d3-35a306720c09" providerId="ADAL" clId="{08995977-9966-4ECA-8EF1-2C98C65450F1}" dt="2019-03-19T12:27:49.273" v="794" actId="1076"/>
            <ac:spMkLst>
              <pc:docMk/>
              <pc:sldMasterMk cId="3580537156" sldId="2147483648"/>
              <pc:sldLayoutMk cId="716585775" sldId="2147483655"/>
              <ac:spMk id="25" creationId="{43B27A59-4A86-460F-B56A-E4E22E5134A6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6" creationId="{EB75FC59-C73A-4A48-9C7E-2B7BE329924E}"/>
            </ac:spMkLst>
          </pc:spChg>
          <pc:spChg chg="add mod">
            <ac:chgData name="김영찬" userId="a81591f0-1a4d-4c10-b0d3-35a306720c09" providerId="ADAL" clId="{08995977-9966-4ECA-8EF1-2C98C65450F1}" dt="2019-03-19T12:27:54.740" v="795" actId="1076"/>
            <ac:spMkLst>
              <pc:docMk/>
              <pc:sldMasterMk cId="3580537156" sldId="2147483648"/>
              <pc:sldLayoutMk cId="716585775" sldId="2147483655"/>
              <ac:spMk id="27" creationId="{506636CA-DAA1-41D4-94D4-A23F1D3036FA}"/>
            </ac:spMkLst>
          </pc:spChg>
          <pc:cxnChg chg="del">
            <ac:chgData name="김영찬" userId="a81591f0-1a4d-4c10-b0d3-35a306720c09" providerId="ADAL" clId="{08995977-9966-4ECA-8EF1-2C98C65450F1}" dt="2019-03-21T15:23:04.474" v="1226" actId="478"/>
            <ac:cxnSpMkLst>
              <pc:docMk/>
              <pc:sldMasterMk cId="3580537156" sldId="2147483648"/>
              <pc:sldLayoutMk cId="716585775" sldId="2147483655"/>
              <ac:cxnSpMk id="11" creationId="{AA8705E1-3486-44B2-995B-D4AA0FD00670}"/>
            </ac:cxnSpMkLst>
          </pc:cxnChg>
          <pc:cxnChg chg="add mod">
            <ac:chgData name="김영찬" userId="a81591f0-1a4d-4c10-b0d3-35a306720c09" providerId="ADAL" clId="{08995977-9966-4ECA-8EF1-2C98C65450F1}" dt="2019-03-21T15:23:31.944" v="1235" actId="692"/>
            <ac:cxnSpMkLst>
              <pc:docMk/>
              <pc:sldMasterMk cId="3580537156" sldId="2147483648"/>
              <pc:sldLayoutMk cId="716585775" sldId="2147483655"/>
              <ac:cxnSpMk id="20" creationId="{DA6543C1-919A-4544-8037-764D6D3C04B3}"/>
            </ac:cxnSpMkLst>
          </pc:cxnChg>
        </pc:sldLayoutChg>
      </pc:sldMasterChg>
    </pc:docChg>
  </pc:docChgLst>
  <pc:docChgLst>
    <pc:chgData name="김영찬" userId="a81591f0-1a4d-4c10-b0d3-35a306720c09" providerId="ADAL" clId="{55A6C147-651B-4EA1-B137-62EAA54887D7}"/>
    <pc:docChg chg="undo redo custSel addSld delSld modSld sldOrd modMainMaster">
      <pc:chgData name="김영찬" userId="a81591f0-1a4d-4c10-b0d3-35a306720c09" providerId="ADAL" clId="{55A6C147-651B-4EA1-B137-62EAA54887D7}" dt="2019-04-16T02:09:39.478" v="30811"/>
      <pc:docMkLst>
        <pc:docMk/>
      </pc:docMkLst>
      <pc:sldMasterChg chg="modSp modSldLayout">
        <pc:chgData name="김영찬" userId="a81591f0-1a4d-4c10-b0d3-35a306720c09" providerId="ADAL" clId="{55A6C147-651B-4EA1-B137-62EAA54887D7}" dt="2019-04-14T19:16:09.263" v="30795" actId="20577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55A6C147-651B-4EA1-B137-62EAA54887D7}" dt="2019-04-14T19:15:47.651" v="30787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modSp">
          <pc:chgData name="김영찬" userId="a81591f0-1a4d-4c10-b0d3-35a306720c09" providerId="ADAL" clId="{55A6C147-651B-4EA1-B137-62EAA54887D7}" dt="2019-04-14T19:16:01.482" v="30791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55A6C147-651B-4EA1-B137-62EAA54887D7}" dt="2019-04-14T15:19:53.433" v="25407" actId="2085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mod">
            <ac:chgData name="김영찬" userId="a81591f0-1a4d-4c10-b0d3-35a306720c09" providerId="ADAL" clId="{55A6C147-651B-4EA1-B137-62EAA54887D7}" dt="2019-04-14T19:16:01.482" v="30791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modGraphic">
            <ac:chgData name="김영찬" userId="a81591f0-1a4d-4c10-b0d3-35a306720c09" providerId="ADAL" clId="{55A6C147-651B-4EA1-B137-62EAA54887D7}" dt="2019-04-14T19:13:19.399" v="30781" actId="20577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55A6C147-651B-4EA1-B137-62EAA54887D7}" dt="2019-04-14T19:15:58.700" v="30789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55A6C147-651B-4EA1-B137-62EAA54887D7}" dt="2019-04-14T15:19:59.680" v="25408" actId="2085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55A6C147-651B-4EA1-B137-62EAA54887D7}" dt="2019-04-14T19:15:58.700" v="30789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5:29.852" v="30785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55A6C147-651B-4EA1-B137-62EAA54887D7}" dt="2019-04-14T19:15:29.852" v="30785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5.492" v="30793" actId="20577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55A6C147-651B-4EA1-B137-62EAA54887D7}" dt="2019-04-14T19:16:05.492" v="30793" actId="20577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9.263" v="30795" actId="20577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55A6C147-651B-4EA1-B137-62EAA54887D7}" dt="2019-04-14T19:16:09.263" v="30795" actId="20577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  <pc:spChg chg="mod">
            <ac:chgData name="김영찬" userId="a81591f0-1a4d-4c10-b0d3-35a306720c09" providerId="ADAL" clId="{55A6C147-651B-4EA1-B137-62EAA54887D7}" dt="2019-04-14T15:20:06.599" v="25409" actId="2085"/>
            <ac:spMkLst>
              <pc:docMk/>
              <pc:sldMasterMk cId="3580537156" sldId="2147483648"/>
              <pc:sldLayoutMk cId="2806755365" sldId="2147483657"/>
              <ac:spMk id="15" creationId="{0EAF583E-4EE0-4C2F-A8B5-74A8E2A122E0}"/>
            </ac:spMkLst>
          </pc:spChg>
        </pc:sldLayoutChg>
      </pc:sldMasterChg>
    </pc:docChg>
  </pc:docChgLst>
  <pc:docChgLst>
    <pc:chgData name="김영찬" userId="a81591f0-1a4d-4c10-b0d3-35a306720c09" providerId="ADAL" clId="{D6696B76-AE65-491A-B254-287DE2784131}"/>
    <pc:docChg chg="undo custSel addSld delSld modSld sldOrd modMainMaster">
      <pc:chgData name="김영찬" userId="a81591f0-1a4d-4c10-b0d3-35a306720c09" providerId="ADAL" clId="{D6696B76-AE65-491A-B254-287DE2784131}" dt="2019-04-22T04:45:16.545" v="3308" actId="404"/>
      <pc:docMkLst>
        <pc:docMk/>
      </pc:docMkLst>
      <pc:sldMasterChg chg="modSldLayout">
        <pc:chgData name="김영찬" userId="a81591f0-1a4d-4c10-b0d3-35a306720c09" providerId="ADAL" clId="{D6696B76-AE65-491A-B254-287DE2784131}" dt="2019-04-21T18:44:31.196" v="1371" actId="6549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D6696B76-AE65-491A-B254-287DE2784131}" dt="2019-04-21T18:44:31.196" v="1371" actId="6549"/>
          <pc:sldLayoutMkLst>
            <pc:docMk/>
            <pc:sldMasterMk cId="3580537156" sldId="2147483648"/>
            <pc:sldLayoutMk cId="955644835" sldId="2147483649"/>
          </pc:sldLayoutMkLst>
          <pc:graphicFrameChg chg="modGraphic">
            <ac:chgData name="김영찬" userId="a81591f0-1a4d-4c10-b0d3-35a306720c09" providerId="ADAL" clId="{D6696B76-AE65-491A-B254-287DE2784131}" dt="2019-04-21T18:44:31.196" v="1371" actId="6549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F60829-0302-42BF-B5F2-70057CC75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B9CD2-B629-44FF-916C-72383F27BA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D400C-D4EE-43AF-A8C1-EAEA1AAE157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9339D-BA8E-466E-B577-9AA3CDE236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DFA18-4A09-43F0-9ACF-28103ADAC2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D86D-390E-466B-8B56-CC255EB2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7D22-34BF-49C7-B9E4-936328C6908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435A-952E-424A-9EED-850E76F56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1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탭 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)  -  </a:t>
            </a:r>
            <a:r>
              <a:rPr lang="ko-KR" altLang="en-US" dirty="0"/>
              <a:t>탭 이동이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검색 옵션에서 체크 박스로 해당 옵션의 검색 옵션 활성화 여부를 선택</a:t>
            </a:r>
            <a:r>
              <a:rPr lang="en-US" altLang="ko-KR" dirty="0"/>
              <a:t>,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검색 결과</a:t>
            </a:r>
            <a:r>
              <a:rPr lang="en-US" altLang="ko-KR" dirty="0"/>
              <a:t>(</a:t>
            </a:r>
            <a:r>
              <a:rPr lang="ko-KR" altLang="en-US" dirty="0"/>
              <a:t>매물</a:t>
            </a:r>
            <a:r>
              <a:rPr lang="en-US" altLang="ko-KR" dirty="0"/>
              <a:t>)</a:t>
            </a:r>
            <a:r>
              <a:rPr lang="ko-KR" altLang="en-US" dirty="0"/>
              <a:t>를 출력하고</a:t>
            </a:r>
            <a:r>
              <a:rPr lang="en-US" altLang="ko-KR" dirty="0"/>
              <a:t>, </a:t>
            </a:r>
            <a:r>
              <a:rPr lang="ko-KR" altLang="en-US" dirty="0"/>
              <a:t>특정 매물을 선택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 </a:t>
            </a:r>
            <a:r>
              <a:rPr lang="ko-KR" altLang="en-US" dirty="0"/>
              <a:t>버튼  </a:t>
            </a:r>
            <a:r>
              <a:rPr lang="en-US" altLang="ko-KR" dirty="0"/>
              <a:t>-  “</a:t>
            </a:r>
            <a:r>
              <a:rPr lang="ko-KR" altLang="en-US" dirty="0"/>
              <a:t>검색</a:t>
            </a:r>
            <a:r>
              <a:rPr lang="en-US" altLang="ko-KR" dirty="0"/>
              <a:t>”, “</a:t>
            </a:r>
            <a:r>
              <a:rPr lang="ko-KR" altLang="en-US" dirty="0"/>
              <a:t>목록에 저장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9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목록 내의 매물들을 선택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우측 프레임에는 라디오 버튼을 통한 그래프 옵션 설정과  캔버스를 통한 목록 내의 매물들을 그래프로 확인 가능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하단 프레임에서는 </a:t>
            </a:r>
            <a:r>
              <a:rPr lang="en-US" altLang="ko-KR" dirty="0"/>
              <a:t>Gmail</a:t>
            </a:r>
            <a:r>
              <a:rPr lang="ko-KR" altLang="en-US" dirty="0"/>
              <a:t>로 결과를 내보낼 수 있고</a:t>
            </a:r>
            <a:r>
              <a:rPr lang="en-US" altLang="ko-KR" dirty="0"/>
              <a:t>, XML </a:t>
            </a:r>
            <a:r>
              <a:rPr lang="ko-KR" altLang="en-US" dirty="0"/>
              <a:t>파일을 통한 목록 불러오기</a:t>
            </a:r>
            <a:r>
              <a:rPr lang="en-US" altLang="ko-KR" dirty="0"/>
              <a:t>/</a:t>
            </a:r>
            <a:r>
              <a:rPr lang="ko-KR" altLang="en-US" dirty="0"/>
              <a:t>내보내기 기능을 수행할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3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7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1986A-0BF3-48F4-8615-0276F801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282"/>
            <a:ext cx="9144000" cy="2533415"/>
          </a:xfrm>
          <a:prstGeom prst="rect">
            <a:avLst/>
          </a:prstGeom>
          <a:ln w="6350">
            <a:noFill/>
          </a:ln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6ED27-610B-4268-BD40-72C44221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149-2C51-4ADD-BF12-9ED39A8F29B7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19F2-ADDA-4071-A095-1DF68D1C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2F6E-FB35-49F8-A36C-DCA83F90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6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11118750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05D0-7BEB-4E54-8B88-9E52B88A7ED6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3689139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8292-3813-4042-9978-4F1A545F40BE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700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504-EED6-4277-A0FB-8774F035E42D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067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6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0477-E608-4E03-99B7-D64E1C12E98E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E35A474-48C8-4FBD-AE36-2B96D626991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86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8506426-8BF8-4EA0-83D9-A2F95C77B6B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8435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D4089D0-6A04-419F-A857-C97CC5A70C7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435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7CF1687-8F5C-4C78-A73A-1359300317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5484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3B27A59-4A86-460F-B56A-E4E22E5134A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5484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EB75FC59-C73A-4A48-9C7E-2B7BE329924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2533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06636CA-DAA1-41D4-94D4-A23F1D3036F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533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6543C1-919A-4544-8037-764D6D3C04B3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BE370-40B5-4AED-8C28-D0049A0B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063" y="2435225"/>
            <a:ext cx="474345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C4158-3FFA-4ABA-8AF5-B48897FF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1297-DE0A-42FB-A537-4E7EC73ACB5F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48875-CB2A-4103-859D-2E9D5F5B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6448C-2409-4968-B73D-6AAA0704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D7A0A2B-A5E1-4002-AC67-CEB2427BD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89838" y="3028950"/>
            <a:ext cx="4257675" cy="2870200"/>
          </a:xfr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소제목 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AFA35F-3F68-4675-91AB-8F0D880DA280}"/>
              </a:ext>
            </a:extLst>
          </p:cNvPr>
          <p:cNvCxnSpPr/>
          <p:nvPr userDrawn="1"/>
        </p:nvCxnSpPr>
        <p:spPr>
          <a:xfrm>
            <a:off x="7104063" y="2911561"/>
            <a:ext cx="47434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2CBED0-AAAF-43BB-A012-E2B7AD43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1CE26-B709-4AF8-8987-EA6923A2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625" y="1117600"/>
            <a:ext cx="1111875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B65A2-1A01-493D-B056-7F01DBDA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6625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61BA-8358-430B-BB50-426CB24AA664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45CDC-4A6E-47CA-B0AF-494B15114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275" y="6356350"/>
            <a:ext cx="4743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487B-F447-4475-BED7-0FA25F673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4831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53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5" r:id="rId5"/>
    <p:sldLayoutId id="2147483654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ongim/2019Script-Langauge/commit/c5a9debb55fbf8eb40fe323ca8328625d40e8aa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242EE51-85CB-4E9E-88B8-8EAC726D0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158"/>
            <a:ext cx="11515889" cy="39368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259DC5-4748-4417-B4DE-648A0E6AB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59E88B-A0BA-4B65-A6EE-9D61823FC220}"/>
              </a:ext>
            </a:extLst>
          </p:cNvPr>
          <p:cNvSpPr/>
          <p:nvPr/>
        </p:nvSpPr>
        <p:spPr>
          <a:xfrm>
            <a:off x="0" y="0"/>
            <a:ext cx="12192000" cy="2929180"/>
          </a:xfrm>
          <a:prstGeom prst="rect">
            <a:avLst/>
          </a:prstGeom>
          <a:solidFill>
            <a:schemeClr val="tx2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86721D-0E80-4306-9F4C-3FAA6FE50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948" y="213649"/>
            <a:ext cx="5827364" cy="16616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600" b="0" dirty="0">
                <a:solidFill>
                  <a:schemeClr val="bg1"/>
                </a:solidFill>
              </a:rPr>
              <a:t>2019 1</a:t>
            </a:r>
            <a:r>
              <a:rPr lang="ko-KR" altLang="en-US" sz="3600" b="0" dirty="0">
                <a:solidFill>
                  <a:schemeClr val="bg1"/>
                </a:solidFill>
              </a:rPr>
              <a:t>학기 스크립트 언어</a:t>
            </a:r>
            <a:br>
              <a:rPr lang="en-US" altLang="ko-KR" sz="3600" b="0" dirty="0">
                <a:solidFill>
                  <a:schemeClr val="bg1"/>
                </a:solidFill>
              </a:rPr>
            </a:br>
            <a:r>
              <a:rPr lang="ko-KR" altLang="en-US" sz="2800" b="0" dirty="0" err="1">
                <a:solidFill>
                  <a:schemeClr val="bg1"/>
                </a:solidFill>
              </a:rPr>
              <a:t>텀</a:t>
            </a:r>
            <a:r>
              <a:rPr lang="ko-KR" altLang="en-US" sz="2800" b="0" dirty="0">
                <a:solidFill>
                  <a:schemeClr val="bg1"/>
                </a:solidFill>
              </a:rPr>
              <a:t> 프로젝트 </a:t>
            </a:r>
            <a:r>
              <a:rPr lang="en-US" altLang="ko-KR" sz="2800" b="0" dirty="0">
                <a:solidFill>
                  <a:schemeClr val="bg1"/>
                </a:solidFill>
              </a:rPr>
              <a:t>– </a:t>
            </a:r>
            <a:r>
              <a:rPr lang="ko-KR" altLang="en-US" sz="2800" b="0" dirty="0">
                <a:solidFill>
                  <a:schemeClr val="bg1"/>
                </a:solidFill>
              </a:rPr>
              <a:t>기획 발표</a:t>
            </a:r>
            <a:endParaRPr lang="ko-KR" altLang="en-US" sz="3600" b="0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FF4FCEB-3B51-4A16-94C0-C1822123B3AB}"/>
              </a:ext>
            </a:extLst>
          </p:cNvPr>
          <p:cNvSpPr txBox="1">
            <a:spLocks/>
          </p:cNvSpPr>
          <p:nvPr/>
        </p:nvSpPr>
        <p:spPr>
          <a:xfrm>
            <a:off x="464948" y="1993607"/>
            <a:ext cx="3115161" cy="809239"/>
          </a:xfrm>
          <a:prstGeom prst="rect">
            <a:avLst/>
          </a:prstGeom>
          <a:noFill/>
          <a:ln w="6350"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2015182001 </a:t>
            </a:r>
            <a:r>
              <a:rPr lang="ko-KR" altLang="en-US" sz="2000" b="0" dirty="0">
                <a:solidFill>
                  <a:schemeClr val="bg1"/>
                </a:solidFill>
              </a:rPr>
              <a:t>강동균</a:t>
            </a:r>
            <a:endParaRPr lang="en-US" altLang="ko-KR" sz="2000" b="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2015182008 </a:t>
            </a:r>
            <a:r>
              <a:rPr lang="ko-KR" altLang="en-US" sz="2000" b="0" dirty="0">
                <a:solidFill>
                  <a:schemeClr val="bg1"/>
                </a:solidFill>
              </a:rPr>
              <a:t>김영찬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E0FC4B-4028-444A-8B52-445A6A9F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553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2E5-0990-4306-9554-B56B09B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GitHub</a:t>
            </a:r>
            <a:endParaRPr lang="ko-KR" altLang="en-US" dirty="0"/>
          </a:p>
        </p:txBody>
      </p:sp>
      <p:pic>
        <p:nvPicPr>
          <p:cNvPr id="8" name="내용 개체 틀 7" descr="실내, 벽이(가) 표시된 사진&#10;&#10;자동 생성된 설명">
            <a:extLst>
              <a:ext uri="{FF2B5EF4-FFF2-40B4-BE49-F238E27FC236}">
                <a16:creationId xmlns:a16="http://schemas.microsoft.com/office/drawing/2014/main" id="{2F9A39B0-7DFF-4621-AAC4-324F3D9A3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1" y="827713"/>
            <a:ext cx="4275145" cy="5711199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01D89-E3E2-4701-A7D3-0C55789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D172506-67B4-4174-9D87-1477BAB12A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D39B79-56E9-4FA5-ADBF-7CBBB54B1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80" y="856067"/>
            <a:ext cx="4820323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6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E3DE9-FEF8-4AD0-A33E-2204770C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C842D26-98FE-41E5-97C5-9C024FE7C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14CD29B-AB5C-4BA5-B4F5-96939971F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0FFEF-6EBC-4F35-8045-AAF79FB8D1A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2400" b="1" dirty="0"/>
          </a:p>
          <a:p>
            <a:r>
              <a:rPr lang="ko-KR" altLang="en-US" sz="2400" b="1" dirty="0"/>
              <a:t>프로젝트</a:t>
            </a:r>
            <a:br>
              <a:rPr lang="en-US" altLang="ko-KR" dirty="0"/>
            </a:br>
            <a:r>
              <a:rPr lang="en-US" altLang="ko-KR" sz="1400" dirty="0"/>
              <a:t> </a:t>
            </a:r>
            <a:r>
              <a:rPr lang="ko-KR" altLang="en-US" sz="1600" dirty="0"/>
              <a:t>한국산업기술대학교 인근의 자취방 전</a:t>
            </a:r>
            <a:r>
              <a:rPr lang="en-US" altLang="ko-KR" sz="1600" dirty="0"/>
              <a:t>/</a:t>
            </a:r>
            <a:r>
              <a:rPr lang="ko-KR" altLang="en-US" sz="1600" dirty="0"/>
              <a:t>월세 시세 검색 프로그램 제작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목적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1600" dirty="0"/>
              <a:t>  </a:t>
            </a:r>
            <a:r>
              <a:rPr lang="ko-KR" altLang="en-US" sz="1600" dirty="0"/>
              <a:t>한국산업기술대학교 인근의 </a:t>
            </a:r>
            <a:r>
              <a:rPr lang="ko-KR" altLang="en-US" sz="1600" b="1" dirty="0">
                <a:solidFill>
                  <a:srgbClr val="FF0000"/>
                </a:solidFill>
              </a:rPr>
              <a:t>자취방 매매 정보를 검색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  </a:t>
            </a:r>
            <a:r>
              <a:rPr lang="ko-KR" altLang="en-US" sz="1600" b="1" dirty="0">
                <a:solidFill>
                  <a:srgbClr val="FF0000"/>
                </a:solidFill>
              </a:rPr>
              <a:t>전월세 매매 참고 자료</a:t>
            </a:r>
            <a:r>
              <a:rPr lang="ko-KR" altLang="en-US" sz="1600" dirty="0"/>
              <a:t>로 사용 가능한 상세 정보를 제공</a:t>
            </a:r>
            <a:endParaRPr lang="ko-KR" altLang="en-US" dirty="0"/>
          </a:p>
        </p:txBody>
      </p:sp>
      <p:pic>
        <p:nvPicPr>
          <p:cNvPr id="10" name="그림 9" descr="상자, 테이블이(가) 표시된 사진&#10;&#10;자동 생성된 설명">
            <a:extLst>
              <a:ext uri="{FF2B5EF4-FFF2-40B4-BE49-F238E27FC236}">
                <a16:creationId xmlns:a16="http://schemas.microsoft.com/office/drawing/2014/main" id="{CE940992-62A6-452F-AF78-4571619E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2022129"/>
            <a:ext cx="3607361" cy="2813741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2BE01D9-4BDB-4270-9373-79ACFC78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3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b="1" dirty="0"/>
          </a:p>
          <a:p>
            <a:r>
              <a:rPr lang="ko-KR" altLang="en-US" sz="1800" b="1" dirty="0"/>
              <a:t>아파트 전월세 자료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단독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다가구 전월세 자료</a:t>
            </a:r>
            <a:endParaRPr lang="en-US" altLang="ko-KR" sz="1800" b="1" dirty="0"/>
          </a:p>
          <a:p>
            <a:endParaRPr lang="ko-KR" altLang="en-US" sz="2800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80A7AB2-671A-4C80-BAAA-64A67F904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28E6A64-8DD9-461A-A5E0-5DD9B21257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8008E5-4F5C-4130-B872-79B59B73B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3364589"/>
            <a:ext cx="10693910" cy="10875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5EF72A-0C58-49EF-B7E4-2BC6EB00B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" y="4445730"/>
            <a:ext cx="10638138" cy="1129346"/>
          </a:xfrm>
          <a:prstGeom prst="rect">
            <a:avLst/>
          </a:prstGeo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1EBC2B8-2707-42BC-BF45-EA179A8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0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34F5A2-857A-43E7-A9E4-F01F38BA6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b="1" dirty="0"/>
              <a:t>검색 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/>
              <a:t>다양한 검색 기준으로 매매 정보를 검색한다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Ex. </a:t>
            </a:r>
            <a:r>
              <a:rPr lang="ko-KR" altLang="en-US" sz="1400" dirty="0"/>
              <a:t>주택 종류</a:t>
            </a:r>
            <a:r>
              <a:rPr lang="en-US" altLang="ko-KR" sz="1400" dirty="0"/>
              <a:t>,  </a:t>
            </a:r>
            <a:r>
              <a:rPr lang="ko-KR" altLang="en-US" sz="1400" dirty="0"/>
              <a:t>월세 최소</a:t>
            </a:r>
            <a:r>
              <a:rPr lang="en-US" altLang="ko-KR" sz="1400" dirty="0"/>
              <a:t>/</a:t>
            </a:r>
            <a:r>
              <a:rPr lang="ko-KR" altLang="en-US" sz="1400" dirty="0"/>
              <a:t>최대 액수</a:t>
            </a:r>
            <a:r>
              <a:rPr lang="en-US" altLang="ko-KR" sz="1400" dirty="0"/>
              <a:t>, </a:t>
            </a:r>
            <a:r>
              <a:rPr lang="ko-KR" altLang="en-US" sz="1400" dirty="0"/>
              <a:t>보증금 최소</a:t>
            </a:r>
            <a:r>
              <a:rPr lang="en-US" altLang="ko-KR" sz="1400" dirty="0"/>
              <a:t>/</a:t>
            </a:r>
            <a:r>
              <a:rPr lang="ko-KR" altLang="en-US" sz="1400" dirty="0"/>
              <a:t>최대 액수</a:t>
            </a:r>
            <a:r>
              <a:rPr lang="en-US" altLang="ko-KR" sz="1400" dirty="0"/>
              <a:t>, </a:t>
            </a:r>
            <a:r>
              <a:rPr lang="ko-KR" altLang="en-US" sz="1400" dirty="0"/>
              <a:t>건물 면적 등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b="1" dirty="0"/>
              <a:t>그래프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ko-KR" altLang="en-US" sz="1400" dirty="0"/>
              <a:t>검색하여 선택한 매매 정보들을 모아서 그래프로 비교 가능하게 표기한다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b="1" dirty="0"/>
              <a:t>지도 연동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1400" dirty="0"/>
              <a:t>검색으로 얻은 매매 정보의 위치 정보</a:t>
            </a:r>
            <a:r>
              <a:rPr lang="en-US" altLang="ko-KR" sz="1400" dirty="0"/>
              <a:t>(ex. </a:t>
            </a:r>
            <a:r>
              <a:rPr lang="ko-KR" altLang="en-US" sz="1400" dirty="0"/>
              <a:t>지번</a:t>
            </a:r>
            <a:r>
              <a:rPr lang="en-US" altLang="ko-KR" sz="1400" dirty="0"/>
              <a:t>)</a:t>
            </a:r>
            <a:r>
              <a:rPr lang="ko-KR" altLang="en-US" sz="1400" dirty="0"/>
              <a:t>을 이용하여 지도를 연동한다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Gmail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/>
              <a:t>검색하여 선택한 매매 정보들의 상세 정보를 입력한 주소로 </a:t>
            </a:r>
            <a:r>
              <a:rPr lang="en-US" altLang="ko-KR" sz="1400" dirty="0"/>
              <a:t>Gmail</a:t>
            </a:r>
            <a:r>
              <a:rPr lang="ko-KR" altLang="en-US" sz="1400" dirty="0"/>
              <a:t>을 보내는 기능을 구현한다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XML </a:t>
            </a:r>
            <a:r>
              <a:rPr lang="ko-KR" altLang="en-US" sz="1800" b="1" dirty="0"/>
              <a:t>저장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불러오기</a:t>
            </a:r>
            <a:br>
              <a:rPr lang="en-US" altLang="ko-KR" sz="18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검색하여 선택한 매매 정보들의 데이터를 </a:t>
            </a:r>
            <a:r>
              <a:rPr lang="en-US" altLang="ko-KR" sz="1400" dirty="0"/>
              <a:t>XML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파싱하여</a:t>
            </a:r>
            <a:r>
              <a:rPr lang="ko-KR" altLang="en-US" sz="1400" dirty="0"/>
              <a:t> 세이브 파일로 만든다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프로그램을 재실행 시</a:t>
            </a:r>
            <a:r>
              <a:rPr lang="en-US" altLang="ko-KR" sz="1400" dirty="0"/>
              <a:t>, </a:t>
            </a:r>
            <a:r>
              <a:rPr lang="ko-KR" altLang="en-US" sz="1400" dirty="0"/>
              <a:t>저장 파일을 선택하여 선택 정보를 불러올 수 있도록 한다</a:t>
            </a:r>
            <a:r>
              <a:rPr lang="en-US" altLang="ko-KR" sz="1400" dirty="0"/>
              <a:t>.</a:t>
            </a:r>
            <a:endParaRPr lang="en-US" altLang="ko-KR" sz="1800" dirty="0"/>
          </a:p>
        </p:txBody>
      </p:sp>
      <p:pic>
        <p:nvPicPr>
          <p:cNvPr id="10" name="그림 9" descr="벡터그래픽이(가) 표시된 사진&#10;&#10;자동 생성된 설명">
            <a:extLst>
              <a:ext uri="{FF2B5EF4-FFF2-40B4-BE49-F238E27FC236}">
                <a16:creationId xmlns:a16="http://schemas.microsoft.com/office/drawing/2014/main" id="{EB3537C0-7EE1-4F26-A0C7-648AC7327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1543149"/>
            <a:ext cx="1274055" cy="1274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9B8CB2-A054-4DBC-B5BB-8D75CDA68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99" y="1282924"/>
            <a:ext cx="1411613" cy="1794504"/>
          </a:xfrm>
          <a:prstGeom prst="rect">
            <a:avLst/>
          </a:prstGeom>
        </p:spPr>
      </p:pic>
      <p:pic>
        <p:nvPicPr>
          <p:cNvPr id="14" name="그림 13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DB6A2FE9-B28D-406A-9E04-0907EF0CA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4" y="3160860"/>
            <a:ext cx="1500454" cy="15004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0272D2-B8DB-4F58-80A2-26028A1DF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13" y="3370930"/>
            <a:ext cx="1290384" cy="12903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859861-974B-4D10-8597-BF8D3FA2C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43" y="4954816"/>
            <a:ext cx="1403942" cy="1403942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7E6BB572-E30A-414A-82C2-63E4C7D3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94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34F5A2-857A-43E7-A9E4-F01F38BA6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ko-KR" altLang="en-US" sz="1800" b="1" dirty="0" err="1"/>
              <a:t>텔레그램</a:t>
            </a:r>
            <a:r>
              <a:rPr lang="ko-KR" altLang="en-US" sz="1800" b="1" dirty="0"/>
              <a:t> 봇 연동 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봇과 연동 가능한 프로그램을 구현한다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/>
              <a:t>C++ </a:t>
            </a:r>
            <a:r>
              <a:rPr lang="ko-KR" altLang="en-US" sz="1800" b="1" dirty="0"/>
              <a:t>함수 연동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ko-KR" altLang="en-US" sz="1400" dirty="0"/>
              <a:t>처리 시간이 오래 걸리는 작업을 </a:t>
            </a:r>
            <a:r>
              <a:rPr lang="en-US" altLang="ko-KR" sz="1400" dirty="0"/>
              <a:t>C++</a:t>
            </a:r>
            <a:r>
              <a:rPr lang="ko-KR" altLang="en-US" sz="1400" dirty="0"/>
              <a:t>함수로 처리한다</a:t>
            </a:r>
            <a:r>
              <a:rPr lang="en-US" altLang="ko-KR" sz="1400" dirty="0"/>
              <a:t>.</a:t>
            </a:r>
            <a:endParaRPr lang="en-US" altLang="ko-KR" sz="18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24FFF34-2921-400F-916F-F297375E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35CDEA-1299-4F66-89AE-C64002D5B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9" y="1748860"/>
            <a:ext cx="1595648" cy="1595648"/>
          </a:xfrm>
          <a:prstGeom prst="rect">
            <a:avLst/>
          </a:prstGeom>
        </p:spPr>
      </p:pic>
      <p:pic>
        <p:nvPicPr>
          <p:cNvPr id="23" name="그림 22" descr="구급 상자, 개체이(가) 표시된 사진&#10;&#10;자동 생성된 설명">
            <a:extLst>
              <a:ext uri="{FF2B5EF4-FFF2-40B4-BE49-F238E27FC236}">
                <a16:creationId xmlns:a16="http://schemas.microsoft.com/office/drawing/2014/main" id="{A63C2F75-F5BB-418F-8602-1D6FBCC95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9" y="4115728"/>
            <a:ext cx="1595648" cy="15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542513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542513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542513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616417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906442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906441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60450" y="2182842"/>
            <a:ext cx="10089631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CB308-36FB-4828-BFC4-2F87099BB597}"/>
              </a:ext>
            </a:extLst>
          </p:cNvPr>
          <p:cNvSpPr/>
          <p:nvPr/>
        </p:nvSpPr>
        <p:spPr>
          <a:xfrm>
            <a:off x="1060451" y="2182842"/>
            <a:ext cx="3996742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4ACD61-8131-4B35-AA94-E35941CE935B}"/>
              </a:ext>
            </a:extLst>
          </p:cNvPr>
          <p:cNvSpPr/>
          <p:nvPr/>
        </p:nvSpPr>
        <p:spPr>
          <a:xfrm>
            <a:off x="1060449" y="2251153"/>
            <a:ext cx="131898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 옵션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AC8860-F5FD-4220-B4C6-D7419E5A2CBB}"/>
              </a:ext>
            </a:extLst>
          </p:cNvPr>
          <p:cNvSpPr/>
          <p:nvPr/>
        </p:nvSpPr>
        <p:spPr>
          <a:xfrm>
            <a:off x="1128744" y="275163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주택 종류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2696B8-4C94-43D8-89BC-E0F7B3E760FC}"/>
              </a:ext>
            </a:extLst>
          </p:cNvPr>
          <p:cNvSpPr/>
          <p:nvPr/>
        </p:nvSpPr>
        <p:spPr>
          <a:xfrm>
            <a:off x="1128744" y="3151070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4C4003-B8A0-4474-9FE0-B0407F0F75DB}"/>
              </a:ext>
            </a:extLst>
          </p:cNvPr>
          <p:cNvSpPr/>
          <p:nvPr/>
        </p:nvSpPr>
        <p:spPr>
          <a:xfrm>
            <a:off x="1128744" y="355050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2597A0-2F15-4008-8EB1-1C2DA06A2045}"/>
              </a:ext>
            </a:extLst>
          </p:cNvPr>
          <p:cNvSpPr/>
          <p:nvPr/>
        </p:nvSpPr>
        <p:spPr>
          <a:xfrm>
            <a:off x="1128744" y="434279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454BB2-29D4-4C1D-8957-06B579A993E1}"/>
              </a:ext>
            </a:extLst>
          </p:cNvPr>
          <p:cNvSpPr/>
          <p:nvPr/>
        </p:nvSpPr>
        <p:spPr>
          <a:xfrm>
            <a:off x="1128744" y="513836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5A902F-0CEB-4624-A4F7-A35999883786}"/>
              </a:ext>
            </a:extLst>
          </p:cNvPr>
          <p:cNvGrpSpPr/>
          <p:nvPr/>
        </p:nvGrpSpPr>
        <p:grpSpPr>
          <a:xfrm>
            <a:off x="2577414" y="2874617"/>
            <a:ext cx="136590" cy="136590"/>
            <a:chOff x="2242845" y="2874617"/>
            <a:chExt cx="136590" cy="13659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2D2E774-ACF4-4D7A-AF5B-1C2736795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2874617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F1F7CE-BE0C-415E-A80E-D7EE91C36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291014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01CF00-CA83-4577-A54D-095FE6BDFB52}"/>
              </a:ext>
            </a:extLst>
          </p:cNvPr>
          <p:cNvGrpSpPr/>
          <p:nvPr/>
        </p:nvGrpSpPr>
        <p:grpSpPr>
          <a:xfrm>
            <a:off x="2577414" y="3274052"/>
            <a:ext cx="136590" cy="136590"/>
            <a:chOff x="2242845" y="3274052"/>
            <a:chExt cx="136590" cy="13659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C43440-436A-4C06-829F-17D97A864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3274052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3F65D2-C6CE-49FF-B6A2-481848D6C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3308224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5D85DC-3298-46C4-999F-C03573D0057A}"/>
              </a:ext>
            </a:extLst>
          </p:cNvPr>
          <p:cNvGrpSpPr/>
          <p:nvPr/>
        </p:nvGrpSpPr>
        <p:grpSpPr>
          <a:xfrm>
            <a:off x="2577414" y="3661648"/>
            <a:ext cx="136590" cy="136590"/>
            <a:chOff x="2609201" y="3661648"/>
            <a:chExt cx="136590" cy="13659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1B38A63-E1F9-4709-9AE6-5131142E2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4ADEDCB-A691-4153-A17D-4B6500D78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216A7F-02F2-49BE-AA14-6349AEDB4F0F}"/>
              </a:ext>
            </a:extLst>
          </p:cNvPr>
          <p:cNvSpPr/>
          <p:nvPr/>
        </p:nvSpPr>
        <p:spPr>
          <a:xfrm>
            <a:off x="1770068" y="3546556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1C2961-EF96-4F2B-862D-9D695F4E7443}"/>
              </a:ext>
            </a:extLst>
          </p:cNvPr>
          <p:cNvSpPr/>
          <p:nvPr/>
        </p:nvSpPr>
        <p:spPr>
          <a:xfrm>
            <a:off x="1770068" y="392915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8A7F04C-3C97-4840-9ECC-B1086BC0015E}"/>
              </a:ext>
            </a:extLst>
          </p:cNvPr>
          <p:cNvGrpSpPr/>
          <p:nvPr/>
        </p:nvGrpSpPr>
        <p:grpSpPr>
          <a:xfrm>
            <a:off x="2577414" y="4050911"/>
            <a:ext cx="136590" cy="136590"/>
            <a:chOff x="2609201" y="3661648"/>
            <a:chExt cx="136590" cy="13659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F1C1BA5-E8CD-45A2-9309-D4416A035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86C2746-DB6B-42DB-87A1-039439E22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22F2BA-AF76-41A7-BCAC-F2DDF314DFAF}"/>
              </a:ext>
            </a:extLst>
          </p:cNvPr>
          <p:cNvSpPr>
            <a:spLocks noChangeAspect="1"/>
          </p:cNvSpPr>
          <p:nvPr/>
        </p:nvSpPr>
        <p:spPr>
          <a:xfrm>
            <a:off x="2577414" y="4469116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C3D3A8-3AF5-4D68-A2D5-E86A62AF8A53}"/>
              </a:ext>
            </a:extLst>
          </p:cNvPr>
          <p:cNvSpPr/>
          <p:nvPr/>
        </p:nvSpPr>
        <p:spPr>
          <a:xfrm>
            <a:off x="1770068" y="4354024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BEF848-E9FD-49B0-98FA-0D0BDB1C4A4E}"/>
              </a:ext>
            </a:extLst>
          </p:cNvPr>
          <p:cNvSpPr/>
          <p:nvPr/>
        </p:nvSpPr>
        <p:spPr>
          <a:xfrm>
            <a:off x="1770068" y="4736627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8B213A5-8208-4D55-A798-2E1D6D170B76}"/>
              </a:ext>
            </a:extLst>
          </p:cNvPr>
          <p:cNvGrpSpPr/>
          <p:nvPr/>
        </p:nvGrpSpPr>
        <p:grpSpPr>
          <a:xfrm>
            <a:off x="2577414" y="4858379"/>
            <a:ext cx="136590" cy="136590"/>
            <a:chOff x="2609201" y="3661648"/>
            <a:chExt cx="136590" cy="13659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4CD65D9-2220-4F66-B175-96C713A8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96693B-14F9-4045-B1B6-8B8506694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2BF226-D997-4948-91FA-BD20C8373108}"/>
              </a:ext>
            </a:extLst>
          </p:cNvPr>
          <p:cNvSpPr>
            <a:spLocks noChangeAspect="1"/>
          </p:cNvSpPr>
          <p:nvPr/>
        </p:nvSpPr>
        <p:spPr>
          <a:xfrm>
            <a:off x="2577414" y="5273730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A9BAC55-4767-41B2-85DC-12B83E25DC62}"/>
              </a:ext>
            </a:extLst>
          </p:cNvPr>
          <p:cNvSpPr/>
          <p:nvPr/>
        </p:nvSpPr>
        <p:spPr>
          <a:xfrm>
            <a:off x="1770068" y="5158638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10E50F-ACBD-46AA-98F8-D4BC191DA382}"/>
              </a:ext>
            </a:extLst>
          </p:cNvPr>
          <p:cNvSpPr/>
          <p:nvPr/>
        </p:nvSpPr>
        <p:spPr>
          <a:xfrm>
            <a:off x="1770068" y="554124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3408506-8742-4753-ABE1-CB98D979CBF0}"/>
              </a:ext>
            </a:extLst>
          </p:cNvPr>
          <p:cNvGrpSpPr/>
          <p:nvPr/>
        </p:nvGrpSpPr>
        <p:grpSpPr>
          <a:xfrm>
            <a:off x="2577414" y="5662993"/>
            <a:ext cx="136590" cy="136590"/>
            <a:chOff x="2609201" y="3661648"/>
            <a:chExt cx="136590" cy="13659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A29681B-526C-4A88-BD7F-5D2284C6D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203DAF-6C14-47B4-AA6D-BF65865F7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0987A1E-3518-4B2A-80D3-B1DE36C55406}"/>
              </a:ext>
            </a:extLst>
          </p:cNvPr>
          <p:cNvGrpSpPr/>
          <p:nvPr/>
        </p:nvGrpSpPr>
        <p:grpSpPr>
          <a:xfrm>
            <a:off x="3025950" y="2806701"/>
            <a:ext cx="1723849" cy="272424"/>
            <a:chOff x="3025950" y="2806701"/>
            <a:chExt cx="1723849" cy="27242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AB4A38-BA00-43F1-9607-CC47C767197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3E0E5E2-583B-441C-889E-EE2D1281AE19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A5519DE-7441-44FF-A351-E6DD3C2C532C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1786F9-976D-440E-A1AB-359FDED6E3FF}"/>
              </a:ext>
            </a:extLst>
          </p:cNvPr>
          <p:cNvGrpSpPr/>
          <p:nvPr/>
        </p:nvGrpSpPr>
        <p:grpSpPr>
          <a:xfrm>
            <a:off x="3025950" y="3206135"/>
            <a:ext cx="1723849" cy="272424"/>
            <a:chOff x="3025950" y="2806701"/>
            <a:chExt cx="1723849" cy="27242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3C0933A-6BCD-490F-A748-3FE9D10D18A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6523781-5CA6-434F-B5AD-10BA7AFC0F68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C29C9590-056D-4563-AEEF-34295AECF450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AC85678-A836-4438-A106-91DBC5627003}"/>
              </a:ext>
            </a:extLst>
          </p:cNvPr>
          <p:cNvSpPr/>
          <p:nvPr/>
        </p:nvSpPr>
        <p:spPr>
          <a:xfrm>
            <a:off x="3025950" y="3587565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68D2518-E5B0-476F-B559-82E56135630A}"/>
              </a:ext>
            </a:extLst>
          </p:cNvPr>
          <p:cNvSpPr/>
          <p:nvPr/>
        </p:nvSpPr>
        <p:spPr>
          <a:xfrm>
            <a:off x="3025950" y="3982994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7A2F05-F345-47D5-B71B-550808A67FA9}"/>
              </a:ext>
            </a:extLst>
          </p:cNvPr>
          <p:cNvSpPr/>
          <p:nvPr/>
        </p:nvSpPr>
        <p:spPr>
          <a:xfrm>
            <a:off x="3025950" y="4395606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630C5F8-6114-43E2-B495-CACD192E2AC4}"/>
              </a:ext>
            </a:extLst>
          </p:cNvPr>
          <p:cNvSpPr/>
          <p:nvPr/>
        </p:nvSpPr>
        <p:spPr>
          <a:xfrm>
            <a:off x="3025950" y="4790462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537028D-A7DD-47B8-AD60-E2B722AB0FF7}"/>
              </a:ext>
            </a:extLst>
          </p:cNvPr>
          <p:cNvSpPr/>
          <p:nvPr/>
        </p:nvSpPr>
        <p:spPr>
          <a:xfrm>
            <a:off x="3025950" y="5203074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E9D65E-1967-433D-8D25-1B24B3A31FD7}"/>
              </a:ext>
            </a:extLst>
          </p:cNvPr>
          <p:cNvSpPr/>
          <p:nvPr/>
        </p:nvSpPr>
        <p:spPr>
          <a:xfrm>
            <a:off x="3025950" y="5596061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B99134-D545-48C7-9194-687C99801880}"/>
              </a:ext>
            </a:extLst>
          </p:cNvPr>
          <p:cNvSpPr/>
          <p:nvPr/>
        </p:nvSpPr>
        <p:spPr>
          <a:xfrm>
            <a:off x="3928187" y="2309382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8EA029-C5D4-44CC-A291-12D8F791ECE9}"/>
              </a:ext>
            </a:extLst>
          </p:cNvPr>
          <p:cNvSpPr/>
          <p:nvPr/>
        </p:nvSpPr>
        <p:spPr>
          <a:xfrm>
            <a:off x="5057193" y="2182842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결과를 출력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A3C2C2-B434-423B-BB25-24038ABC2008}"/>
              </a:ext>
            </a:extLst>
          </p:cNvPr>
          <p:cNvSpPr/>
          <p:nvPr/>
        </p:nvSpPr>
        <p:spPr>
          <a:xfrm>
            <a:off x="10868561" y="2189224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E9EFE3-EC47-4E1B-8231-F5944EFACE60}"/>
              </a:ext>
            </a:extLst>
          </p:cNvPr>
          <p:cNvSpPr/>
          <p:nvPr/>
        </p:nvSpPr>
        <p:spPr>
          <a:xfrm>
            <a:off x="10868561" y="2368527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1A27DD-4853-4F3C-B05A-B9FE8B123CC0}"/>
              </a:ext>
            </a:extLst>
          </p:cNvPr>
          <p:cNvSpPr/>
          <p:nvPr/>
        </p:nvSpPr>
        <p:spPr>
          <a:xfrm>
            <a:off x="8098971" y="3668030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1" name="그림 100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568BA88D-162C-452A-9720-F7E37A27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8" y="3860562"/>
            <a:ext cx="1614936" cy="1614936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85F12D-B613-49F0-AE28-22D415A07D19}"/>
              </a:ext>
            </a:extLst>
          </p:cNvPr>
          <p:cNvSpPr/>
          <p:nvPr/>
        </p:nvSpPr>
        <p:spPr>
          <a:xfrm>
            <a:off x="5488986" y="3723777"/>
            <a:ext cx="2376720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 </a:t>
            </a:r>
            <a:r>
              <a:rPr lang="ko-KR" altLang="en-US" sz="1400" b="1" dirty="0">
                <a:solidFill>
                  <a:schemeClr val="tx1"/>
                </a:solidFill>
              </a:rPr>
              <a:t>선택 대상에 대한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3E83828-EC9E-48A0-BCDF-D2EC2A864C6B}"/>
              </a:ext>
            </a:extLst>
          </p:cNvPr>
          <p:cNvSpPr/>
          <p:nvPr/>
        </p:nvSpPr>
        <p:spPr>
          <a:xfrm>
            <a:off x="7134809" y="5520924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목록에 저장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904CE7-5DA6-40D1-B5F1-C3ACC9ECE9C8}"/>
              </a:ext>
            </a:extLst>
          </p:cNvPr>
          <p:cNvSpPr/>
          <p:nvPr/>
        </p:nvSpPr>
        <p:spPr>
          <a:xfrm>
            <a:off x="10040601" y="2581806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B8825B0-7968-4597-91DD-281F9BA73EB7}"/>
              </a:ext>
            </a:extLst>
          </p:cNvPr>
          <p:cNvSpPr/>
          <p:nvPr/>
        </p:nvSpPr>
        <p:spPr>
          <a:xfrm>
            <a:off x="8103965" y="3655925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412AD73-05FE-4267-90C9-5281741E8BA2}"/>
              </a:ext>
            </a:extLst>
          </p:cNvPr>
          <p:cNvCxnSpPr/>
          <p:nvPr/>
        </p:nvCxnSpPr>
        <p:spPr>
          <a:xfrm>
            <a:off x="1041788" y="2184435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03EEBB-1BB0-4354-A1B1-F89B988907D9}"/>
              </a:ext>
            </a:extLst>
          </p:cNvPr>
          <p:cNvSpPr/>
          <p:nvPr/>
        </p:nvSpPr>
        <p:spPr>
          <a:xfrm>
            <a:off x="1141199" y="2159981"/>
            <a:ext cx="1292400" cy="47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슬라이드 번호 개체 틀 111">
            <a:extLst>
              <a:ext uri="{FF2B5EF4-FFF2-40B4-BE49-F238E27FC236}">
                <a16:creationId xmlns:a16="http://schemas.microsoft.com/office/drawing/2014/main" id="{424C4EAE-A823-42E9-961F-55DFE29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4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296987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296987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296987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370891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660916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660915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41788" y="1943698"/>
            <a:ext cx="10089631" cy="380399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955F4C-FFAF-4582-8C24-B7F49E195252}"/>
              </a:ext>
            </a:extLst>
          </p:cNvPr>
          <p:cNvSpPr/>
          <p:nvPr/>
        </p:nvSpPr>
        <p:spPr>
          <a:xfrm>
            <a:off x="1060449" y="1937316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탭에서 선택한 목록들을 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2E667A-9045-423C-8595-FEC345859956}"/>
              </a:ext>
            </a:extLst>
          </p:cNvPr>
          <p:cNvSpPr/>
          <p:nvPr/>
        </p:nvSpPr>
        <p:spPr>
          <a:xfrm>
            <a:off x="6871817" y="1943698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5929E5-49A3-4BBC-A9BF-60241544D46D}"/>
              </a:ext>
            </a:extLst>
          </p:cNvPr>
          <p:cNvSpPr/>
          <p:nvPr/>
        </p:nvSpPr>
        <p:spPr>
          <a:xfrm>
            <a:off x="6871817" y="2123001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F31387-3574-415E-B813-C3A499201D81}"/>
              </a:ext>
            </a:extLst>
          </p:cNvPr>
          <p:cNvSpPr/>
          <p:nvPr/>
        </p:nvSpPr>
        <p:spPr>
          <a:xfrm>
            <a:off x="4102227" y="3422504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5" name="그림 24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9963EE23-F192-46B8-87EF-C84A7818A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74" y="3615036"/>
            <a:ext cx="1614936" cy="161493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227871-F366-439A-B0E0-3B8AAC805176}"/>
              </a:ext>
            </a:extLst>
          </p:cNvPr>
          <p:cNvSpPr/>
          <p:nvPr/>
        </p:nvSpPr>
        <p:spPr>
          <a:xfrm>
            <a:off x="6043857" y="2336280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FC38A5-7E25-4D3D-AA7D-853842B7EF7B}"/>
              </a:ext>
            </a:extLst>
          </p:cNvPr>
          <p:cNvSpPr/>
          <p:nvPr/>
        </p:nvSpPr>
        <p:spPr>
          <a:xfrm>
            <a:off x="4107221" y="3410399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64205D-E2E2-4061-9A3D-6F99671212C1}"/>
              </a:ext>
            </a:extLst>
          </p:cNvPr>
          <p:cNvCxnSpPr/>
          <p:nvPr/>
        </p:nvCxnSpPr>
        <p:spPr>
          <a:xfrm flipH="1">
            <a:off x="7134805" y="1943698"/>
            <a:ext cx="9266" cy="37276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B2A20-517A-498F-9456-2227C120888B}"/>
              </a:ext>
            </a:extLst>
          </p:cNvPr>
          <p:cNvSpPr/>
          <p:nvPr/>
        </p:nvSpPr>
        <p:spPr>
          <a:xfrm>
            <a:off x="1320860" y="3478251"/>
            <a:ext cx="2576682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</a:t>
            </a:r>
            <a:r>
              <a:rPr lang="ko-KR" altLang="en-US" sz="1400" b="1" dirty="0">
                <a:solidFill>
                  <a:schemeClr val="tx1"/>
                </a:solidFill>
              </a:rPr>
              <a:t>에서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선택한 대상의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B61870-2F03-4C81-975E-5B6D933216F1}"/>
              </a:ext>
            </a:extLst>
          </p:cNvPr>
          <p:cNvSpPr/>
          <p:nvPr/>
        </p:nvSpPr>
        <p:spPr>
          <a:xfrm>
            <a:off x="3128795" y="5275398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목록에서</a:t>
            </a:r>
            <a:r>
              <a:rPr lang="ko-KR" altLang="en-US" sz="700" b="1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B4FE7E-B21B-45D9-B20A-10FD80F1BA6B}"/>
              </a:ext>
            </a:extLst>
          </p:cNvPr>
          <p:cNvSpPr/>
          <p:nvPr/>
        </p:nvSpPr>
        <p:spPr>
          <a:xfrm>
            <a:off x="1047600" y="5699866"/>
            <a:ext cx="10098000" cy="77237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251861-8A83-4AD8-ABAC-A5420030A015}"/>
              </a:ext>
            </a:extLst>
          </p:cNvPr>
          <p:cNvSpPr/>
          <p:nvPr/>
        </p:nvSpPr>
        <p:spPr>
          <a:xfrm>
            <a:off x="1175927" y="5925730"/>
            <a:ext cx="165449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 내보내기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AD476A-FD78-4DF6-B3A9-37DE6D2F7B79}"/>
              </a:ext>
            </a:extLst>
          </p:cNvPr>
          <p:cNvSpPr/>
          <p:nvPr/>
        </p:nvSpPr>
        <p:spPr>
          <a:xfrm>
            <a:off x="2447729" y="5723638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Gmail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881AC3-27B3-4241-A38C-9C02407FF0CB}"/>
              </a:ext>
            </a:extLst>
          </p:cNvPr>
          <p:cNvSpPr/>
          <p:nvPr/>
        </p:nvSpPr>
        <p:spPr>
          <a:xfrm>
            <a:off x="2609201" y="6066370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XML </a:t>
            </a:r>
            <a:r>
              <a:rPr lang="ko-KR" altLang="en-US" sz="1400" b="1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35EFBA-5839-4172-BD1F-06036DFAE808}"/>
              </a:ext>
            </a:extLst>
          </p:cNvPr>
          <p:cNvSpPr/>
          <p:nvPr/>
        </p:nvSpPr>
        <p:spPr>
          <a:xfrm>
            <a:off x="4263697" y="5773530"/>
            <a:ext cx="5480573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972689-5762-43E9-BD75-5F1606FB050B}"/>
              </a:ext>
            </a:extLst>
          </p:cNvPr>
          <p:cNvSpPr/>
          <p:nvPr/>
        </p:nvSpPr>
        <p:spPr>
          <a:xfrm>
            <a:off x="10034129" y="5771541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보내기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CF3580-7838-4E89-A456-A1F0FACF264F}"/>
              </a:ext>
            </a:extLst>
          </p:cNvPr>
          <p:cNvSpPr/>
          <p:nvPr/>
        </p:nvSpPr>
        <p:spPr>
          <a:xfrm>
            <a:off x="4263697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49E53-CC64-4753-A13D-F0FA0FF310B6}"/>
              </a:ext>
            </a:extLst>
          </p:cNvPr>
          <p:cNvSpPr/>
          <p:nvPr/>
        </p:nvSpPr>
        <p:spPr>
          <a:xfrm>
            <a:off x="5545088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내보내기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2CCCA7-A6FD-4F69-AEBC-A669F5F24301}"/>
              </a:ext>
            </a:extLst>
          </p:cNvPr>
          <p:cNvCxnSpPr/>
          <p:nvPr/>
        </p:nvCxnSpPr>
        <p:spPr>
          <a:xfrm>
            <a:off x="1060449" y="3409957"/>
            <a:ext cx="100822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1FC385-8C18-4205-B329-C1CDAF74689E}"/>
              </a:ext>
            </a:extLst>
          </p:cNvPr>
          <p:cNvSpPr/>
          <p:nvPr/>
        </p:nvSpPr>
        <p:spPr>
          <a:xfrm>
            <a:off x="7162603" y="1959987"/>
            <a:ext cx="1693395" cy="50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그래프  옵션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ACF82F-8ABB-4DA2-99E0-D39D66B81BB2}"/>
              </a:ext>
            </a:extLst>
          </p:cNvPr>
          <p:cNvSpPr/>
          <p:nvPr/>
        </p:nvSpPr>
        <p:spPr>
          <a:xfrm>
            <a:off x="7303272" y="2811983"/>
            <a:ext cx="65949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57ABCDC-9666-47EF-9E26-DD1C96EBD674}"/>
              </a:ext>
            </a:extLst>
          </p:cNvPr>
          <p:cNvGrpSpPr>
            <a:grpSpLocks noChangeAspect="1"/>
          </p:cNvGrpSpPr>
          <p:nvPr/>
        </p:nvGrpSpPr>
        <p:grpSpPr>
          <a:xfrm>
            <a:off x="8037228" y="2918522"/>
            <a:ext cx="169476" cy="169476"/>
            <a:chOff x="7995910" y="2877204"/>
            <a:chExt cx="252112" cy="25211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C03A54-E79D-4CB5-B0A8-06046A121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910" y="2877204"/>
              <a:ext cx="252112" cy="2521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7E3461F-2C29-4AC8-95DE-B87B1F9B1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5775" y="2956179"/>
              <a:ext cx="92383" cy="9238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1206B4-3A4E-44E6-827C-27CEC0C7315C}"/>
              </a:ext>
            </a:extLst>
          </p:cNvPr>
          <p:cNvSpPr/>
          <p:nvPr/>
        </p:nvSpPr>
        <p:spPr>
          <a:xfrm>
            <a:off x="8523771" y="2811983"/>
            <a:ext cx="659492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25FB835-2225-4A26-AB1E-DB50DBF7E597}"/>
              </a:ext>
            </a:extLst>
          </p:cNvPr>
          <p:cNvSpPr>
            <a:spLocks noChangeAspect="1"/>
          </p:cNvSpPr>
          <p:nvPr/>
        </p:nvSpPr>
        <p:spPr>
          <a:xfrm>
            <a:off x="925772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087BA9-6968-4AB6-B0B3-568BB13234A0}"/>
              </a:ext>
            </a:extLst>
          </p:cNvPr>
          <p:cNvSpPr/>
          <p:nvPr/>
        </p:nvSpPr>
        <p:spPr>
          <a:xfrm>
            <a:off x="9744270" y="2811983"/>
            <a:ext cx="88778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46C195-7A22-4E71-AA0F-F7110B32C538}"/>
              </a:ext>
            </a:extLst>
          </p:cNvPr>
          <p:cNvSpPr>
            <a:spLocks noChangeAspect="1"/>
          </p:cNvSpPr>
          <p:nvPr/>
        </p:nvSpPr>
        <p:spPr>
          <a:xfrm>
            <a:off x="1070651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511F03-F295-42C2-AF41-4720E9710643}"/>
              </a:ext>
            </a:extLst>
          </p:cNvPr>
          <p:cNvSpPr/>
          <p:nvPr/>
        </p:nvSpPr>
        <p:spPr>
          <a:xfrm>
            <a:off x="7286625" y="3498011"/>
            <a:ext cx="3782152" cy="2063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Canvas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C9C2DD2-AF4F-4A11-A176-4AC8115ECA4D}"/>
              </a:ext>
            </a:extLst>
          </p:cNvPr>
          <p:cNvSpPr/>
          <p:nvPr/>
        </p:nvSpPr>
        <p:spPr>
          <a:xfrm>
            <a:off x="7303272" y="3734553"/>
            <a:ext cx="2730858" cy="382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List Box</a:t>
            </a:r>
            <a:r>
              <a:rPr lang="ko-KR" altLang="en-US" sz="900" b="1" dirty="0">
                <a:solidFill>
                  <a:schemeClr val="tx1"/>
                </a:solidFill>
              </a:rPr>
              <a:t> 목록들의 상세 정보를 그래프로 표기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F538F27-1F41-4F12-896A-09AD58C8C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01" y="4010432"/>
            <a:ext cx="2294800" cy="1532023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59005E-9052-45E6-90AA-E496E45F7E57}"/>
              </a:ext>
            </a:extLst>
          </p:cNvPr>
          <p:cNvCxnSpPr/>
          <p:nvPr/>
        </p:nvCxnSpPr>
        <p:spPr>
          <a:xfrm>
            <a:off x="1041788" y="1937316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B13CE-1307-426A-A954-2328F66940EC}"/>
              </a:ext>
            </a:extLst>
          </p:cNvPr>
          <p:cNvSpPr/>
          <p:nvPr/>
        </p:nvSpPr>
        <p:spPr>
          <a:xfrm>
            <a:off x="2622494" y="1906060"/>
            <a:ext cx="12924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슬라이드 번호 개체 틀 68">
            <a:extLst>
              <a:ext uri="{FF2B5EF4-FFF2-40B4-BE49-F238E27FC236}">
                <a16:creationId xmlns:a16="http://schemas.microsoft.com/office/drawing/2014/main" id="{6B66C3D3-121E-4065-B817-4E0027BE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27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583A04-3A25-4635-A454-27DEBF9D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42861"/>
              </p:ext>
            </p:extLst>
          </p:nvPr>
        </p:nvGraphicFramePr>
        <p:xfrm>
          <a:off x="536625" y="1542513"/>
          <a:ext cx="10984816" cy="451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551">
                  <a:extLst>
                    <a:ext uri="{9D8B030D-6E8A-4147-A177-3AD203B41FA5}">
                      <a16:colId xmlns:a16="http://schemas.microsoft.com/office/drawing/2014/main" val="2690582897"/>
                    </a:ext>
                  </a:extLst>
                </a:gridCol>
                <a:gridCol w="6153912">
                  <a:extLst>
                    <a:ext uri="{9D8B030D-6E8A-4147-A177-3AD203B41FA5}">
                      <a16:colId xmlns:a16="http://schemas.microsoft.com/office/drawing/2014/main" val="2609500277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385233892"/>
                    </a:ext>
                  </a:extLst>
                </a:gridCol>
                <a:gridCol w="1481329">
                  <a:extLst>
                    <a:ext uri="{9D8B030D-6E8A-4147-A177-3AD203B41FA5}">
                      <a16:colId xmlns:a16="http://schemas.microsoft.com/office/drawing/2014/main" val="2095616395"/>
                    </a:ext>
                  </a:extLst>
                </a:gridCol>
              </a:tblGrid>
              <a:tr h="38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상황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208608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05.06~05.10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 조사 및 기획 회의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173961269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2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05.13~05.17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 자료 준비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480743392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3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05.20~05.24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데이터를 이용한 연동 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메인 프레임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검색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878107756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4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05.27~05.31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위젯을 통한 그래프</a:t>
                      </a:r>
                      <a:r>
                        <a:rPr lang="en-US" altLang="ko-KR" sz="1600" dirty="0"/>
                        <a:t>, XML </a:t>
                      </a:r>
                      <a:r>
                        <a:rPr lang="en-US" altLang="ko-KR" sz="1600" dirty="0" err="1"/>
                        <a:t>Save&amp;Load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005164423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5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06.03~06.07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Gmail, </a:t>
                      </a:r>
                      <a:r>
                        <a:rPr lang="ko-KR" altLang="en-US" sz="1600" dirty="0"/>
                        <a:t>지도 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봇 및 </a:t>
                      </a:r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함수 연동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지도 연동 </a:t>
                      </a:r>
                      <a:r>
                        <a:rPr lang="en-US" altLang="ko-KR" sz="1800" b="1" dirty="0"/>
                        <a:t> :D</a:t>
                      </a:r>
                      <a:endParaRPr lang="ko-KR" altLang="en-US" sz="14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95541496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6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06.10~06.14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 구현 및 테스트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93458958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7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06.17~06.19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및 최종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75008161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858E10D-16E3-46E6-A885-2B004C24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12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2E5-0990-4306-9554-B56B09B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D47D4-ED28-440D-90C9-75F03E72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GitHub </a:t>
            </a:r>
            <a:r>
              <a:rPr lang="ko-KR" altLang="en-US" sz="1600" dirty="0"/>
              <a:t>주소는 다음과 같습니다</a:t>
            </a:r>
            <a:r>
              <a:rPr lang="en-US" altLang="ko-KR" sz="1600" dirty="0"/>
              <a:t>.</a:t>
            </a:r>
          </a:p>
          <a:p>
            <a:endParaRPr lang="en-US" altLang="ko-KR" sz="1600" dirty="0">
              <a:hlinkClick r:id="rId3"/>
            </a:endParaRPr>
          </a:p>
          <a:p>
            <a:r>
              <a:rPr lang="en-US" altLang="ko-KR" sz="1600" dirty="0">
                <a:hlinkClick r:id="rId3"/>
              </a:rPr>
              <a:t>https://github.com/Oongim/2019Script-Langauge/commit/c5a9debb55fbf8eb40fe323ca8328625d40e8aae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01D89-E3E2-4701-A7D3-0C55789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F3CE2C-6C4B-40FA-9D7D-03679CAB5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D172506-67B4-4174-9D87-1477BAB12A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4F182B4-5B20-4303-82F3-2C6365718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82" y="3149600"/>
            <a:ext cx="10117852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304</Words>
  <Application>Microsoft Office PowerPoint</Application>
  <PresentationFormat>와이드스크린</PresentationFormat>
  <Paragraphs>152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2019 1학기 스크립트 언어 텀 프로젝트 – 기획 발표</vt:lpstr>
      <vt:lpstr>1. 개요</vt:lpstr>
      <vt:lpstr>2. 활용 데이터</vt:lpstr>
      <vt:lpstr>3. 구현 기능</vt:lpstr>
      <vt:lpstr>3. 구현 기능</vt:lpstr>
      <vt:lpstr>4. 구현 예시</vt:lpstr>
      <vt:lpstr>4. 구현 예시</vt:lpstr>
      <vt:lpstr>5. 개발 상황</vt:lpstr>
      <vt:lpstr>6. GitHub</vt:lpstr>
      <vt:lpstr>6.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영찬 김</dc:creator>
  <cp:lastModifiedBy>김영찬</cp:lastModifiedBy>
  <cp:revision>13</cp:revision>
  <dcterms:created xsi:type="dcterms:W3CDTF">2019-03-05T11:02:16Z</dcterms:created>
  <dcterms:modified xsi:type="dcterms:W3CDTF">2019-05-28T12:27:32Z</dcterms:modified>
</cp:coreProperties>
</file>