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D0E8-9F3A-4857-BB36-F1D91E7B334A}" v="109" dt="2019-06-14T05:31:39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2471" autoAdjust="0"/>
  </p:normalViewPr>
  <p:slideViewPr>
    <p:cSldViewPr snapToGrid="0">
      <p:cViewPr varScale="1">
        <p:scale>
          <a:sx n="63" d="100"/>
          <a:sy n="63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BF047AC6-B3CF-4B2E-8A29-CB4C276824B2}"/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C6263AE8-44B9-418E-970B-782102A8990D}"/>
    <pc:docChg chg="undo custSel addSld delSld modSld">
      <pc:chgData name="김영찬" userId="a81591f0-1a4d-4c10-b0d3-35a306720c09" providerId="ADAL" clId="{C6263AE8-44B9-418E-970B-782102A8990D}" dt="2019-05-28T12:28:24.664" v="175"/>
      <pc:docMkLst>
        <pc:docMk/>
      </pc:docMkLst>
      <pc:sldChg chg="modSp">
        <pc:chgData name="김영찬" userId="a81591f0-1a4d-4c10-b0d3-35a306720c09" providerId="ADAL" clId="{C6263AE8-44B9-418E-970B-782102A8990D}" dt="2019-05-28T12:28:24.664" v="175"/>
        <pc:sldMkLst>
          <pc:docMk/>
          <pc:sldMk cId="3255533136" sldId="256"/>
        </pc:sldMkLst>
        <pc:spChg chg="mod">
          <ac:chgData name="김영찬" userId="a81591f0-1a4d-4c10-b0d3-35a306720c09" providerId="ADAL" clId="{C6263AE8-44B9-418E-970B-782102A8990D}" dt="2019-05-28T12:28:24.664" v="175"/>
          <ac:spMkLst>
            <pc:docMk/>
            <pc:sldMk cId="3255533136" sldId="256"/>
            <ac:spMk id="2" creationId="{C886721D-0E80-4306-9F4C-3FAA6FE50BE6}"/>
          </ac:spMkLst>
        </pc:spChg>
      </pc:sldChg>
      <pc:sldChg chg="modSp">
        <pc:chgData name="김영찬" userId="a81591f0-1a4d-4c10-b0d3-35a306720c09" providerId="ADAL" clId="{C6263AE8-44B9-418E-970B-782102A8990D}" dt="2019-05-28T12:27:29.727" v="168" actId="404"/>
        <pc:sldMkLst>
          <pc:docMk/>
          <pc:sldMk cId="4197121160" sldId="261"/>
        </pc:sldMkLst>
        <pc:spChg chg="mod">
          <ac:chgData name="김영찬" userId="a81591f0-1a4d-4c10-b0d3-35a306720c09" providerId="ADAL" clId="{C6263AE8-44B9-418E-970B-782102A8990D}" dt="2019-05-28T12:15:54.655" v="9"/>
          <ac:spMkLst>
            <pc:docMk/>
            <pc:sldMk cId="4197121160" sldId="261"/>
            <ac:spMk id="2" creationId="{AA57BE3B-8A81-4775-8A24-BE9D0E50C6BC}"/>
          </ac:spMkLst>
        </pc:spChg>
        <pc:graphicFrameChg chg="mod modGraphic">
          <ac:chgData name="김영찬" userId="a81591f0-1a4d-4c10-b0d3-35a306720c09" providerId="ADAL" clId="{C6263AE8-44B9-418E-970B-782102A8990D}" dt="2019-05-28T12:27:29.727" v="168" actId="404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C6263AE8-44B9-418E-970B-782102A8990D}" dt="2019-05-28T12:26:07.507" v="114" actId="478"/>
        <pc:sldMkLst>
          <pc:docMk/>
          <pc:sldMk cId="2517608374" sldId="267"/>
        </pc:sldMkLst>
        <pc:spChg chg="mod">
          <ac:chgData name="김영찬" userId="a81591f0-1a4d-4c10-b0d3-35a306720c09" providerId="ADAL" clId="{C6263AE8-44B9-418E-970B-782102A8990D}" dt="2019-05-28T12:25:43.744" v="94" actId="20577"/>
          <ac:spMkLst>
            <pc:docMk/>
            <pc:sldMk cId="2517608374" sldId="267"/>
            <ac:spMk id="3" creationId="{9BED47D4-ED28-440D-90C9-75F03E72F699}"/>
          </ac:spMkLst>
        </pc:spChg>
        <pc:picChg chg="add del mod">
          <ac:chgData name="김영찬" userId="a81591f0-1a4d-4c10-b0d3-35a306720c09" providerId="ADAL" clId="{C6263AE8-44B9-418E-970B-782102A8990D}" dt="2019-05-28T12:25:57.006" v="105"/>
          <ac:picMkLst>
            <pc:docMk/>
            <pc:sldMk cId="2517608374" sldId="267"/>
            <ac:picMk id="8" creationId="{B77B10B1-0188-46FD-A2C0-1D79BE428841}"/>
          </ac:picMkLst>
        </pc:picChg>
        <pc:picChg chg="add mod">
          <ac:chgData name="김영찬" userId="a81591f0-1a4d-4c10-b0d3-35a306720c09" providerId="ADAL" clId="{C6263AE8-44B9-418E-970B-782102A8990D}" dt="2019-05-28T12:26:04.009" v="112" actId="1076"/>
          <ac:picMkLst>
            <pc:docMk/>
            <pc:sldMk cId="2517608374" sldId="267"/>
            <ac:picMk id="10" creationId="{A4F182B4-5B20-4303-82F3-2C6365718551}"/>
          </ac:picMkLst>
        </pc:picChg>
        <pc:picChg chg="add del">
          <ac:chgData name="김영찬" userId="a81591f0-1a4d-4c10-b0d3-35a306720c09" providerId="ADAL" clId="{C6263AE8-44B9-418E-970B-782102A8990D}" dt="2019-05-28T12:26:07.507" v="114" actId="478"/>
          <ac:picMkLst>
            <pc:docMk/>
            <pc:sldMk cId="2517608374" sldId="267"/>
            <ac:picMk id="11" creationId="{A6CE3275-91AC-4CEF-BBDE-27AEC2F502CC}"/>
          </ac:picMkLst>
        </pc:picChg>
      </pc:sldChg>
      <pc:sldChg chg="addSp delSp modSp add">
        <pc:chgData name="김영찬" userId="a81591f0-1a4d-4c10-b0d3-35a306720c09" providerId="ADAL" clId="{C6263AE8-44B9-418E-970B-782102A8990D}" dt="2019-05-28T12:26:42.089" v="133" actId="1076"/>
        <pc:sldMkLst>
          <pc:docMk/>
          <pc:sldMk cId="2270366174" sldId="268"/>
        </pc:sldMkLst>
        <pc:spChg chg="del mod">
          <ac:chgData name="김영찬" userId="a81591f0-1a4d-4c10-b0d3-35a306720c09" providerId="ADAL" clId="{C6263AE8-44B9-418E-970B-782102A8990D}" dt="2019-05-28T12:26:16.290" v="118"/>
          <ac:spMkLst>
            <pc:docMk/>
            <pc:sldMk cId="2270366174" sldId="268"/>
            <ac:spMk id="3" creationId="{9BED47D4-ED28-440D-90C9-75F03E72F699}"/>
          </ac:spMkLst>
        </pc:spChg>
        <pc:spChg chg="del">
          <ac:chgData name="김영찬" userId="a81591f0-1a4d-4c10-b0d3-35a306720c09" providerId="ADAL" clId="{C6263AE8-44B9-418E-970B-782102A8990D}" dt="2019-05-28T12:26:37.093" v="131" actId="478"/>
          <ac:spMkLst>
            <pc:docMk/>
            <pc:sldMk cId="2270366174" sldId="268"/>
            <ac:spMk id="5" creationId="{A4F3CE2C-6C4B-40FA-9D7D-03679CAB5200}"/>
          </ac:spMkLst>
        </pc:spChg>
        <pc:picChg chg="add mod">
          <ac:chgData name="김영찬" userId="a81591f0-1a4d-4c10-b0d3-35a306720c09" providerId="ADAL" clId="{C6263AE8-44B9-418E-970B-782102A8990D}" dt="2019-05-28T12:26:38.232" v="132" actId="1076"/>
          <ac:picMkLst>
            <pc:docMk/>
            <pc:sldMk cId="2270366174" sldId="268"/>
            <ac:picMk id="8" creationId="{2F9A39B0-7DFF-4621-AAC4-324F3D9A3478}"/>
          </ac:picMkLst>
        </pc:picChg>
        <pc:picChg chg="del">
          <ac:chgData name="김영찬" userId="a81591f0-1a4d-4c10-b0d3-35a306720c09" providerId="ADAL" clId="{C6263AE8-44B9-418E-970B-782102A8990D}" dt="2019-05-28T12:26:12.109" v="116" actId="478"/>
          <ac:picMkLst>
            <pc:docMk/>
            <pc:sldMk cId="2270366174" sldId="268"/>
            <ac:picMk id="10" creationId="{A4F182B4-5B20-4303-82F3-2C6365718551}"/>
          </ac:picMkLst>
        </pc:picChg>
        <pc:picChg chg="add mod">
          <ac:chgData name="김영찬" userId="a81591f0-1a4d-4c10-b0d3-35a306720c09" providerId="ADAL" clId="{C6263AE8-44B9-418E-970B-782102A8990D}" dt="2019-05-28T12:26:42.089" v="133" actId="1076"/>
          <ac:picMkLst>
            <pc:docMk/>
            <pc:sldMk cId="2270366174" sldId="268"/>
            <ac:picMk id="11" creationId="{DCD39B79-56E9-4FA5-ADBF-7CBBB54B1F1F}"/>
          </ac:picMkLst>
        </pc:picChg>
      </pc:sldChg>
    </pc:docChg>
  </pc:docChgLst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A3A0D0E8-9F3A-4857-BB36-F1D91E7B334A}"/>
    <pc:docChg chg="undo redo custSel modSld">
      <pc:chgData name="김영찬" userId="a81591f0-1a4d-4c10-b0d3-35a306720c09" providerId="ADAL" clId="{A3A0D0E8-9F3A-4857-BB36-F1D91E7B334A}" dt="2019-06-14T05:31:39.735" v="1367" actId="20577"/>
      <pc:docMkLst>
        <pc:docMk/>
      </pc:docMkLst>
      <pc:sldChg chg="modSp">
        <pc:chgData name="김영찬" userId="a81591f0-1a4d-4c10-b0d3-35a306720c09" providerId="ADAL" clId="{A3A0D0E8-9F3A-4857-BB36-F1D91E7B334A}" dt="2019-06-14T05:00:24.620" v="8"/>
        <pc:sldMkLst>
          <pc:docMk/>
          <pc:sldMk cId="3255533136" sldId="256"/>
        </pc:sldMkLst>
        <pc:spChg chg="mod">
          <ac:chgData name="김영찬" userId="a81591f0-1a4d-4c10-b0d3-35a306720c09" providerId="ADAL" clId="{A3A0D0E8-9F3A-4857-BB36-F1D91E7B334A}" dt="2019-06-14T05:00:24.620" v="8"/>
          <ac:spMkLst>
            <pc:docMk/>
            <pc:sldMk cId="3255533136" sldId="256"/>
            <ac:spMk id="2" creationId="{C886721D-0E80-4306-9F4C-3FAA6FE50BE6}"/>
          </ac:spMkLst>
        </pc:spChg>
      </pc:sldChg>
      <pc:sldChg chg="addSp delSp modSp">
        <pc:chgData name="김영찬" userId="a81591f0-1a4d-4c10-b0d3-35a306720c09" providerId="ADAL" clId="{A3A0D0E8-9F3A-4857-BB36-F1D91E7B334A}" dt="2019-06-14T05:31:39.735" v="1367" actId="20577"/>
        <pc:sldMkLst>
          <pc:docMk/>
          <pc:sldMk cId="3228944088" sldId="259"/>
        </pc:sldMkLst>
        <pc:spChg chg="mod">
          <ac:chgData name="김영찬" userId="a81591f0-1a4d-4c10-b0d3-35a306720c09" providerId="ADAL" clId="{A3A0D0E8-9F3A-4857-BB36-F1D91E7B334A}" dt="2019-06-14T05:31:39.735" v="1367" actId="20577"/>
          <ac:spMkLst>
            <pc:docMk/>
            <pc:sldMk cId="3228944088" sldId="259"/>
            <ac:spMk id="3" creationId="{C08FC53D-329F-4A72-89A3-715DA112070D}"/>
          </ac:spMkLst>
        </pc:spChg>
        <pc:spChg chg="add mod ord">
          <ac:chgData name="김영찬" userId="a81591f0-1a4d-4c10-b0d3-35a306720c09" providerId="ADAL" clId="{A3A0D0E8-9F3A-4857-BB36-F1D91E7B334A}" dt="2019-06-14T05:19:58.903" v="769" actId="1076"/>
          <ac:spMkLst>
            <pc:docMk/>
            <pc:sldMk cId="3228944088" sldId="259"/>
            <ac:spMk id="6" creationId="{9268CF3F-FA9F-4FC0-95D7-7578F988BEAD}"/>
          </ac:spMkLst>
        </pc:spChg>
        <pc:spChg chg="del">
          <ac:chgData name="김영찬" userId="a81591f0-1a4d-4c10-b0d3-35a306720c09" providerId="ADAL" clId="{A3A0D0E8-9F3A-4857-BB36-F1D91E7B334A}" dt="2019-06-14T05:16:55.969" v="266" actId="478"/>
          <ac:spMkLst>
            <pc:docMk/>
            <pc:sldMk cId="3228944088" sldId="259"/>
            <ac:spMk id="7" creationId="{F234F5A2-857A-43E7-A9E4-F01F38BA6864}"/>
          </ac:spMkLst>
        </pc:spChg>
        <pc:picChg chg="add mod">
          <ac:chgData name="김영찬" userId="a81591f0-1a4d-4c10-b0d3-35a306720c09" providerId="ADAL" clId="{A3A0D0E8-9F3A-4857-BB36-F1D91E7B334A}" dt="2019-06-14T05:16:42.235" v="264" actId="14100"/>
          <ac:picMkLst>
            <pc:docMk/>
            <pc:sldMk cId="3228944088" sldId="259"/>
            <ac:picMk id="5" creationId="{7C3ADAB9-8142-40EB-AE41-35C83ADD07F1}"/>
          </ac:picMkLst>
        </pc:picChg>
        <pc:picChg chg="mod">
          <ac:chgData name="김영찬" userId="a81591f0-1a4d-4c10-b0d3-35a306720c09" providerId="ADAL" clId="{A3A0D0E8-9F3A-4857-BB36-F1D91E7B334A}" dt="2019-06-14T05:14:16.175" v="253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modSp modNotesTx">
        <pc:chgData name="김영찬" userId="a81591f0-1a4d-4c10-b0d3-35a306720c09" providerId="ADAL" clId="{A3A0D0E8-9F3A-4857-BB36-F1D91E7B334A}" dt="2019-06-14T05:02:19.067" v="219" actId="6549"/>
        <pc:sldMkLst>
          <pc:docMk/>
          <pc:sldMk cId="4197121160" sldId="261"/>
        </pc:sldMkLst>
        <pc:graphicFrameChg chg="mod modGraphic">
          <ac:chgData name="김영찬" userId="a81591f0-1a4d-4c10-b0d3-35a306720c09" providerId="ADAL" clId="{A3A0D0E8-9F3A-4857-BB36-F1D91E7B334A}" dt="2019-06-14T05:02:19.067" v="219" actId="6549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">
        <pc:chgData name="김영찬" userId="a81591f0-1a4d-4c10-b0d3-35a306720c09" providerId="ADAL" clId="{A3A0D0E8-9F3A-4857-BB36-F1D91E7B334A}" dt="2019-06-14T05:28:21.888" v="1290" actId="20577"/>
        <pc:sldMkLst>
          <pc:docMk/>
          <pc:sldMk cId="306099351" sldId="266"/>
        </pc:sldMkLst>
        <pc:spChg chg="mod">
          <ac:chgData name="김영찬" userId="a81591f0-1a4d-4c10-b0d3-35a306720c09" providerId="ADAL" clId="{A3A0D0E8-9F3A-4857-BB36-F1D91E7B334A}" dt="2019-06-14T05:28:21.888" v="1290" actId="20577"/>
          <ac:spMkLst>
            <pc:docMk/>
            <pc:sldMk cId="306099351" sldId="266"/>
            <ac:spMk id="3" creationId="{C08FC53D-329F-4A72-89A3-715DA112070D}"/>
          </ac:spMkLst>
        </pc:spChg>
        <pc:spChg chg="add mod">
          <ac:chgData name="김영찬" userId="a81591f0-1a4d-4c10-b0d3-35a306720c09" providerId="ADAL" clId="{A3A0D0E8-9F3A-4857-BB36-F1D91E7B334A}" dt="2019-06-14T05:27:20.742" v="978" actId="403"/>
          <ac:spMkLst>
            <pc:docMk/>
            <pc:sldMk cId="306099351" sldId="266"/>
            <ac:spMk id="6" creationId="{98A6BD85-1493-43DE-BDE8-376C887F2722}"/>
          </ac:spMkLst>
        </pc:spChg>
        <pc:picChg chg="add mod">
          <ac:chgData name="김영찬" userId="a81591f0-1a4d-4c10-b0d3-35a306720c09" providerId="ADAL" clId="{A3A0D0E8-9F3A-4857-BB36-F1D91E7B334A}" dt="2019-06-14T05:25:26.633" v="786" actId="1076"/>
          <ac:picMkLst>
            <pc:docMk/>
            <pc:sldMk cId="306099351" sldId="266"/>
            <ac:picMk id="5" creationId="{1C7ED89C-DB5E-4A9D-9943-2265BE4D5015}"/>
          </ac:picMkLst>
        </pc:picChg>
        <pc:picChg chg="mod">
          <ac:chgData name="김영찬" userId="a81591f0-1a4d-4c10-b0d3-35a306720c09" providerId="ADAL" clId="{A3A0D0E8-9F3A-4857-BB36-F1D91E7B334A}" dt="2019-06-14T05:20:16.052" v="774" actId="1076"/>
          <ac:picMkLst>
            <pc:docMk/>
            <pc:sldMk cId="306099351" sldId="266"/>
            <ac:picMk id="21" creationId="{4935CDEA-1299-4F66-89AE-C64002D5BA67}"/>
          </ac:picMkLst>
        </pc:picChg>
        <pc:picChg chg="del mod">
          <ac:chgData name="김영찬" userId="a81591f0-1a4d-4c10-b0d3-35a306720c09" providerId="ADAL" clId="{A3A0D0E8-9F3A-4857-BB36-F1D91E7B334A}" dt="2019-06-14T05:26:53.381" v="956" actId="478"/>
          <ac:picMkLst>
            <pc:docMk/>
            <pc:sldMk cId="306099351" sldId="266"/>
            <ac:picMk id="23" creationId="{A63C2F75-F5BB-418F-8602-1D6FBCC95CE8}"/>
          </ac:picMkLst>
        </pc:picChg>
      </pc:sldChg>
      <pc:sldChg chg="addSp delSp modSp">
        <pc:chgData name="김영찬" userId="a81591f0-1a4d-4c10-b0d3-35a306720c09" providerId="ADAL" clId="{A3A0D0E8-9F3A-4857-BB36-F1D91E7B334A}" dt="2019-06-14T05:09:02.234" v="229"/>
        <pc:sldMkLst>
          <pc:docMk/>
          <pc:sldMk cId="2517608374" sldId="267"/>
        </pc:sldMkLst>
        <pc:picChg chg="add del mod">
          <ac:chgData name="김영찬" userId="a81591f0-1a4d-4c10-b0d3-35a306720c09" providerId="ADAL" clId="{A3A0D0E8-9F3A-4857-BB36-F1D91E7B334A}" dt="2019-06-14T05:08:59.910" v="227"/>
          <ac:picMkLst>
            <pc:docMk/>
            <pc:sldMk cId="2517608374" sldId="267"/>
            <ac:picMk id="8" creationId="{385ABBE7-8214-4800-81B5-88C5B6505F4F}"/>
          </ac:picMkLst>
        </pc:picChg>
        <pc:picChg chg="del mod">
          <ac:chgData name="김영찬" userId="a81591f0-1a4d-4c10-b0d3-35a306720c09" providerId="ADAL" clId="{A3A0D0E8-9F3A-4857-BB36-F1D91E7B334A}" dt="2019-06-14T05:09:01.132" v="228" actId="478"/>
          <ac:picMkLst>
            <pc:docMk/>
            <pc:sldMk cId="2517608374" sldId="267"/>
            <ac:picMk id="10" creationId="{A4F182B4-5B20-4303-82F3-2C6365718551}"/>
          </ac:picMkLst>
        </pc:picChg>
        <pc:picChg chg="add">
          <ac:chgData name="김영찬" userId="a81591f0-1a4d-4c10-b0d3-35a306720c09" providerId="ADAL" clId="{A3A0D0E8-9F3A-4857-BB36-F1D91E7B334A}" dt="2019-06-14T05:09:02.234" v="229"/>
          <ac:picMkLst>
            <pc:docMk/>
            <pc:sldMk cId="2517608374" sldId="267"/>
            <ac:picMk id="11" creationId="{A2095E0B-E321-456D-9E01-55904A5DB82A}"/>
          </ac:picMkLst>
        </pc:picChg>
      </pc:sldChg>
      <pc:sldChg chg="addSp delSp modSp">
        <pc:chgData name="김영찬" userId="a81591f0-1a4d-4c10-b0d3-35a306720c09" providerId="ADAL" clId="{A3A0D0E8-9F3A-4857-BB36-F1D91E7B334A}" dt="2019-06-14T05:13:18.669" v="249" actId="1076"/>
        <pc:sldMkLst>
          <pc:docMk/>
          <pc:sldMk cId="2270366174" sldId="268"/>
        </pc:sldMkLst>
        <pc:spChg chg="add del mod">
          <ac:chgData name="김영찬" userId="a81591f0-1a4d-4c10-b0d3-35a306720c09" providerId="ADAL" clId="{A3A0D0E8-9F3A-4857-BB36-F1D91E7B334A}" dt="2019-06-14T05:11:31.173" v="232"/>
          <ac:spMkLst>
            <pc:docMk/>
            <pc:sldMk cId="2270366174" sldId="268"/>
            <ac:spMk id="5" creationId="{8BAF3DC6-57B7-46E8-BBE3-DE4091779D00}"/>
          </ac:spMkLst>
        </pc:spChg>
        <pc:picChg chg="del">
          <ac:chgData name="김영찬" userId="a81591f0-1a4d-4c10-b0d3-35a306720c09" providerId="ADAL" clId="{A3A0D0E8-9F3A-4857-BB36-F1D91E7B334A}" dt="2019-06-14T05:09:58.262" v="230" actId="478"/>
          <ac:picMkLst>
            <pc:docMk/>
            <pc:sldMk cId="2270366174" sldId="268"/>
            <ac:picMk id="8" creationId="{2F9A39B0-7DFF-4621-AAC4-324F3D9A3478}"/>
          </ac:picMkLst>
        </pc:picChg>
        <pc:picChg chg="add mod">
          <ac:chgData name="김영찬" userId="a81591f0-1a4d-4c10-b0d3-35a306720c09" providerId="ADAL" clId="{A3A0D0E8-9F3A-4857-BB36-F1D91E7B334A}" dt="2019-06-14T05:11:46.316" v="237" actId="1076"/>
          <ac:picMkLst>
            <pc:docMk/>
            <pc:sldMk cId="2270366174" sldId="268"/>
            <ac:picMk id="9" creationId="{3503FCD1-0635-469E-89BA-B0A076C62EB9}"/>
          </ac:picMkLst>
        </pc:picChg>
        <pc:picChg chg="del">
          <ac:chgData name="김영찬" userId="a81591f0-1a4d-4c10-b0d3-35a306720c09" providerId="ADAL" clId="{A3A0D0E8-9F3A-4857-BB36-F1D91E7B334A}" dt="2019-06-14T05:10:00.845" v="231" actId="478"/>
          <ac:picMkLst>
            <pc:docMk/>
            <pc:sldMk cId="2270366174" sldId="268"/>
            <ac:picMk id="11" creationId="{DCD39B79-56E9-4FA5-ADBF-7CBBB54B1F1F}"/>
          </ac:picMkLst>
        </pc:picChg>
        <pc:picChg chg="add del mod">
          <ac:chgData name="김영찬" userId="a81591f0-1a4d-4c10-b0d3-35a306720c09" providerId="ADAL" clId="{A3A0D0E8-9F3A-4857-BB36-F1D91E7B334A}" dt="2019-06-14T05:12:30.513" v="242" actId="478"/>
          <ac:picMkLst>
            <pc:docMk/>
            <pc:sldMk cId="2270366174" sldId="268"/>
            <ac:picMk id="12" creationId="{BD192B67-2C4D-4E72-A86A-D9E066316BD0}"/>
          </ac:picMkLst>
        </pc:picChg>
        <pc:picChg chg="add mod">
          <ac:chgData name="김영찬" userId="a81591f0-1a4d-4c10-b0d3-35a306720c09" providerId="ADAL" clId="{A3A0D0E8-9F3A-4857-BB36-F1D91E7B334A}" dt="2019-06-14T05:13:18.669" v="249" actId="1076"/>
          <ac:picMkLst>
            <pc:docMk/>
            <pc:sldMk cId="2270366174" sldId="268"/>
            <ac:picMk id="14" creationId="{17CC0A98-6C19-4D01-A8EE-A15E2AA92B12}"/>
          </ac:picMkLst>
        </pc:picChg>
      </pc:sld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및 배포는 </a:t>
            </a:r>
            <a:r>
              <a:rPr lang="en-US" altLang="ko-KR" dirty="0"/>
              <a:t>6</a:t>
            </a:r>
            <a:r>
              <a:rPr lang="ko-KR" altLang="en-US" dirty="0"/>
              <a:t>주차에 진도 나가서</a:t>
            </a:r>
            <a:r>
              <a:rPr lang="en-US" altLang="ko-KR" dirty="0"/>
              <a:t>, </a:t>
            </a:r>
            <a:r>
              <a:rPr lang="ko-KR" altLang="en-US" dirty="0"/>
              <a:t>작업이 한 주 미뤄 졌음을 기말 발표에서 명시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기말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503FCD1-0635-469E-89BA-B0A076C6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1138244"/>
            <a:ext cx="10195034" cy="1991954"/>
          </a:xfr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7CC0A98-6C19-4D01-A8EE-A15E2AA92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3589819"/>
            <a:ext cx="10195034" cy="27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한국산업기술대학교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목적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한국산업기술대학교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68CF3F-FA9F-4FC0-95D7-7578F988BEAD}"/>
              </a:ext>
            </a:extLst>
          </p:cNvPr>
          <p:cNvSpPr/>
          <p:nvPr/>
        </p:nvSpPr>
        <p:spPr>
          <a:xfrm>
            <a:off x="10728274" y="5426210"/>
            <a:ext cx="1417320" cy="9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015451"/>
            <a:ext cx="7138843" cy="6497869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검색 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다양한 검색 기준으로 매매 정보를 검색한다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Ex. </a:t>
            </a:r>
            <a:r>
              <a:rPr lang="ko-KR" altLang="en-US" dirty="0"/>
              <a:t>주택 종류</a:t>
            </a:r>
            <a:r>
              <a:rPr lang="en-US" altLang="ko-KR" dirty="0"/>
              <a:t>,  </a:t>
            </a:r>
            <a:r>
              <a:rPr lang="ko-KR" altLang="en-US" dirty="0"/>
              <a:t>월세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보증금 최소</a:t>
            </a:r>
            <a:r>
              <a:rPr lang="en-US" altLang="ko-KR" dirty="0"/>
              <a:t>/</a:t>
            </a:r>
            <a:r>
              <a:rPr lang="ko-KR" altLang="en-US" dirty="0"/>
              <a:t>최대 액수</a:t>
            </a:r>
            <a:r>
              <a:rPr lang="en-US" altLang="ko-KR" dirty="0"/>
              <a:t>, </a:t>
            </a:r>
            <a:r>
              <a:rPr lang="ko-KR" altLang="en-US" dirty="0"/>
              <a:t>건물 면적 등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sz="1600" b="1" dirty="0"/>
              <a:t>그래프</a:t>
            </a:r>
            <a:br>
              <a:rPr lang="en-US" altLang="ko-KR" sz="1600" dirty="0"/>
            </a:br>
            <a:r>
              <a:rPr lang="ko-KR" altLang="en-US" sz="1600" dirty="0"/>
              <a:t>  </a:t>
            </a:r>
            <a:r>
              <a:rPr lang="ko-KR" altLang="en-US" dirty="0"/>
              <a:t>검색하여 선택한 매매 정보들을 모아서 그래프로 비교 가능하게 표기한다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지도 연동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dirty="0"/>
              <a:t>검색으로 얻은 매매 정보의 위치 정보</a:t>
            </a:r>
            <a:r>
              <a:rPr lang="en-US" altLang="ko-KR" dirty="0"/>
              <a:t>(ex. </a:t>
            </a:r>
            <a:r>
              <a:rPr lang="ko-KR" altLang="en-US" dirty="0"/>
              <a:t>지번</a:t>
            </a:r>
            <a:r>
              <a:rPr lang="en-US" altLang="ko-KR" dirty="0"/>
              <a:t>)</a:t>
            </a:r>
            <a:r>
              <a:rPr lang="ko-KR" altLang="en-US" dirty="0"/>
              <a:t>을 이용하여 지도를 연동한다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Gmail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검색하여 선택한 매매 정보들의 상세 정보를 입력한 주소로 </a:t>
            </a:r>
            <a:r>
              <a:rPr lang="en-US" altLang="ko-KR" dirty="0"/>
              <a:t>Gmail</a:t>
            </a:r>
            <a:r>
              <a:rPr lang="ko-KR" altLang="en-US" dirty="0"/>
              <a:t>을 보내는 기능을 구현한다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XML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dirty="0"/>
            </a:br>
            <a:r>
              <a:rPr lang="en-US" altLang="ko-KR" dirty="0"/>
              <a:t>  </a:t>
            </a:r>
            <a:r>
              <a:rPr lang="ko-KR" altLang="en-US" dirty="0"/>
              <a:t>불러온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파싱하여</a:t>
            </a:r>
            <a:r>
              <a:rPr lang="ko-KR" altLang="en-US" dirty="0"/>
              <a:t> 저장한다</a:t>
            </a:r>
            <a:r>
              <a:rPr lang="en-US" altLang="ko-KR" dirty="0"/>
              <a:t>. </a:t>
            </a:r>
            <a:r>
              <a:rPr lang="ko-KR" altLang="en-US" dirty="0"/>
              <a:t>프로그램 재 </a:t>
            </a:r>
            <a:r>
              <a:rPr lang="ko-KR" altLang="en-US" dirty="0" err="1"/>
              <a:t>실행시</a:t>
            </a:r>
            <a:r>
              <a:rPr lang="en-US" altLang="ko-KR" dirty="0"/>
              <a:t>, </a:t>
            </a:r>
            <a:r>
              <a:rPr lang="ko-KR" altLang="en-US" dirty="0"/>
              <a:t>저장해둔 </a:t>
            </a:r>
            <a:r>
              <a:rPr lang="en-US" altLang="ko-KR" dirty="0"/>
              <a:t>xml </a:t>
            </a:r>
            <a:r>
              <a:rPr lang="ko-KR" altLang="en-US" dirty="0"/>
              <a:t>데이터가 있다면</a:t>
            </a:r>
            <a:r>
              <a:rPr lang="en-US" altLang="ko-KR" dirty="0"/>
              <a:t>, API</a:t>
            </a:r>
            <a:r>
              <a:rPr lang="ko-KR" altLang="en-US" dirty="0"/>
              <a:t>를 읽지 않고</a:t>
            </a:r>
            <a:r>
              <a:rPr lang="en-US" altLang="ko-KR" dirty="0"/>
              <a:t>, </a:t>
            </a:r>
            <a:r>
              <a:rPr lang="ko-KR" altLang="en-US" dirty="0"/>
              <a:t>기존에 저장한 </a:t>
            </a:r>
            <a:r>
              <a:rPr lang="en-US" altLang="ko-KR"/>
              <a:t>xml</a:t>
            </a:r>
            <a:r>
              <a:rPr lang="ko-KR" altLang="en-US"/>
              <a:t>데이터를 </a:t>
            </a:r>
            <a:r>
              <a:rPr lang="ko-KR" altLang="en-US" dirty="0"/>
              <a:t>읽어와서 로딩 속도를 향상 시킨다</a:t>
            </a:r>
            <a:r>
              <a:rPr lang="en-US" altLang="ko-KR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Pickle </a:t>
            </a:r>
            <a:r>
              <a:rPr lang="ko-KR" altLang="en-US" sz="1600" b="1" dirty="0"/>
              <a:t>저장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불러오기</a:t>
            </a:r>
            <a:br>
              <a:rPr lang="en-US" altLang="ko-KR" sz="1600" b="1" dirty="0"/>
            </a:br>
            <a:r>
              <a:rPr lang="en-US" altLang="ko-KR" dirty="0"/>
              <a:t> </a:t>
            </a:r>
            <a:r>
              <a:rPr lang="ko-KR" altLang="en-US" dirty="0"/>
              <a:t>검색하여 선택한 매매 정보들의 데이터를 </a:t>
            </a:r>
            <a:r>
              <a:rPr lang="en-US" altLang="ko-KR" dirty="0"/>
              <a:t>pickle</a:t>
            </a:r>
            <a:r>
              <a:rPr lang="ko-KR" altLang="en-US" dirty="0"/>
              <a:t> 내장 모듈을 사용하여  </a:t>
            </a:r>
            <a:r>
              <a:rPr lang="ko-KR" altLang="en-US" dirty="0" err="1"/>
              <a:t>파싱하여</a:t>
            </a:r>
            <a:r>
              <a:rPr lang="ko-KR" altLang="en-US" dirty="0"/>
              <a:t> 세이브 파일로 만든다</a:t>
            </a:r>
            <a:r>
              <a:rPr lang="en-US" altLang="ko-KR" dirty="0"/>
              <a:t>. </a:t>
            </a:r>
            <a:r>
              <a:rPr lang="ko-KR" altLang="en-US" dirty="0"/>
              <a:t>프로그램을 재실행 시</a:t>
            </a:r>
            <a:r>
              <a:rPr lang="en-US" altLang="ko-KR" dirty="0"/>
              <a:t>, </a:t>
            </a:r>
            <a:r>
              <a:rPr lang="ko-KR" altLang="en-US" dirty="0"/>
              <a:t>저장 파일을 선택하여 선택 정보를 불러올 수 있도록 한다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id="{7C3ADAB9-8142-40EB-AE41-35C83ADD0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8" y="4950980"/>
            <a:ext cx="1411614" cy="14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en-US" altLang="ko-KR" sz="1400" dirty="0"/>
              <a:t>C </a:t>
            </a:r>
            <a:r>
              <a:rPr lang="ko-KR" altLang="en-US" sz="1400" dirty="0"/>
              <a:t>함수 연동을 구현한다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800" b="1" dirty="0"/>
              <a:t>배포용 파일 생성</a:t>
            </a:r>
            <a:br>
              <a:rPr lang="en-US" altLang="ko-KR" sz="1800" b="1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제작한 파이썬 파일을 배포할 수 있도록</a:t>
            </a:r>
            <a:r>
              <a:rPr lang="en-US" altLang="ko-KR" sz="1400" dirty="0"/>
              <a:t>, </a:t>
            </a:r>
            <a:r>
              <a:rPr lang="ko-KR" altLang="en-US" sz="1400" dirty="0"/>
              <a:t>배포용 파일을 만든다</a:t>
            </a:r>
            <a:r>
              <a:rPr lang="en-US" altLang="ko-KR" sz="1400" dirty="0"/>
              <a:t>.</a:t>
            </a:r>
            <a:endParaRPr lang="en-US" altLang="ko-KR" sz="24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7" y="1511777"/>
            <a:ext cx="1215992" cy="1215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7ED89C-DB5E-4A9D-9943-2265BE4D5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26" y="4732117"/>
            <a:ext cx="1215994" cy="1215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A6BD85-1493-43DE-BDE8-376C887F2722}"/>
              </a:ext>
            </a:extLst>
          </p:cNvPr>
          <p:cNvSpPr/>
          <p:nvPr/>
        </p:nvSpPr>
        <p:spPr>
          <a:xfrm>
            <a:off x="1747926" y="3169920"/>
            <a:ext cx="1215992" cy="11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chemeClr val="tx1"/>
                </a:solidFill>
              </a:rPr>
              <a:t>C</a:t>
            </a:r>
            <a:endParaRPr lang="ko-KR" altLang="en-US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08356"/>
              </p:ext>
            </p:extLst>
          </p:nvPr>
        </p:nvGraphicFramePr>
        <p:xfrm>
          <a:off x="536625" y="1542513"/>
          <a:ext cx="10984816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51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5391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  <a:gridCol w="1481329">
                  <a:extLst>
                    <a:ext uri="{9D8B030D-6E8A-4147-A177-3AD203B41FA5}">
                      <a16:colId xmlns:a16="http://schemas.microsoft.com/office/drawing/2014/main" val="209561639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상황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:D</a:t>
                      </a:r>
                      <a:endParaRPr lang="ko-KR" altLang="en-US" sz="2400" b="1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06.17~06.20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 및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2095E0B-E321-456D-9E01-55904A5DB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4" y="3289524"/>
            <a:ext cx="10720888" cy="22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325</Words>
  <Application>Microsoft Office PowerPoint</Application>
  <PresentationFormat>와이드스크린</PresentationFormat>
  <Paragraphs>159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2019 1학기 스크립트 언어 텀 프로젝트 – 기말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상황</vt:lpstr>
      <vt:lpstr>6. GitHub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김영찬</cp:lastModifiedBy>
  <cp:revision>13</cp:revision>
  <dcterms:created xsi:type="dcterms:W3CDTF">2019-03-05T11:02:16Z</dcterms:created>
  <dcterms:modified xsi:type="dcterms:W3CDTF">2019-06-14T05:31:40Z</dcterms:modified>
</cp:coreProperties>
</file>