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5680" cy="154152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040" cy="16941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5680" cy="14500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2268000"/>
            <a:ext cx="9070560" cy="21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게임서버프로그래밍 텀프로젝트 발표</a:t>
            </a:r>
            <a:endParaRPr b="0" lang="en-US" sz="7200" spc="-1" strike="noStrike">
              <a:latin typeface="굴림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4486320"/>
            <a:ext cx="907056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2015182001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강동균</a:t>
            </a:r>
            <a:endParaRPr b="0" lang="en-US" sz="3200" spc="-1" strike="noStrike">
              <a:latin typeface="굴림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688000" y="-567360"/>
            <a:ext cx="4606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조작</a:t>
            </a:r>
            <a:endParaRPr b="0" lang="en-US" sz="4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화살키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이동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,delay 0.3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초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(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공격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,delay 0.5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초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ENTER (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채팅 시작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굴림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545080" y="3168000"/>
            <a:ext cx="4606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446440" cy="5471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056000" y="2959200"/>
            <a:ext cx="716040" cy="287280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904000" y="3096000"/>
            <a:ext cx="158364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평화 배회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평화 고정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선공 고정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선공 배회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9680"/>
            <a:ext cx="907056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9219" spc="-1" strike="noStrike">
                <a:solidFill>
                  <a:srgbClr val="000000"/>
                </a:solidFill>
                <a:latin typeface="Arial"/>
                <a:ea typeface="DejaVu Sans"/>
              </a:rPr>
              <a:t>알고리즘</a:t>
            </a:r>
            <a:endParaRPr b="0" lang="en-US" sz="9219" spc="-1" strike="noStrike">
              <a:latin typeface="굴림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NPC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이동</a:t>
            </a:r>
            <a:endParaRPr b="0" lang="en-US" sz="3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추격을 할 때 장애물이 없으면 직진으로 이동하고 있을 경우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Astar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사용</a:t>
            </a:r>
            <a:endParaRPr b="0" lang="en-US" sz="3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섹터의 자료구조로는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unordered_set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을 사용하여 섹터를 구분하여 플레이어의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를 저장</a:t>
            </a:r>
            <a:endParaRPr b="0" lang="en-US" sz="3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이동시에 섹터에서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emplace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erase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로 관리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62440"/>
            <a:ext cx="907056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endParaRPr b="0" lang="en-US" sz="8800" spc="-1" strike="noStrike">
              <a:latin typeface="굴림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플레이어 입장시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가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에 존재시 찾아서 정보를 불러오고 </a:t>
            </a:r>
            <a:endParaRPr b="0" lang="en-US" sz="3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이미 있는 경우는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Login_Fail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을 보내고 연결을 끊는다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3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새로운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라면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에 새로운 시작 정보를 저장한다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플레이어가 죽거나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레벨업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연결이 끊기게 되면 플레이어의 정보를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에 업데이트 시킨다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Application>Ultra_Office/6.2.3.2$Windows_x86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2020-06-30T12:39:02Z</dcterms:created>
  <dc:creator/>
  <dc:description/>
  <dc:language>ko-KR</dc:language>
  <cp:lastModifiedBy/>
  <dcterms:modified xsi:type="dcterms:W3CDTF">2020-07-01T18:46:15Z</dcterms:modified>
  <cp:revision>11</cp:revision>
  <dc:subject/>
  <dc:title>Beehive</dc:title>
</cp:coreProperties>
</file>