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83210" autoAdjust="0"/>
  </p:normalViewPr>
  <p:slideViewPr>
    <p:cSldViewPr snapToGrid="0">
      <p:cViewPr varScale="1">
        <p:scale>
          <a:sx n="72" d="100"/>
          <a:sy n="72" d="100"/>
        </p:scale>
        <p:origin x="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1678C-FC97-4957-AEA1-71BB91C38F2F}" type="doc">
      <dgm:prSet loTypeId="urn:microsoft.com/office/officeart/2005/8/layout/process4" loCatId="process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kumimoji="1" lang="ja-JP" altLang="en-US"/>
        </a:p>
      </dgm:t>
    </dgm:pt>
    <dgm:pt modelId="{8FAEAB7A-C06D-4E7D-8204-F85F83BD6556}">
      <dgm:prSet phldrT="[テキスト]" custT="1"/>
      <dgm:spPr/>
      <dgm:t>
        <a:bodyPr/>
        <a:lstStyle/>
        <a:p>
          <a:r>
            <a:rPr kumimoji="1" lang="ja-JP" altLang="en-US" sz="2000" dirty="0"/>
            <a:t>入会案内書のご記入</a:t>
          </a:r>
        </a:p>
      </dgm:t>
    </dgm:pt>
    <dgm:pt modelId="{B5B5208C-28DD-4ABA-B8C5-7456ED590757}" type="parTrans" cxnId="{88FB213B-2FED-4444-94F1-DC556B3CA592}">
      <dgm:prSet/>
      <dgm:spPr/>
      <dgm:t>
        <a:bodyPr/>
        <a:lstStyle/>
        <a:p>
          <a:endParaRPr kumimoji="1" lang="ja-JP" altLang="en-US"/>
        </a:p>
      </dgm:t>
    </dgm:pt>
    <dgm:pt modelId="{4590389E-5B7E-4F30-A921-33C4604BF510}" type="sibTrans" cxnId="{88FB213B-2FED-4444-94F1-DC556B3CA592}">
      <dgm:prSet/>
      <dgm:spPr/>
      <dgm:t>
        <a:bodyPr/>
        <a:lstStyle/>
        <a:p>
          <a:endParaRPr kumimoji="1" lang="ja-JP" altLang="en-US"/>
        </a:p>
      </dgm:t>
    </dgm:pt>
    <dgm:pt modelId="{5D0A3032-9290-4121-A1FF-88A772F04B1F}">
      <dgm:prSet phldrT="[テキスト]" custT="1"/>
      <dgm:spPr/>
      <dgm:t>
        <a:bodyPr/>
        <a:lstStyle/>
        <a:p>
          <a:r>
            <a:rPr kumimoji="1" lang="ja-JP" altLang="en-US" sz="1800" dirty="0"/>
            <a:t>受付にて入会案内書をお配りしています。</a:t>
          </a:r>
        </a:p>
      </dgm:t>
    </dgm:pt>
    <dgm:pt modelId="{66A5CB3C-DDD9-4B4D-A3DE-0AD49E3CB250}" type="parTrans" cxnId="{3BF10AAA-A59C-410E-A1EB-7EE978ABDB65}">
      <dgm:prSet/>
      <dgm:spPr/>
      <dgm:t>
        <a:bodyPr/>
        <a:lstStyle/>
        <a:p>
          <a:endParaRPr kumimoji="1" lang="ja-JP" altLang="en-US"/>
        </a:p>
      </dgm:t>
    </dgm:pt>
    <dgm:pt modelId="{64D98B10-6BBC-4D2A-909E-6CC8421301D8}" type="sibTrans" cxnId="{3BF10AAA-A59C-410E-A1EB-7EE978ABDB65}">
      <dgm:prSet/>
      <dgm:spPr/>
      <dgm:t>
        <a:bodyPr/>
        <a:lstStyle/>
        <a:p>
          <a:endParaRPr kumimoji="1" lang="ja-JP" altLang="en-US"/>
        </a:p>
      </dgm:t>
    </dgm:pt>
    <dgm:pt modelId="{D98B5367-1300-44AC-A23B-CF68CDA3E69E}">
      <dgm:prSet phldrT="[テキスト]" custT="1"/>
      <dgm:spPr/>
      <dgm:t>
        <a:bodyPr/>
        <a:lstStyle/>
        <a:p>
          <a:r>
            <a:rPr kumimoji="1" lang="ja-JP" altLang="en-US" sz="2000" dirty="0"/>
            <a:t>入会案内書のご提出</a:t>
          </a:r>
        </a:p>
      </dgm:t>
    </dgm:pt>
    <dgm:pt modelId="{936DDB3B-9406-4ED8-ADA8-C7D9704E09CF}" type="parTrans" cxnId="{F4CCCC05-2088-44BA-9994-735E8CF045F1}">
      <dgm:prSet/>
      <dgm:spPr/>
      <dgm:t>
        <a:bodyPr/>
        <a:lstStyle/>
        <a:p>
          <a:endParaRPr kumimoji="1" lang="ja-JP" altLang="en-US"/>
        </a:p>
      </dgm:t>
    </dgm:pt>
    <dgm:pt modelId="{131EB938-1DBC-408E-9716-7270340EB079}" type="sibTrans" cxnId="{F4CCCC05-2088-44BA-9994-735E8CF045F1}">
      <dgm:prSet/>
      <dgm:spPr/>
      <dgm:t>
        <a:bodyPr/>
        <a:lstStyle/>
        <a:p>
          <a:endParaRPr kumimoji="1" lang="ja-JP" altLang="en-US"/>
        </a:p>
      </dgm:t>
    </dgm:pt>
    <dgm:pt modelId="{6DF05269-D69A-46A7-9118-4C7300118BE4}">
      <dgm:prSet phldrT="[テキスト]" custT="1"/>
      <dgm:spPr/>
      <dgm:t>
        <a:bodyPr/>
        <a:lstStyle/>
        <a:p>
          <a:r>
            <a:rPr kumimoji="1" lang="ja-JP" altLang="en-US" sz="1800" dirty="0"/>
            <a:t>受付まで入会案内書・入会費・年会費をお持ちください。</a:t>
          </a:r>
        </a:p>
      </dgm:t>
    </dgm:pt>
    <dgm:pt modelId="{05C631BD-5F9D-439D-8298-4DDD567537F1}" type="parTrans" cxnId="{D40FFEF2-9733-4BCA-99DF-24BE0DDFB2C9}">
      <dgm:prSet/>
      <dgm:spPr/>
      <dgm:t>
        <a:bodyPr/>
        <a:lstStyle/>
        <a:p>
          <a:endParaRPr kumimoji="1" lang="ja-JP" altLang="en-US"/>
        </a:p>
      </dgm:t>
    </dgm:pt>
    <dgm:pt modelId="{54AD8DDB-B9CA-4F07-9CF4-5D11C9A1541B}" type="sibTrans" cxnId="{D40FFEF2-9733-4BCA-99DF-24BE0DDFB2C9}">
      <dgm:prSet/>
      <dgm:spPr/>
      <dgm:t>
        <a:bodyPr/>
        <a:lstStyle/>
        <a:p>
          <a:endParaRPr kumimoji="1" lang="ja-JP" altLang="en-US"/>
        </a:p>
      </dgm:t>
    </dgm:pt>
    <dgm:pt modelId="{A22C3040-1443-4500-84B1-4F77A6901136}">
      <dgm:prSet phldrT="[テキスト]" custT="1"/>
      <dgm:spPr/>
      <dgm:t>
        <a:bodyPr/>
        <a:lstStyle/>
        <a:p>
          <a:r>
            <a:rPr kumimoji="1" lang="ja-JP" altLang="en-US" sz="2000" dirty="0"/>
            <a:t>会員証の送付</a:t>
          </a:r>
        </a:p>
      </dgm:t>
    </dgm:pt>
    <dgm:pt modelId="{30B2589A-DF64-4712-AD67-84DA0A27689F}" type="parTrans" cxnId="{0C4514B2-CE33-4703-8803-49AF4A2FCD66}">
      <dgm:prSet/>
      <dgm:spPr/>
      <dgm:t>
        <a:bodyPr/>
        <a:lstStyle/>
        <a:p>
          <a:endParaRPr kumimoji="1" lang="ja-JP" altLang="en-US"/>
        </a:p>
      </dgm:t>
    </dgm:pt>
    <dgm:pt modelId="{EAB4150C-FD86-4D99-B108-277239E69A3D}" type="sibTrans" cxnId="{0C4514B2-CE33-4703-8803-49AF4A2FCD66}">
      <dgm:prSet/>
      <dgm:spPr/>
      <dgm:t>
        <a:bodyPr/>
        <a:lstStyle/>
        <a:p>
          <a:endParaRPr kumimoji="1" lang="ja-JP" altLang="en-US"/>
        </a:p>
      </dgm:t>
    </dgm:pt>
    <dgm:pt modelId="{0BC68C09-6683-443B-B6FB-7F2B78129D74}">
      <dgm:prSet phldrT="[テキスト]" custT="1"/>
      <dgm:spPr/>
      <dgm:t>
        <a:bodyPr/>
        <a:lstStyle/>
        <a:p>
          <a:r>
            <a:rPr kumimoji="1" lang="en-US" altLang="ja-JP" sz="1800" dirty="0"/>
            <a:t>1</a:t>
          </a:r>
          <a:r>
            <a:rPr kumimoji="1" lang="ja-JP" altLang="en-US" sz="1800" dirty="0"/>
            <a:t>週間程度でご自宅に会員証をお届けします。</a:t>
          </a:r>
        </a:p>
      </dgm:t>
    </dgm:pt>
    <dgm:pt modelId="{A2FC1EB9-23F1-4A83-8D4A-957CCF2E5DCA}" type="parTrans" cxnId="{7F839D17-3E65-4BFD-88FA-A91E2CAEE681}">
      <dgm:prSet/>
      <dgm:spPr/>
      <dgm:t>
        <a:bodyPr/>
        <a:lstStyle/>
        <a:p>
          <a:endParaRPr kumimoji="1" lang="ja-JP" altLang="en-US"/>
        </a:p>
      </dgm:t>
    </dgm:pt>
    <dgm:pt modelId="{0BDCCC79-451B-4447-9092-89FDC1A479A3}" type="sibTrans" cxnId="{7F839D17-3E65-4BFD-88FA-A91E2CAEE681}">
      <dgm:prSet/>
      <dgm:spPr/>
      <dgm:t>
        <a:bodyPr/>
        <a:lstStyle/>
        <a:p>
          <a:endParaRPr kumimoji="1" lang="ja-JP" altLang="en-US"/>
        </a:p>
      </dgm:t>
    </dgm:pt>
    <dgm:pt modelId="{427AD329-81A6-43F3-B02F-DA7C35E66518}" type="pres">
      <dgm:prSet presAssocID="{A571678C-FC97-4957-AEA1-71BB91C38F2F}" presName="Name0" presStyleCnt="0">
        <dgm:presLayoutVars>
          <dgm:dir/>
          <dgm:animLvl val="lvl"/>
          <dgm:resizeHandles val="exact"/>
        </dgm:presLayoutVars>
      </dgm:prSet>
      <dgm:spPr/>
    </dgm:pt>
    <dgm:pt modelId="{21D89B03-3C94-4B19-B94C-4F7846DA251C}" type="pres">
      <dgm:prSet presAssocID="{A22C3040-1443-4500-84B1-4F77A6901136}" presName="boxAndChildren" presStyleCnt="0"/>
      <dgm:spPr/>
    </dgm:pt>
    <dgm:pt modelId="{2BD7ADDF-E842-4C8D-8D76-1E65E763F672}" type="pres">
      <dgm:prSet presAssocID="{A22C3040-1443-4500-84B1-4F77A6901136}" presName="parentTextBox" presStyleLbl="node1" presStyleIdx="0" presStyleCnt="3"/>
      <dgm:spPr/>
    </dgm:pt>
    <dgm:pt modelId="{7E993B37-53FA-410B-9483-5DA522E8B7FA}" type="pres">
      <dgm:prSet presAssocID="{A22C3040-1443-4500-84B1-4F77A6901136}" presName="entireBox" presStyleLbl="node1" presStyleIdx="0" presStyleCnt="3"/>
      <dgm:spPr/>
    </dgm:pt>
    <dgm:pt modelId="{B620A9F5-D657-4DE9-AB21-033DA0F72D20}" type="pres">
      <dgm:prSet presAssocID="{A22C3040-1443-4500-84B1-4F77A6901136}" presName="descendantBox" presStyleCnt="0"/>
      <dgm:spPr/>
    </dgm:pt>
    <dgm:pt modelId="{6078D4AC-A2C7-4E08-8921-AD226AACF806}" type="pres">
      <dgm:prSet presAssocID="{0BC68C09-6683-443B-B6FB-7F2B78129D74}" presName="childTextBox" presStyleLbl="fgAccFollowNode1" presStyleIdx="0" presStyleCnt="3">
        <dgm:presLayoutVars>
          <dgm:bulletEnabled val="1"/>
        </dgm:presLayoutVars>
      </dgm:prSet>
      <dgm:spPr/>
    </dgm:pt>
    <dgm:pt modelId="{654585AE-8827-4CA7-98E8-E172002BDBA2}" type="pres">
      <dgm:prSet presAssocID="{131EB938-1DBC-408E-9716-7270340EB079}" presName="sp" presStyleCnt="0"/>
      <dgm:spPr/>
    </dgm:pt>
    <dgm:pt modelId="{C03D0F68-37B3-487B-9FF9-1C4F50FC0791}" type="pres">
      <dgm:prSet presAssocID="{D98B5367-1300-44AC-A23B-CF68CDA3E69E}" presName="arrowAndChildren" presStyleCnt="0"/>
      <dgm:spPr/>
    </dgm:pt>
    <dgm:pt modelId="{BF591B0A-D249-450A-84E2-A00DA424C29D}" type="pres">
      <dgm:prSet presAssocID="{D98B5367-1300-44AC-A23B-CF68CDA3E69E}" presName="parentTextArrow" presStyleLbl="node1" presStyleIdx="0" presStyleCnt="3"/>
      <dgm:spPr/>
    </dgm:pt>
    <dgm:pt modelId="{25590FA3-35D7-488E-903D-0C3B60D486EA}" type="pres">
      <dgm:prSet presAssocID="{D98B5367-1300-44AC-A23B-CF68CDA3E69E}" presName="arrow" presStyleLbl="node1" presStyleIdx="1" presStyleCnt="3"/>
      <dgm:spPr/>
    </dgm:pt>
    <dgm:pt modelId="{BB95A819-43B3-4138-82B6-E98B4C0C0B73}" type="pres">
      <dgm:prSet presAssocID="{D98B5367-1300-44AC-A23B-CF68CDA3E69E}" presName="descendantArrow" presStyleCnt="0"/>
      <dgm:spPr/>
    </dgm:pt>
    <dgm:pt modelId="{C320D13A-5F5F-43B5-89E1-059E071B172D}" type="pres">
      <dgm:prSet presAssocID="{6DF05269-D69A-46A7-9118-4C7300118BE4}" presName="childTextArrow" presStyleLbl="fgAccFollowNode1" presStyleIdx="1" presStyleCnt="3">
        <dgm:presLayoutVars>
          <dgm:bulletEnabled val="1"/>
        </dgm:presLayoutVars>
      </dgm:prSet>
      <dgm:spPr/>
    </dgm:pt>
    <dgm:pt modelId="{A6260606-872E-45DF-BF26-9BF39961EB61}" type="pres">
      <dgm:prSet presAssocID="{4590389E-5B7E-4F30-A921-33C4604BF510}" presName="sp" presStyleCnt="0"/>
      <dgm:spPr/>
    </dgm:pt>
    <dgm:pt modelId="{67838815-DBD7-44CD-B5F6-9A544F10D185}" type="pres">
      <dgm:prSet presAssocID="{8FAEAB7A-C06D-4E7D-8204-F85F83BD6556}" presName="arrowAndChildren" presStyleCnt="0"/>
      <dgm:spPr/>
    </dgm:pt>
    <dgm:pt modelId="{5F15ADF6-064A-4545-A412-30E9002DE11C}" type="pres">
      <dgm:prSet presAssocID="{8FAEAB7A-C06D-4E7D-8204-F85F83BD6556}" presName="parentTextArrow" presStyleLbl="node1" presStyleIdx="1" presStyleCnt="3"/>
      <dgm:spPr/>
    </dgm:pt>
    <dgm:pt modelId="{F3545A72-D060-4C5F-89CF-3EDBEF069D5D}" type="pres">
      <dgm:prSet presAssocID="{8FAEAB7A-C06D-4E7D-8204-F85F83BD6556}" presName="arrow" presStyleLbl="node1" presStyleIdx="2" presStyleCnt="3"/>
      <dgm:spPr/>
    </dgm:pt>
    <dgm:pt modelId="{32D4889F-CB38-4A00-85C1-ECC0BDE4735A}" type="pres">
      <dgm:prSet presAssocID="{8FAEAB7A-C06D-4E7D-8204-F85F83BD6556}" presName="descendantArrow" presStyleCnt="0"/>
      <dgm:spPr/>
    </dgm:pt>
    <dgm:pt modelId="{D327F0A6-4C1E-40AD-88D0-33A287293E73}" type="pres">
      <dgm:prSet presAssocID="{5D0A3032-9290-4121-A1FF-88A772F04B1F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F4CCCC05-2088-44BA-9994-735E8CF045F1}" srcId="{A571678C-FC97-4957-AEA1-71BB91C38F2F}" destId="{D98B5367-1300-44AC-A23B-CF68CDA3E69E}" srcOrd="1" destOrd="0" parTransId="{936DDB3B-9406-4ED8-ADA8-C7D9704E09CF}" sibTransId="{131EB938-1DBC-408E-9716-7270340EB079}"/>
    <dgm:cxn modelId="{7F839D17-3E65-4BFD-88FA-A91E2CAEE681}" srcId="{A22C3040-1443-4500-84B1-4F77A6901136}" destId="{0BC68C09-6683-443B-B6FB-7F2B78129D74}" srcOrd="0" destOrd="0" parTransId="{A2FC1EB9-23F1-4A83-8D4A-957CCF2E5DCA}" sibTransId="{0BDCCC79-451B-4447-9092-89FDC1A479A3}"/>
    <dgm:cxn modelId="{388B7F33-AC38-41F6-ADC5-AEC6B5564D0B}" type="presOf" srcId="{A22C3040-1443-4500-84B1-4F77A6901136}" destId="{2BD7ADDF-E842-4C8D-8D76-1E65E763F672}" srcOrd="0" destOrd="0" presId="urn:microsoft.com/office/officeart/2005/8/layout/process4"/>
    <dgm:cxn modelId="{075B9739-FF8C-4191-A7DF-E870C2EA3D81}" type="presOf" srcId="{A22C3040-1443-4500-84B1-4F77A6901136}" destId="{7E993B37-53FA-410B-9483-5DA522E8B7FA}" srcOrd="1" destOrd="0" presId="urn:microsoft.com/office/officeart/2005/8/layout/process4"/>
    <dgm:cxn modelId="{88FB213B-2FED-4444-94F1-DC556B3CA592}" srcId="{A571678C-FC97-4957-AEA1-71BB91C38F2F}" destId="{8FAEAB7A-C06D-4E7D-8204-F85F83BD6556}" srcOrd="0" destOrd="0" parTransId="{B5B5208C-28DD-4ABA-B8C5-7456ED590757}" sibTransId="{4590389E-5B7E-4F30-A921-33C4604BF510}"/>
    <dgm:cxn modelId="{DFA87942-38C9-46BB-9A38-382AB76801F2}" type="presOf" srcId="{D98B5367-1300-44AC-A23B-CF68CDA3E69E}" destId="{25590FA3-35D7-488E-903D-0C3B60D486EA}" srcOrd="1" destOrd="0" presId="urn:microsoft.com/office/officeart/2005/8/layout/process4"/>
    <dgm:cxn modelId="{367CFE53-20D2-46C5-B0EC-3A05404D4518}" type="presOf" srcId="{5D0A3032-9290-4121-A1FF-88A772F04B1F}" destId="{D327F0A6-4C1E-40AD-88D0-33A287293E73}" srcOrd="0" destOrd="0" presId="urn:microsoft.com/office/officeart/2005/8/layout/process4"/>
    <dgm:cxn modelId="{644A7757-A4E0-4003-9964-3DB0E24BB07E}" type="presOf" srcId="{0BC68C09-6683-443B-B6FB-7F2B78129D74}" destId="{6078D4AC-A2C7-4E08-8921-AD226AACF806}" srcOrd="0" destOrd="0" presId="urn:microsoft.com/office/officeart/2005/8/layout/process4"/>
    <dgm:cxn modelId="{4FB9C79F-CFE0-470E-97EF-B88D6E7AF2EF}" type="presOf" srcId="{6DF05269-D69A-46A7-9118-4C7300118BE4}" destId="{C320D13A-5F5F-43B5-89E1-059E071B172D}" srcOrd="0" destOrd="0" presId="urn:microsoft.com/office/officeart/2005/8/layout/process4"/>
    <dgm:cxn modelId="{23A542A2-D6C2-482C-B3CF-47255602B12E}" type="presOf" srcId="{D98B5367-1300-44AC-A23B-CF68CDA3E69E}" destId="{BF591B0A-D249-450A-84E2-A00DA424C29D}" srcOrd="0" destOrd="0" presId="urn:microsoft.com/office/officeart/2005/8/layout/process4"/>
    <dgm:cxn modelId="{14BFD8A5-200A-4CA1-B558-BCD540CD7A98}" type="presOf" srcId="{8FAEAB7A-C06D-4E7D-8204-F85F83BD6556}" destId="{5F15ADF6-064A-4545-A412-30E9002DE11C}" srcOrd="0" destOrd="0" presId="urn:microsoft.com/office/officeart/2005/8/layout/process4"/>
    <dgm:cxn modelId="{3BF10AAA-A59C-410E-A1EB-7EE978ABDB65}" srcId="{8FAEAB7A-C06D-4E7D-8204-F85F83BD6556}" destId="{5D0A3032-9290-4121-A1FF-88A772F04B1F}" srcOrd="0" destOrd="0" parTransId="{66A5CB3C-DDD9-4B4D-A3DE-0AD49E3CB250}" sibTransId="{64D98B10-6BBC-4D2A-909E-6CC8421301D8}"/>
    <dgm:cxn modelId="{0C4514B2-CE33-4703-8803-49AF4A2FCD66}" srcId="{A571678C-FC97-4957-AEA1-71BB91C38F2F}" destId="{A22C3040-1443-4500-84B1-4F77A6901136}" srcOrd="2" destOrd="0" parTransId="{30B2589A-DF64-4712-AD67-84DA0A27689F}" sibTransId="{EAB4150C-FD86-4D99-B108-277239E69A3D}"/>
    <dgm:cxn modelId="{6BAD60C0-4B70-4F88-96B0-35DC476DFD27}" type="presOf" srcId="{8FAEAB7A-C06D-4E7D-8204-F85F83BD6556}" destId="{F3545A72-D060-4C5F-89CF-3EDBEF069D5D}" srcOrd="1" destOrd="0" presId="urn:microsoft.com/office/officeart/2005/8/layout/process4"/>
    <dgm:cxn modelId="{CF027DE8-A25A-4F52-A1FA-3E5646C19D6A}" type="presOf" srcId="{A571678C-FC97-4957-AEA1-71BB91C38F2F}" destId="{427AD329-81A6-43F3-B02F-DA7C35E66518}" srcOrd="0" destOrd="0" presId="urn:microsoft.com/office/officeart/2005/8/layout/process4"/>
    <dgm:cxn modelId="{D40FFEF2-9733-4BCA-99DF-24BE0DDFB2C9}" srcId="{D98B5367-1300-44AC-A23B-CF68CDA3E69E}" destId="{6DF05269-D69A-46A7-9118-4C7300118BE4}" srcOrd="0" destOrd="0" parTransId="{05C631BD-5F9D-439D-8298-4DDD567537F1}" sibTransId="{54AD8DDB-B9CA-4F07-9CF4-5D11C9A1541B}"/>
    <dgm:cxn modelId="{D956288B-232E-412A-8EE9-F9A5E373ECBA}" type="presParOf" srcId="{427AD329-81A6-43F3-B02F-DA7C35E66518}" destId="{21D89B03-3C94-4B19-B94C-4F7846DA251C}" srcOrd="0" destOrd="0" presId="urn:microsoft.com/office/officeart/2005/8/layout/process4"/>
    <dgm:cxn modelId="{E48F17BA-1656-41A1-872E-B59DE741DA5D}" type="presParOf" srcId="{21D89B03-3C94-4B19-B94C-4F7846DA251C}" destId="{2BD7ADDF-E842-4C8D-8D76-1E65E763F672}" srcOrd="0" destOrd="0" presId="urn:microsoft.com/office/officeart/2005/8/layout/process4"/>
    <dgm:cxn modelId="{F24FEE4F-1A83-43E1-8702-0B05226DD116}" type="presParOf" srcId="{21D89B03-3C94-4B19-B94C-4F7846DA251C}" destId="{7E993B37-53FA-410B-9483-5DA522E8B7FA}" srcOrd="1" destOrd="0" presId="urn:microsoft.com/office/officeart/2005/8/layout/process4"/>
    <dgm:cxn modelId="{4FC8DC84-D426-443C-B368-F03ED0FED367}" type="presParOf" srcId="{21D89B03-3C94-4B19-B94C-4F7846DA251C}" destId="{B620A9F5-D657-4DE9-AB21-033DA0F72D20}" srcOrd="2" destOrd="0" presId="urn:microsoft.com/office/officeart/2005/8/layout/process4"/>
    <dgm:cxn modelId="{2FAF1BB3-AF00-4D45-BB99-0C77DAEA9C50}" type="presParOf" srcId="{B620A9F5-D657-4DE9-AB21-033DA0F72D20}" destId="{6078D4AC-A2C7-4E08-8921-AD226AACF806}" srcOrd="0" destOrd="0" presId="urn:microsoft.com/office/officeart/2005/8/layout/process4"/>
    <dgm:cxn modelId="{315CA20A-286E-4A37-AFB4-570E537A0AF4}" type="presParOf" srcId="{427AD329-81A6-43F3-B02F-DA7C35E66518}" destId="{654585AE-8827-4CA7-98E8-E172002BDBA2}" srcOrd="1" destOrd="0" presId="urn:microsoft.com/office/officeart/2005/8/layout/process4"/>
    <dgm:cxn modelId="{5866713D-3D87-4919-8BF9-B6F3B87B5F9F}" type="presParOf" srcId="{427AD329-81A6-43F3-B02F-DA7C35E66518}" destId="{C03D0F68-37B3-487B-9FF9-1C4F50FC0791}" srcOrd="2" destOrd="0" presId="urn:microsoft.com/office/officeart/2005/8/layout/process4"/>
    <dgm:cxn modelId="{33BF908A-9F5A-4C47-A703-8AAD7983AED7}" type="presParOf" srcId="{C03D0F68-37B3-487B-9FF9-1C4F50FC0791}" destId="{BF591B0A-D249-450A-84E2-A00DA424C29D}" srcOrd="0" destOrd="0" presId="urn:microsoft.com/office/officeart/2005/8/layout/process4"/>
    <dgm:cxn modelId="{F6280BA9-8D71-4101-BADB-9CF93A57ED24}" type="presParOf" srcId="{C03D0F68-37B3-487B-9FF9-1C4F50FC0791}" destId="{25590FA3-35D7-488E-903D-0C3B60D486EA}" srcOrd="1" destOrd="0" presId="urn:microsoft.com/office/officeart/2005/8/layout/process4"/>
    <dgm:cxn modelId="{F0E6A291-1FC7-4DF5-BEAA-BBE29A1B5ED5}" type="presParOf" srcId="{C03D0F68-37B3-487B-9FF9-1C4F50FC0791}" destId="{BB95A819-43B3-4138-82B6-E98B4C0C0B73}" srcOrd="2" destOrd="0" presId="urn:microsoft.com/office/officeart/2005/8/layout/process4"/>
    <dgm:cxn modelId="{37FBDE1B-8DC5-41B4-BFCA-A7D38BF851AF}" type="presParOf" srcId="{BB95A819-43B3-4138-82B6-E98B4C0C0B73}" destId="{C320D13A-5F5F-43B5-89E1-059E071B172D}" srcOrd="0" destOrd="0" presId="urn:microsoft.com/office/officeart/2005/8/layout/process4"/>
    <dgm:cxn modelId="{D31747D1-5738-4365-BD72-9772C0A144E2}" type="presParOf" srcId="{427AD329-81A6-43F3-B02F-DA7C35E66518}" destId="{A6260606-872E-45DF-BF26-9BF39961EB61}" srcOrd="3" destOrd="0" presId="urn:microsoft.com/office/officeart/2005/8/layout/process4"/>
    <dgm:cxn modelId="{0E9B37CE-0227-4041-BF81-35F090E7A44A}" type="presParOf" srcId="{427AD329-81A6-43F3-B02F-DA7C35E66518}" destId="{67838815-DBD7-44CD-B5F6-9A544F10D185}" srcOrd="4" destOrd="0" presId="urn:microsoft.com/office/officeart/2005/8/layout/process4"/>
    <dgm:cxn modelId="{08872AE0-F72D-481A-B197-E980B56D29F4}" type="presParOf" srcId="{67838815-DBD7-44CD-B5F6-9A544F10D185}" destId="{5F15ADF6-064A-4545-A412-30E9002DE11C}" srcOrd="0" destOrd="0" presId="urn:microsoft.com/office/officeart/2005/8/layout/process4"/>
    <dgm:cxn modelId="{0205711A-4FEF-4738-9E9E-75D30B4EF3FB}" type="presParOf" srcId="{67838815-DBD7-44CD-B5F6-9A544F10D185}" destId="{F3545A72-D060-4C5F-89CF-3EDBEF069D5D}" srcOrd="1" destOrd="0" presId="urn:microsoft.com/office/officeart/2005/8/layout/process4"/>
    <dgm:cxn modelId="{66184870-AC2F-477E-B253-3226CA6517F9}" type="presParOf" srcId="{67838815-DBD7-44CD-B5F6-9A544F10D185}" destId="{32D4889F-CB38-4A00-85C1-ECC0BDE4735A}" srcOrd="2" destOrd="0" presId="urn:microsoft.com/office/officeart/2005/8/layout/process4"/>
    <dgm:cxn modelId="{B892FB5A-7C3D-47A4-860E-19618464C68B}" type="presParOf" srcId="{32D4889F-CB38-4A00-85C1-ECC0BDE4735A}" destId="{D327F0A6-4C1E-40AD-88D0-33A287293E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93B37-53FA-410B-9483-5DA522E8B7FA}">
      <dsp:nvSpPr>
        <dsp:cNvPr id="0" name=""/>
        <dsp:cNvSpPr/>
      </dsp:nvSpPr>
      <dsp:spPr>
        <a:xfrm>
          <a:off x="0" y="2593139"/>
          <a:ext cx="6799262" cy="8511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会員証の送付</a:t>
          </a:r>
        </a:p>
      </dsp:txBody>
      <dsp:txXfrm>
        <a:off x="0" y="2593139"/>
        <a:ext cx="6799262" cy="459608"/>
      </dsp:txXfrm>
    </dsp:sp>
    <dsp:sp modelId="{6078D4AC-A2C7-4E08-8921-AD226AACF806}">
      <dsp:nvSpPr>
        <dsp:cNvPr id="0" name=""/>
        <dsp:cNvSpPr/>
      </dsp:nvSpPr>
      <dsp:spPr>
        <a:xfrm>
          <a:off x="0" y="3035725"/>
          <a:ext cx="6799262" cy="3915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/>
            <a:t>1</a:t>
          </a:r>
          <a:r>
            <a:rPr kumimoji="1" lang="ja-JP" altLang="en-US" sz="1800" kern="1200" dirty="0"/>
            <a:t>週間程度でご自宅に会員証をお届けします。</a:t>
          </a:r>
        </a:p>
      </dsp:txBody>
      <dsp:txXfrm>
        <a:off x="0" y="3035725"/>
        <a:ext cx="6799262" cy="391518"/>
      </dsp:txXfrm>
    </dsp:sp>
    <dsp:sp modelId="{25590FA3-35D7-488E-903D-0C3B60D486EA}">
      <dsp:nvSpPr>
        <dsp:cNvPr id="0" name=""/>
        <dsp:cNvSpPr/>
      </dsp:nvSpPr>
      <dsp:spPr>
        <a:xfrm rot="10800000">
          <a:off x="0" y="1296874"/>
          <a:ext cx="6799262" cy="1309032"/>
        </a:xfrm>
        <a:prstGeom prst="upArrowCallout">
          <a:avLst/>
        </a:prstGeom>
        <a:solidFill>
          <a:schemeClr val="accent2">
            <a:hueOff val="1125205"/>
            <a:satOff val="-19789"/>
            <a:lumOff val="78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入会案内書のご提出</a:t>
          </a:r>
        </a:p>
      </dsp:txBody>
      <dsp:txXfrm rot="-10800000">
        <a:off x="0" y="1296874"/>
        <a:ext cx="6799262" cy="459470"/>
      </dsp:txXfrm>
    </dsp:sp>
    <dsp:sp modelId="{C320D13A-5F5F-43B5-89E1-059E071B172D}">
      <dsp:nvSpPr>
        <dsp:cNvPr id="0" name=""/>
        <dsp:cNvSpPr/>
      </dsp:nvSpPr>
      <dsp:spPr>
        <a:xfrm>
          <a:off x="0" y="1756344"/>
          <a:ext cx="6799262" cy="391400"/>
        </a:xfrm>
        <a:prstGeom prst="rect">
          <a:avLst/>
        </a:prstGeom>
        <a:solidFill>
          <a:schemeClr val="accent2">
            <a:tint val="40000"/>
            <a:alpha val="90000"/>
            <a:hueOff val="1107461"/>
            <a:satOff val="-9424"/>
            <a:lumOff val="-53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107461"/>
              <a:satOff val="-9424"/>
              <a:lumOff val="-536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受付まで入会案内書・入会費・年会費をお持ちください。</a:t>
          </a:r>
        </a:p>
      </dsp:txBody>
      <dsp:txXfrm>
        <a:off x="0" y="1756344"/>
        <a:ext cx="6799262" cy="391400"/>
      </dsp:txXfrm>
    </dsp:sp>
    <dsp:sp modelId="{F3545A72-D060-4C5F-89CF-3EDBEF069D5D}">
      <dsp:nvSpPr>
        <dsp:cNvPr id="0" name=""/>
        <dsp:cNvSpPr/>
      </dsp:nvSpPr>
      <dsp:spPr>
        <a:xfrm rot="10800000">
          <a:off x="0" y="608"/>
          <a:ext cx="6799262" cy="1309032"/>
        </a:xfrm>
        <a:prstGeom prst="upArrowCallout">
          <a:avLst/>
        </a:prstGeom>
        <a:solidFill>
          <a:schemeClr val="accent2">
            <a:hueOff val="2250410"/>
            <a:satOff val="-39578"/>
            <a:lumOff val="1569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入会案内書のご記入</a:t>
          </a:r>
        </a:p>
      </dsp:txBody>
      <dsp:txXfrm rot="-10800000">
        <a:off x="0" y="608"/>
        <a:ext cx="6799262" cy="459470"/>
      </dsp:txXfrm>
    </dsp:sp>
    <dsp:sp modelId="{D327F0A6-4C1E-40AD-88D0-33A287293E73}">
      <dsp:nvSpPr>
        <dsp:cNvPr id="0" name=""/>
        <dsp:cNvSpPr/>
      </dsp:nvSpPr>
      <dsp:spPr>
        <a:xfrm>
          <a:off x="0" y="460079"/>
          <a:ext cx="6799262" cy="391400"/>
        </a:xfrm>
        <a:prstGeom prst="rect">
          <a:avLst/>
        </a:prstGeom>
        <a:solidFill>
          <a:schemeClr val="accent2">
            <a:tint val="40000"/>
            <a:alpha val="90000"/>
            <a:hueOff val="2214922"/>
            <a:satOff val="-18848"/>
            <a:lumOff val="-107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214922"/>
              <a:satOff val="-18848"/>
              <a:lumOff val="-1071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800" kern="1200" dirty="0"/>
            <a:t>受付にて入会案内書をお配りしています。</a:t>
          </a:r>
        </a:p>
      </dsp:txBody>
      <dsp:txXfrm>
        <a:off x="0" y="460079"/>
        <a:ext cx="6799262" cy="391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E096-A2E0-4A74-98C7-D7B0B61C8767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4C39C-6503-4169-B295-EAB114CE96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824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ホール近隣のレストランやショップでの各種サービスもあることを説明する。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4C39C-6503-4169-B295-EAB114CE964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7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9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94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85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21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08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1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7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1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8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78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87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ACD15C8-4F0C-42D5-89DE-A83D4930B333}" type="datetimeFigureOut">
              <a:rPr kumimoji="1" lang="ja-JP" altLang="en-US" smtClean="0"/>
              <a:t>2019/6/3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29121C-B2B1-4D00-BA7C-2B6BE792ED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47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kumimoji="1"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1648F5-0738-48E7-8771-425F548DE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友の会のご案内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BBD08B4-5550-4DC0-A7F7-B524A7731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FOM</a:t>
            </a:r>
            <a:r>
              <a:rPr kumimoji="1" lang="ja-JP" altLang="en-US" sz="3200" dirty="0"/>
              <a:t>ハーモニーホール</a:t>
            </a:r>
          </a:p>
        </p:txBody>
      </p:sp>
    </p:spTree>
    <p:extLst>
      <p:ext uri="{BB962C8B-B14F-4D97-AF65-F5344CB8AC3E}">
        <p14:creationId xmlns:p14="http://schemas.microsoft.com/office/powerpoint/2010/main" val="355158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CC1C8-8C4F-4622-8FBD-26E61EF2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会員特典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DDDEA4-C2A0-4159-9896-D1947AF60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一般発売に先駆け、チケットの先行発売</a:t>
            </a:r>
            <a:endParaRPr kumimoji="1" lang="en-US" altLang="ja-JP" dirty="0"/>
          </a:p>
          <a:p>
            <a:r>
              <a:rPr lang="ja-JP" altLang="en-US" dirty="0"/>
              <a:t>会員限定の特別公演にご招待</a:t>
            </a:r>
            <a:endParaRPr lang="en-US" altLang="ja-JP" dirty="0"/>
          </a:p>
          <a:p>
            <a:r>
              <a:rPr kumimoji="1" lang="ja-JP" altLang="en-US" dirty="0"/>
              <a:t>会報誌のお届け（毎月）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E9193C-887E-4C52-9389-A48A8717516C}"/>
              </a:ext>
            </a:extLst>
          </p:cNvPr>
          <p:cNvSpPr/>
          <p:nvPr/>
        </p:nvSpPr>
        <p:spPr>
          <a:xfrm>
            <a:off x="1176865" y="4212633"/>
            <a:ext cx="6798736" cy="126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FOM</a:t>
            </a:r>
            <a:r>
              <a:rPr kumimoji="1" lang="ja-JP" altLang="en-US" sz="2400" dirty="0"/>
              <a:t>ハーモニーホールでの公演を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さらにお楽しみいただけます！</a:t>
            </a:r>
          </a:p>
        </p:txBody>
      </p:sp>
    </p:spTree>
    <p:extLst>
      <p:ext uri="{BB962C8B-B14F-4D97-AF65-F5344CB8AC3E}">
        <p14:creationId xmlns:p14="http://schemas.microsoft.com/office/powerpoint/2010/main" val="4903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EA034-849B-4543-9ED1-2739AE9A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会員プラン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E74CF-1281-41BB-8591-E438F2DC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プラチナ会員</a:t>
            </a:r>
            <a:endParaRPr kumimoji="1" lang="en-US" altLang="ja-JP" dirty="0"/>
          </a:p>
          <a:p>
            <a:pPr lvl="1"/>
            <a:r>
              <a:rPr lang="ja-JP" altLang="en-US" dirty="0"/>
              <a:t>入会費：</a:t>
            </a:r>
            <a:r>
              <a:rPr lang="en-US" altLang="ja-JP" dirty="0"/>
              <a:t>3,000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kumimoji="1" lang="ja-JP" altLang="en-US" dirty="0"/>
              <a:t>年会費：</a:t>
            </a:r>
            <a:r>
              <a:rPr kumimoji="1" lang="en-US" altLang="ja-JP" dirty="0"/>
              <a:t>15,000</a:t>
            </a:r>
            <a:r>
              <a:rPr kumimoji="1" lang="ja-JP" altLang="en-US" dirty="0"/>
              <a:t>円</a:t>
            </a:r>
            <a:endParaRPr kumimoji="1" lang="en-US" altLang="ja-JP" dirty="0"/>
          </a:p>
          <a:p>
            <a:pPr lvl="1"/>
            <a:r>
              <a:rPr lang="ja-JP" altLang="en-US" dirty="0"/>
              <a:t>特別公演：年</a:t>
            </a:r>
            <a:r>
              <a:rPr lang="en-US" altLang="ja-JP" dirty="0"/>
              <a:t>4</a:t>
            </a:r>
            <a:r>
              <a:rPr lang="ja-JP" altLang="en-US" dirty="0"/>
              <a:t>回ご招待</a:t>
            </a:r>
            <a:endParaRPr lang="en-US" altLang="ja-JP" dirty="0"/>
          </a:p>
          <a:p>
            <a:r>
              <a:rPr lang="ja-JP" altLang="en-US" dirty="0"/>
              <a:t>ゴールド会員</a:t>
            </a:r>
            <a:endParaRPr lang="en-US" altLang="ja-JP" dirty="0"/>
          </a:p>
          <a:p>
            <a:pPr lvl="1"/>
            <a:r>
              <a:rPr lang="ja-JP" altLang="en-US" dirty="0"/>
              <a:t>入会費：</a:t>
            </a:r>
            <a:r>
              <a:rPr lang="en-US" altLang="ja-JP" dirty="0"/>
              <a:t>3,000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lang="ja-JP" altLang="en-US" dirty="0"/>
              <a:t>年会費：</a:t>
            </a:r>
            <a:r>
              <a:rPr lang="en-US" altLang="ja-JP" dirty="0"/>
              <a:t>10,000</a:t>
            </a:r>
            <a:r>
              <a:rPr lang="ja-JP" altLang="en-US" dirty="0"/>
              <a:t>円</a:t>
            </a:r>
            <a:endParaRPr lang="en-US" altLang="ja-JP" dirty="0"/>
          </a:p>
          <a:p>
            <a:pPr lvl="1"/>
            <a:r>
              <a:rPr lang="ja-JP" altLang="en-US" dirty="0"/>
              <a:t>特別公演：年</a:t>
            </a:r>
            <a:r>
              <a:rPr lang="en-US" altLang="ja-JP" dirty="0"/>
              <a:t>2</a:t>
            </a:r>
            <a:r>
              <a:rPr lang="ja-JP" altLang="en-US" dirty="0"/>
              <a:t>回ご招待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D117A64-D1B0-40CC-9DA3-B7EBD80E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87" y="2702370"/>
            <a:ext cx="2531166" cy="302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7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882B1C-5534-46D8-98D4-DF14CBB8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ご入会方法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D526C11E-0E4C-46AC-84ED-DC2C98AD3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379968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11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143</Words>
  <Application>Microsoft Office PowerPoint</Application>
  <PresentationFormat>画面に合わせる (4:3)</PresentationFormat>
  <Paragraphs>26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Calibri</vt:lpstr>
      <vt:lpstr>オーガニック</vt:lpstr>
      <vt:lpstr>友の会のご案内</vt:lpstr>
      <vt:lpstr>会員特典</vt:lpstr>
      <vt:lpstr>会員プラン</vt:lpstr>
      <vt:lpstr>ご入会方法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友の会のご案内</dc:title>
  <dcterms:created xsi:type="dcterms:W3CDTF">2019-03-18T04:11:59Z</dcterms:created>
  <dcterms:modified xsi:type="dcterms:W3CDTF">2019-06-03T06:08:29Z</dcterms:modified>
</cp:coreProperties>
</file>