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24D28-9874-45B0-AA55-A6BD108F241D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kumimoji="1" lang="ja-JP" altLang="en-US"/>
        </a:p>
      </dgm:t>
    </dgm:pt>
    <dgm:pt modelId="{86B12429-721B-41B8-9136-1885A70901BF}">
      <dgm:prSet custT="1"/>
      <dgm:spPr/>
      <dgm:t>
        <a:bodyPr/>
        <a:lstStyle/>
        <a:p>
          <a:r>
            <a:rPr kumimoji="1" lang="ja-JP" altLang="en-US" sz="1800"/>
            <a:t>正確・迅速な勤怠管理</a:t>
          </a:r>
          <a:endParaRPr lang="ja-JP" altLang="en-US" sz="1800"/>
        </a:p>
      </dgm:t>
    </dgm:pt>
    <dgm:pt modelId="{2D89046F-593F-49E1-98CE-7E2EF3EEB411}" type="parTrans" cxnId="{E893EE51-CAC5-43EC-A406-92204A37C99B}">
      <dgm:prSet/>
      <dgm:spPr/>
      <dgm:t>
        <a:bodyPr/>
        <a:lstStyle/>
        <a:p>
          <a:endParaRPr kumimoji="1" lang="ja-JP" altLang="en-US"/>
        </a:p>
      </dgm:t>
    </dgm:pt>
    <dgm:pt modelId="{D83F302C-BA10-4C9A-9C40-DBFE4BA29BCF}" type="sibTrans" cxnId="{E893EE51-CAC5-43EC-A406-92204A37C99B}">
      <dgm:prSet/>
      <dgm:spPr/>
      <dgm:t>
        <a:bodyPr/>
        <a:lstStyle/>
        <a:p>
          <a:endParaRPr kumimoji="1" lang="ja-JP" altLang="en-US"/>
        </a:p>
      </dgm:t>
    </dgm:pt>
    <dgm:pt modelId="{10A69E33-F70E-426D-995E-2E23296BEF7B}">
      <dgm:prSet/>
      <dgm:spPr/>
      <dgm:t>
        <a:bodyPr/>
        <a:lstStyle/>
        <a:p>
          <a:r>
            <a:rPr kumimoji="1" lang="ja-JP"/>
            <a:t>リアルタイムに勤務時間・残業時間を照会できる</a:t>
          </a:r>
          <a:endParaRPr lang="ja-JP"/>
        </a:p>
      </dgm:t>
    </dgm:pt>
    <dgm:pt modelId="{20616522-B22B-46FE-B839-C55A5AF1D877}" type="parTrans" cxnId="{8E62C6B1-393B-4FCB-8E27-F58785C556A8}">
      <dgm:prSet/>
      <dgm:spPr/>
      <dgm:t>
        <a:bodyPr/>
        <a:lstStyle/>
        <a:p>
          <a:endParaRPr kumimoji="1" lang="ja-JP" altLang="en-US"/>
        </a:p>
      </dgm:t>
    </dgm:pt>
    <dgm:pt modelId="{4352C492-5D26-44A0-87B3-9B16FC572E2C}" type="sibTrans" cxnId="{8E62C6B1-393B-4FCB-8E27-F58785C556A8}">
      <dgm:prSet/>
      <dgm:spPr/>
      <dgm:t>
        <a:bodyPr/>
        <a:lstStyle/>
        <a:p>
          <a:endParaRPr kumimoji="1" lang="ja-JP" altLang="en-US"/>
        </a:p>
      </dgm:t>
    </dgm:pt>
    <dgm:pt modelId="{EA9107BB-E033-40C6-B3E0-C2CD992CED31}">
      <dgm:prSet/>
      <dgm:spPr/>
      <dgm:t>
        <a:bodyPr/>
        <a:lstStyle/>
        <a:p>
          <a:r>
            <a:rPr kumimoji="1" lang="ja-JP"/>
            <a:t>勤怠のデータが自動集計される</a:t>
          </a:r>
          <a:endParaRPr lang="ja-JP"/>
        </a:p>
      </dgm:t>
    </dgm:pt>
    <dgm:pt modelId="{3873DC4A-604D-44B5-BB47-F09633C68C54}" type="parTrans" cxnId="{D393CDBC-8C34-4BCA-B569-054BA0835538}">
      <dgm:prSet/>
      <dgm:spPr/>
      <dgm:t>
        <a:bodyPr/>
        <a:lstStyle/>
        <a:p>
          <a:endParaRPr kumimoji="1" lang="ja-JP" altLang="en-US"/>
        </a:p>
      </dgm:t>
    </dgm:pt>
    <dgm:pt modelId="{6C3C4E1C-95C6-4D29-9DDC-846DEB0765CB}" type="sibTrans" cxnId="{D393CDBC-8C34-4BCA-B569-054BA0835538}">
      <dgm:prSet/>
      <dgm:spPr/>
      <dgm:t>
        <a:bodyPr/>
        <a:lstStyle/>
        <a:p>
          <a:endParaRPr kumimoji="1" lang="ja-JP" altLang="en-US"/>
        </a:p>
      </dgm:t>
    </dgm:pt>
    <dgm:pt modelId="{12AF4F0E-9D74-4B14-9405-0EAA1796C053}">
      <dgm:prSet custT="1"/>
      <dgm:spPr/>
      <dgm:t>
        <a:bodyPr/>
        <a:lstStyle/>
        <a:p>
          <a:r>
            <a:rPr kumimoji="1" lang="ja-JP" altLang="en-US" sz="1800"/>
            <a:t>不正防止</a:t>
          </a:r>
          <a:endParaRPr lang="ja-JP" altLang="en-US" sz="1800"/>
        </a:p>
      </dgm:t>
    </dgm:pt>
    <dgm:pt modelId="{CFDE0E04-3CB1-4461-B6CF-3E66D600D0AA}" type="parTrans" cxnId="{2C4DF221-5CBD-490D-AFFC-1A3E75E3ABFD}">
      <dgm:prSet/>
      <dgm:spPr/>
      <dgm:t>
        <a:bodyPr/>
        <a:lstStyle/>
        <a:p>
          <a:endParaRPr kumimoji="1" lang="ja-JP" altLang="en-US"/>
        </a:p>
      </dgm:t>
    </dgm:pt>
    <dgm:pt modelId="{33A7D86A-A284-4FD0-BAEB-D115825D0EE5}" type="sibTrans" cxnId="{2C4DF221-5CBD-490D-AFFC-1A3E75E3ABFD}">
      <dgm:prSet/>
      <dgm:spPr/>
      <dgm:t>
        <a:bodyPr/>
        <a:lstStyle/>
        <a:p>
          <a:endParaRPr kumimoji="1" lang="ja-JP" altLang="en-US"/>
        </a:p>
      </dgm:t>
    </dgm:pt>
    <dgm:pt modelId="{3D1C9F69-27BC-4620-A796-45E732D32B5D}">
      <dgm:prSet/>
      <dgm:spPr/>
      <dgm:t>
        <a:bodyPr/>
        <a:lstStyle/>
        <a:p>
          <a:r>
            <a:rPr kumimoji="1" lang="ja-JP"/>
            <a:t>入退室時に自動収集される</a:t>
          </a:r>
          <a:endParaRPr lang="ja-JP"/>
        </a:p>
      </dgm:t>
    </dgm:pt>
    <dgm:pt modelId="{1C3B7648-E321-4006-BCC7-BF9DAA4A6DB1}" type="parTrans" cxnId="{484F35CF-65A9-4AF6-A213-ABFBA2F85A8A}">
      <dgm:prSet/>
      <dgm:spPr/>
      <dgm:t>
        <a:bodyPr/>
        <a:lstStyle/>
        <a:p>
          <a:endParaRPr kumimoji="1" lang="ja-JP" altLang="en-US"/>
        </a:p>
      </dgm:t>
    </dgm:pt>
    <dgm:pt modelId="{25CA78AF-FD5A-4244-86A0-6549DD692100}" type="sibTrans" cxnId="{484F35CF-65A9-4AF6-A213-ABFBA2F85A8A}">
      <dgm:prSet/>
      <dgm:spPr/>
      <dgm:t>
        <a:bodyPr/>
        <a:lstStyle/>
        <a:p>
          <a:endParaRPr kumimoji="1" lang="ja-JP" altLang="en-US"/>
        </a:p>
      </dgm:t>
    </dgm:pt>
    <dgm:pt modelId="{92BA864B-23A8-4A36-A4E8-0EAE81EA2998}">
      <dgm:prSet/>
      <dgm:spPr/>
      <dgm:t>
        <a:bodyPr/>
        <a:lstStyle/>
        <a:p>
          <a:r>
            <a:rPr kumimoji="1" lang="ja-JP"/>
            <a:t>生体認証により、なりすましを防止できる</a:t>
          </a:r>
          <a:endParaRPr lang="ja-JP"/>
        </a:p>
      </dgm:t>
    </dgm:pt>
    <dgm:pt modelId="{5411D19F-DD8C-4550-987C-F535A3B48679}" type="parTrans" cxnId="{0069C832-5474-4035-935F-24A9F2FAEEE5}">
      <dgm:prSet/>
      <dgm:spPr/>
      <dgm:t>
        <a:bodyPr/>
        <a:lstStyle/>
        <a:p>
          <a:endParaRPr kumimoji="1" lang="ja-JP" altLang="en-US"/>
        </a:p>
      </dgm:t>
    </dgm:pt>
    <dgm:pt modelId="{FB075CBC-8ED4-4CCC-AD9B-21ACBB3D0814}" type="sibTrans" cxnId="{0069C832-5474-4035-935F-24A9F2FAEEE5}">
      <dgm:prSet/>
      <dgm:spPr/>
      <dgm:t>
        <a:bodyPr/>
        <a:lstStyle/>
        <a:p>
          <a:endParaRPr kumimoji="1" lang="ja-JP" altLang="en-US"/>
        </a:p>
      </dgm:t>
    </dgm:pt>
    <dgm:pt modelId="{B4660793-AE9C-4C05-B7B8-9B4C50DEDECE}">
      <dgm:prSet custT="1"/>
      <dgm:spPr/>
      <dgm:t>
        <a:bodyPr/>
        <a:lstStyle/>
        <a:p>
          <a:r>
            <a:rPr kumimoji="1" lang="ja-JP" altLang="en-US" sz="1800"/>
            <a:t>他システムとの連動</a:t>
          </a:r>
          <a:endParaRPr lang="ja-JP" altLang="en-US" sz="1800"/>
        </a:p>
      </dgm:t>
    </dgm:pt>
    <dgm:pt modelId="{A693920E-09FF-4021-9918-382FED14259F}" type="parTrans" cxnId="{5584A322-76BA-4699-920A-9CF3480C2DAD}">
      <dgm:prSet/>
      <dgm:spPr/>
      <dgm:t>
        <a:bodyPr/>
        <a:lstStyle/>
        <a:p>
          <a:endParaRPr kumimoji="1" lang="ja-JP" altLang="en-US"/>
        </a:p>
      </dgm:t>
    </dgm:pt>
    <dgm:pt modelId="{C47827D3-888E-4B89-B181-38F4E4977ECD}" type="sibTrans" cxnId="{5584A322-76BA-4699-920A-9CF3480C2DAD}">
      <dgm:prSet/>
      <dgm:spPr/>
      <dgm:t>
        <a:bodyPr/>
        <a:lstStyle/>
        <a:p>
          <a:endParaRPr kumimoji="1" lang="ja-JP" altLang="en-US"/>
        </a:p>
      </dgm:t>
    </dgm:pt>
    <dgm:pt modelId="{57F3A54E-962B-425B-97DB-B67546373BB6}">
      <dgm:prSet/>
      <dgm:spPr/>
      <dgm:t>
        <a:bodyPr/>
        <a:lstStyle/>
        <a:p>
          <a:r>
            <a:rPr kumimoji="1" lang="ja-JP"/>
            <a:t>人事・給与システムへデータをすばやく移行できる</a:t>
          </a:r>
          <a:endParaRPr lang="ja-JP"/>
        </a:p>
      </dgm:t>
    </dgm:pt>
    <dgm:pt modelId="{A2C17EF3-78F6-4C57-8C6D-62CBC34C0999}" type="parTrans" cxnId="{21DBA13E-04FE-4061-9A3C-B5C46903C608}">
      <dgm:prSet/>
      <dgm:spPr/>
      <dgm:t>
        <a:bodyPr/>
        <a:lstStyle/>
        <a:p>
          <a:endParaRPr kumimoji="1" lang="ja-JP" altLang="en-US"/>
        </a:p>
      </dgm:t>
    </dgm:pt>
    <dgm:pt modelId="{9A98FAF0-628B-408E-B600-F6B21559DCCC}" type="sibTrans" cxnId="{21DBA13E-04FE-4061-9A3C-B5C46903C608}">
      <dgm:prSet/>
      <dgm:spPr/>
      <dgm:t>
        <a:bodyPr/>
        <a:lstStyle/>
        <a:p>
          <a:endParaRPr kumimoji="1" lang="ja-JP" altLang="en-US"/>
        </a:p>
      </dgm:t>
    </dgm:pt>
    <dgm:pt modelId="{0203B6CF-248D-4BD8-A89A-9124664EC31A}" type="pres">
      <dgm:prSet presAssocID="{B2224D28-9874-45B0-AA55-A6BD108F241D}" presName="linear" presStyleCnt="0">
        <dgm:presLayoutVars>
          <dgm:dir/>
          <dgm:animLvl val="lvl"/>
          <dgm:resizeHandles val="exact"/>
        </dgm:presLayoutVars>
      </dgm:prSet>
      <dgm:spPr/>
    </dgm:pt>
    <dgm:pt modelId="{7751E81F-DADA-4F9D-A007-F37A1FD74E04}" type="pres">
      <dgm:prSet presAssocID="{86B12429-721B-41B8-9136-1885A70901BF}" presName="parentLin" presStyleCnt="0"/>
      <dgm:spPr/>
    </dgm:pt>
    <dgm:pt modelId="{AECA5B81-CBFA-47F7-B629-8C746BF27285}" type="pres">
      <dgm:prSet presAssocID="{86B12429-721B-41B8-9136-1885A70901BF}" presName="parentLeftMargin" presStyleLbl="node1" presStyleIdx="0" presStyleCnt="3"/>
      <dgm:spPr/>
    </dgm:pt>
    <dgm:pt modelId="{2D5278AA-7248-4702-8248-A657E36FD28F}" type="pres">
      <dgm:prSet presAssocID="{86B12429-721B-41B8-9136-1885A70901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C674EA-ABE8-4C0D-BD3F-043E8E10A6DD}" type="pres">
      <dgm:prSet presAssocID="{86B12429-721B-41B8-9136-1885A70901BF}" presName="negativeSpace" presStyleCnt="0"/>
      <dgm:spPr/>
    </dgm:pt>
    <dgm:pt modelId="{158D976F-50F4-4DE7-9FD2-A012DFCF1BB4}" type="pres">
      <dgm:prSet presAssocID="{86B12429-721B-41B8-9136-1885A70901BF}" presName="childText" presStyleLbl="conFgAcc1" presStyleIdx="0" presStyleCnt="3">
        <dgm:presLayoutVars>
          <dgm:bulletEnabled val="1"/>
        </dgm:presLayoutVars>
      </dgm:prSet>
      <dgm:spPr/>
    </dgm:pt>
    <dgm:pt modelId="{B5BBCA58-A1B3-4789-BC99-A613DA3FB1EE}" type="pres">
      <dgm:prSet presAssocID="{D83F302C-BA10-4C9A-9C40-DBFE4BA29BCF}" presName="spaceBetweenRectangles" presStyleCnt="0"/>
      <dgm:spPr/>
    </dgm:pt>
    <dgm:pt modelId="{75EE6048-170B-49F7-B81A-F52E75AF4B53}" type="pres">
      <dgm:prSet presAssocID="{12AF4F0E-9D74-4B14-9405-0EAA1796C053}" presName="parentLin" presStyleCnt="0"/>
      <dgm:spPr/>
    </dgm:pt>
    <dgm:pt modelId="{5697F15C-3D61-4FCC-AF1B-C4963931C0E1}" type="pres">
      <dgm:prSet presAssocID="{12AF4F0E-9D74-4B14-9405-0EAA1796C053}" presName="parentLeftMargin" presStyleLbl="node1" presStyleIdx="0" presStyleCnt="3"/>
      <dgm:spPr/>
    </dgm:pt>
    <dgm:pt modelId="{2F05702C-1DB7-4AD1-B2ED-2FA47445F4A9}" type="pres">
      <dgm:prSet presAssocID="{12AF4F0E-9D74-4B14-9405-0EAA1796C0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1B773C-CC72-4908-B5DE-6534B5A77A7E}" type="pres">
      <dgm:prSet presAssocID="{12AF4F0E-9D74-4B14-9405-0EAA1796C053}" presName="negativeSpace" presStyleCnt="0"/>
      <dgm:spPr/>
    </dgm:pt>
    <dgm:pt modelId="{4A6DD084-ECEE-44F9-8E66-9C632B1F2F45}" type="pres">
      <dgm:prSet presAssocID="{12AF4F0E-9D74-4B14-9405-0EAA1796C053}" presName="childText" presStyleLbl="conFgAcc1" presStyleIdx="1" presStyleCnt="3">
        <dgm:presLayoutVars>
          <dgm:bulletEnabled val="1"/>
        </dgm:presLayoutVars>
      </dgm:prSet>
      <dgm:spPr/>
    </dgm:pt>
    <dgm:pt modelId="{5B1ABEE7-5DD9-4B3A-9AF3-9705B07007DC}" type="pres">
      <dgm:prSet presAssocID="{33A7D86A-A284-4FD0-BAEB-D115825D0EE5}" presName="spaceBetweenRectangles" presStyleCnt="0"/>
      <dgm:spPr/>
    </dgm:pt>
    <dgm:pt modelId="{1527BB9B-8B10-4FB6-A726-5900F8432EAA}" type="pres">
      <dgm:prSet presAssocID="{B4660793-AE9C-4C05-B7B8-9B4C50DEDECE}" presName="parentLin" presStyleCnt="0"/>
      <dgm:spPr/>
    </dgm:pt>
    <dgm:pt modelId="{E09E020B-F5B4-4488-B888-27A7E7FDA2C3}" type="pres">
      <dgm:prSet presAssocID="{B4660793-AE9C-4C05-B7B8-9B4C50DEDECE}" presName="parentLeftMargin" presStyleLbl="node1" presStyleIdx="1" presStyleCnt="3"/>
      <dgm:spPr/>
    </dgm:pt>
    <dgm:pt modelId="{28741753-ED34-40D4-AF7B-E1B4E7410386}" type="pres">
      <dgm:prSet presAssocID="{B4660793-AE9C-4C05-B7B8-9B4C50DEDE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46EE68-646D-47C4-873C-33B889E0C99B}" type="pres">
      <dgm:prSet presAssocID="{B4660793-AE9C-4C05-B7B8-9B4C50DEDECE}" presName="negativeSpace" presStyleCnt="0"/>
      <dgm:spPr/>
    </dgm:pt>
    <dgm:pt modelId="{58103884-20B0-4DA1-8828-0F04E091290B}" type="pres">
      <dgm:prSet presAssocID="{B4660793-AE9C-4C05-B7B8-9B4C50DEDE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E94608-E6BD-4F14-B306-CFBAFEEF63A0}" type="presOf" srcId="{EA9107BB-E033-40C6-B3E0-C2CD992CED31}" destId="{158D976F-50F4-4DE7-9FD2-A012DFCF1BB4}" srcOrd="0" destOrd="1" presId="urn:microsoft.com/office/officeart/2005/8/layout/list1"/>
    <dgm:cxn modelId="{2C4DF221-5CBD-490D-AFFC-1A3E75E3ABFD}" srcId="{B2224D28-9874-45B0-AA55-A6BD108F241D}" destId="{12AF4F0E-9D74-4B14-9405-0EAA1796C053}" srcOrd="1" destOrd="0" parTransId="{CFDE0E04-3CB1-4461-B6CF-3E66D600D0AA}" sibTransId="{33A7D86A-A284-4FD0-BAEB-D115825D0EE5}"/>
    <dgm:cxn modelId="{5584A322-76BA-4699-920A-9CF3480C2DAD}" srcId="{B2224D28-9874-45B0-AA55-A6BD108F241D}" destId="{B4660793-AE9C-4C05-B7B8-9B4C50DEDECE}" srcOrd="2" destOrd="0" parTransId="{A693920E-09FF-4021-9918-382FED14259F}" sibTransId="{C47827D3-888E-4B89-B181-38F4E4977ECD}"/>
    <dgm:cxn modelId="{A6838425-5BAF-4EAE-90D3-DBEDCEC158AA}" type="presOf" srcId="{86B12429-721B-41B8-9136-1885A70901BF}" destId="{AECA5B81-CBFA-47F7-B629-8C746BF27285}" srcOrd="0" destOrd="0" presId="urn:microsoft.com/office/officeart/2005/8/layout/list1"/>
    <dgm:cxn modelId="{0069C832-5474-4035-935F-24A9F2FAEEE5}" srcId="{12AF4F0E-9D74-4B14-9405-0EAA1796C053}" destId="{92BA864B-23A8-4A36-A4E8-0EAE81EA2998}" srcOrd="1" destOrd="0" parTransId="{5411D19F-DD8C-4550-987C-F535A3B48679}" sibTransId="{FB075CBC-8ED4-4CCC-AD9B-21ACBB3D0814}"/>
    <dgm:cxn modelId="{BA4D123A-EA88-46E7-9491-9986A717B087}" type="presOf" srcId="{86B12429-721B-41B8-9136-1885A70901BF}" destId="{2D5278AA-7248-4702-8248-A657E36FD28F}" srcOrd="1" destOrd="0" presId="urn:microsoft.com/office/officeart/2005/8/layout/list1"/>
    <dgm:cxn modelId="{21DBA13E-04FE-4061-9A3C-B5C46903C608}" srcId="{B4660793-AE9C-4C05-B7B8-9B4C50DEDECE}" destId="{57F3A54E-962B-425B-97DB-B67546373BB6}" srcOrd="0" destOrd="0" parTransId="{A2C17EF3-78F6-4C57-8C6D-62CBC34C0999}" sibTransId="{9A98FAF0-628B-408E-B600-F6B21559DCCC}"/>
    <dgm:cxn modelId="{F612286A-B5A9-4653-B41B-5B83D0F7A540}" type="presOf" srcId="{10A69E33-F70E-426D-995E-2E23296BEF7B}" destId="{158D976F-50F4-4DE7-9FD2-A012DFCF1BB4}" srcOrd="0" destOrd="0" presId="urn:microsoft.com/office/officeart/2005/8/layout/list1"/>
    <dgm:cxn modelId="{DBE6C570-2B1B-4ED2-9B02-7D24652E2649}" type="presOf" srcId="{12AF4F0E-9D74-4B14-9405-0EAA1796C053}" destId="{2F05702C-1DB7-4AD1-B2ED-2FA47445F4A9}" srcOrd="1" destOrd="0" presId="urn:microsoft.com/office/officeart/2005/8/layout/list1"/>
    <dgm:cxn modelId="{E893EE51-CAC5-43EC-A406-92204A37C99B}" srcId="{B2224D28-9874-45B0-AA55-A6BD108F241D}" destId="{86B12429-721B-41B8-9136-1885A70901BF}" srcOrd="0" destOrd="0" parTransId="{2D89046F-593F-49E1-98CE-7E2EF3EEB411}" sibTransId="{D83F302C-BA10-4C9A-9C40-DBFE4BA29BCF}"/>
    <dgm:cxn modelId="{91EDA852-A8C4-4513-9FAC-2B1F899A3307}" type="presOf" srcId="{B4660793-AE9C-4C05-B7B8-9B4C50DEDECE}" destId="{E09E020B-F5B4-4488-B888-27A7E7FDA2C3}" srcOrd="0" destOrd="0" presId="urn:microsoft.com/office/officeart/2005/8/layout/list1"/>
    <dgm:cxn modelId="{32566556-EC9C-46F3-BF34-085BC6D28401}" type="presOf" srcId="{B4660793-AE9C-4C05-B7B8-9B4C50DEDECE}" destId="{28741753-ED34-40D4-AF7B-E1B4E7410386}" srcOrd="1" destOrd="0" presId="urn:microsoft.com/office/officeart/2005/8/layout/list1"/>
    <dgm:cxn modelId="{60CF8186-043F-4DA5-8A60-02A0A6C28288}" type="presOf" srcId="{B2224D28-9874-45B0-AA55-A6BD108F241D}" destId="{0203B6CF-248D-4BD8-A89A-9124664EC31A}" srcOrd="0" destOrd="0" presId="urn:microsoft.com/office/officeart/2005/8/layout/list1"/>
    <dgm:cxn modelId="{09DE32A7-2682-40B4-86F3-C2706E13ECF0}" type="presOf" srcId="{57F3A54E-962B-425B-97DB-B67546373BB6}" destId="{58103884-20B0-4DA1-8828-0F04E091290B}" srcOrd="0" destOrd="0" presId="urn:microsoft.com/office/officeart/2005/8/layout/list1"/>
    <dgm:cxn modelId="{8E62C6B1-393B-4FCB-8E27-F58785C556A8}" srcId="{86B12429-721B-41B8-9136-1885A70901BF}" destId="{10A69E33-F70E-426D-995E-2E23296BEF7B}" srcOrd="0" destOrd="0" parTransId="{20616522-B22B-46FE-B839-C55A5AF1D877}" sibTransId="{4352C492-5D26-44A0-87B3-9B16FC572E2C}"/>
    <dgm:cxn modelId="{B856E7B6-7C63-4467-A118-8E4C0E42A379}" type="presOf" srcId="{12AF4F0E-9D74-4B14-9405-0EAA1796C053}" destId="{5697F15C-3D61-4FCC-AF1B-C4963931C0E1}" srcOrd="0" destOrd="0" presId="urn:microsoft.com/office/officeart/2005/8/layout/list1"/>
    <dgm:cxn modelId="{D393CDBC-8C34-4BCA-B569-054BA0835538}" srcId="{86B12429-721B-41B8-9136-1885A70901BF}" destId="{EA9107BB-E033-40C6-B3E0-C2CD992CED31}" srcOrd="1" destOrd="0" parTransId="{3873DC4A-604D-44B5-BB47-F09633C68C54}" sibTransId="{6C3C4E1C-95C6-4D29-9DDC-846DEB0765CB}"/>
    <dgm:cxn modelId="{7EAC25C2-634E-43F3-A2E3-6265F269977F}" type="presOf" srcId="{3D1C9F69-27BC-4620-A796-45E732D32B5D}" destId="{4A6DD084-ECEE-44F9-8E66-9C632B1F2F45}" srcOrd="0" destOrd="0" presId="urn:microsoft.com/office/officeart/2005/8/layout/list1"/>
    <dgm:cxn modelId="{484F35CF-65A9-4AF6-A213-ABFBA2F85A8A}" srcId="{12AF4F0E-9D74-4B14-9405-0EAA1796C053}" destId="{3D1C9F69-27BC-4620-A796-45E732D32B5D}" srcOrd="0" destOrd="0" parTransId="{1C3B7648-E321-4006-BCC7-BF9DAA4A6DB1}" sibTransId="{25CA78AF-FD5A-4244-86A0-6549DD692100}"/>
    <dgm:cxn modelId="{E85AF1EF-E4D0-4544-A75A-4F1022A83B41}" type="presOf" srcId="{92BA864B-23A8-4A36-A4E8-0EAE81EA2998}" destId="{4A6DD084-ECEE-44F9-8E66-9C632B1F2F45}" srcOrd="0" destOrd="1" presId="urn:microsoft.com/office/officeart/2005/8/layout/list1"/>
    <dgm:cxn modelId="{43207B2C-C861-42DA-83D7-AF8762E5AFF1}" type="presParOf" srcId="{0203B6CF-248D-4BD8-A89A-9124664EC31A}" destId="{7751E81F-DADA-4F9D-A007-F37A1FD74E04}" srcOrd="0" destOrd="0" presId="urn:microsoft.com/office/officeart/2005/8/layout/list1"/>
    <dgm:cxn modelId="{E695FA2E-CD2C-4EAE-A16E-E85089591842}" type="presParOf" srcId="{7751E81F-DADA-4F9D-A007-F37A1FD74E04}" destId="{AECA5B81-CBFA-47F7-B629-8C746BF27285}" srcOrd="0" destOrd="0" presId="urn:microsoft.com/office/officeart/2005/8/layout/list1"/>
    <dgm:cxn modelId="{F1C3FC62-3B1C-4733-B309-1DDC0B717645}" type="presParOf" srcId="{7751E81F-DADA-4F9D-A007-F37A1FD74E04}" destId="{2D5278AA-7248-4702-8248-A657E36FD28F}" srcOrd="1" destOrd="0" presId="urn:microsoft.com/office/officeart/2005/8/layout/list1"/>
    <dgm:cxn modelId="{2CAEB149-E12A-42E5-AADF-F534031752B9}" type="presParOf" srcId="{0203B6CF-248D-4BD8-A89A-9124664EC31A}" destId="{81C674EA-ABE8-4C0D-BD3F-043E8E10A6DD}" srcOrd="1" destOrd="0" presId="urn:microsoft.com/office/officeart/2005/8/layout/list1"/>
    <dgm:cxn modelId="{8B1640AE-C388-4FF9-9C20-905471D8AEB5}" type="presParOf" srcId="{0203B6CF-248D-4BD8-A89A-9124664EC31A}" destId="{158D976F-50F4-4DE7-9FD2-A012DFCF1BB4}" srcOrd="2" destOrd="0" presId="urn:microsoft.com/office/officeart/2005/8/layout/list1"/>
    <dgm:cxn modelId="{931C54F7-52E6-4C85-BF15-CFE1747A7236}" type="presParOf" srcId="{0203B6CF-248D-4BD8-A89A-9124664EC31A}" destId="{B5BBCA58-A1B3-4789-BC99-A613DA3FB1EE}" srcOrd="3" destOrd="0" presId="urn:microsoft.com/office/officeart/2005/8/layout/list1"/>
    <dgm:cxn modelId="{1E100B9E-A321-4300-89B9-736592B7ECAF}" type="presParOf" srcId="{0203B6CF-248D-4BD8-A89A-9124664EC31A}" destId="{75EE6048-170B-49F7-B81A-F52E75AF4B53}" srcOrd="4" destOrd="0" presId="urn:microsoft.com/office/officeart/2005/8/layout/list1"/>
    <dgm:cxn modelId="{1EA4F66F-CB95-4326-A8CB-478B81BB62C5}" type="presParOf" srcId="{75EE6048-170B-49F7-B81A-F52E75AF4B53}" destId="{5697F15C-3D61-4FCC-AF1B-C4963931C0E1}" srcOrd="0" destOrd="0" presId="urn:microsoft.com/office/officeart/2005/8/layout/list1"/>
    <dgm:cxn modelId="{25F4557F-0F4C-456C-A62A-7864D3BD9B6D}" type="presParOf" srcId="{75EE6048-170B-49F7-B81A-F52E75AF4B53}" destId="{2F05702C-1DB7-4AD1-B2ED-2FA47445F4A9}" srcOrd="1" destOrd="0" presId="urn:microsoft.com/office/officeart/2005/8/layout/list1"/>
    <dgm:cxn modelId="{8137A1B2-358F-4548-82C0-C17F9E51A419}" type="presParOf" srcId="{0203B6CF-248D-4BD8-A89A-9124664EC31A}" destId="{CC1B773C-CC72-4908-B5DE-6534B5A77A7E}" srcOrd="5" destOrd="0" presId="urn:microsoft.com/office/officeart/2005/8/layout/list1"/>
    <dgm:cxn modelId="{4D8E8BE4-4074-41EB-9905-BB33C8ABA5A5}" type="presParOf" srcId="{0203B6CF-248D-4BD8-A89A-9124664EC31A}" destId="{4A6DD084-ECEE-44F9-8E66-9C632B1F2F45}" srcOrd="6" destOrd="0" presId="urn:microsoft.com/office/officeart/2005/8/layout/list1"/>
    <dgm:cxn modelId="{99F23EFD-26E2-4C63-9F2E-AB0997A379C3}" type="presParOf" srcId="{0203B6CF-248D-4BD8-A89A-9124664EC31A}" destId="{5B1ABEE7-5DD9-4B3A-9AF3-9705B07007DC}" srcOrd="7" destOrd="0" presId="urn:microsoft.com/office/officeart/2005/8/layout/list1"/>
    <dgm:cxn modelId="{A2E5E5DB-1759-4492-98F7-486BB1057E30}" type="presParOf" srcId="{0203B6CF-248D-4BD8-A89A-9124664EC31A}" destId="{1527BB9B-8B10-4FB6-A726-5900F8432EAA}" srcOrd="8" destOrd="0" presId="urn:microsoft.com/office/officeart/2005/8/layout/list1"/>
    <dgm:cxn modelId="{B5ACC2A5-6746-443A-8A50-990281AE731B}" type="presParOf" srcId="{1527BB9B-8B10-4FB6-A726-5900F8432EAA}" destId="{E09E020B-F5B4-4488-B888-27A7E7FDA2C3}" srcOrd="0" destOrd="0" presId="urn:microsoft.com/office/officeart/2005/8/layout/list1"/>
    <dgm:cxn modelId="{F149767C-73E3-4815-B374-E6061B270ADE}" type="presParOf" srcId="{1527BB9B-8B10-4FB6-A726-5900F8432EAA}" destId="{28741753-ED34-40D4-AF7B-E1B4E7410386}" srcOrd="1" destOrd="0" presId="urn:microsoft.com/office/officeart/2005/8/layout/list1"/>
    <dgm:cxn modelId="{D64B824B-6626-4ABF-A3A8-8F6347EBF2F2}" type="presParOf" srcId="{0203B6CF-248D-4BD8-A89A-9124664EC31A}" destId="{C046EE68-646D-47C4-873C-33B889E0C99B}" srcOrd="9" destOrd="0" presId="urn:microsoft.com/office/officeart/2005/8/layout/list1"/>
    <dgm:cxn modelId="{0690646B-08D5-4C89-AE01-26DCA4509BAE}" type="presParOf" srcId="{0203B6CF-248D-4BD8-A89A-9124664EC31A}" destId="{58103884-20B0-4DA1-8828-0F04E09129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D976F-50F4-4DE7-9FD2-A012DFCF1BB4}">
      <dsp:nvSpPr>
        <dsp:cNvPr id="0" name=""/>
        <dsp:cNvSpPr/>
      </dsp:nvSpPr>
      <dsp:spPr>
        <a:xfrm>
          <a:off x="0" y="317191"/>
          <a:ext cx="6347714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653" tIns="291592" rIns="4926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/>
            <a:t>リアルタイムに勤務時間・残業時間を照会できる</a:t>
          </a:r>
          <a:endParaRPr lang="ja-JP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/>
            <a:t>勤怠のデータが自動集計される</a:t>
          </a:r>
          <a:endParaRPr lang="ja-JP" altLang="en-US" sz="1400" kern="1200"/>
        </a:p>
      </dsp:txBody>
      <dsp:txXfrm>
        <a:off x="0" y="317191"/>
        <a:ext cx="6347714" cy="1080450"/>
      </dsp:txXfrm>
    </dsp:sp>
    <dsp:sp modelId="{2D5278AA-7248-4702-8248-A657E36FD28F}">
      <dsp:nvSpPr>
        <dsp:cNvPr id="0" name=""/>
        <dsp:cNvSpPr/>
      </dsp:nvSpPr>
      <dsp:spPr>
        <a:xfrm>
          <a:off x="317385" y="110551"/>
          <a:ext cx="4443399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950" tIns="0" rIns="1679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/>
            <a:t>正確・迅速な勤怠管理</a:t>
          </a:r>
          <a:endParaRPr lang="ja-JP" altLang="en-US" sz="1800" kern="1200"/>
        </a:p>
      </dsp:txBody>
      <dsp:txXfrm>
        <a:off x="337560" y="130726"/>
        <a:ext cx="4403049" cy="372930"/>
      </dsp:txXfrm>
    </dsp:sp>
    <dsp:sp modelId="{4A6DD084-ECEE-44F9-8E66-9C632B1F2F45}">
      <dsp:nvSpPr>
        <dsp:cNvPr id="0" name=""/>
        <dsp:cNvSpPr/>
      </dsp:nvSpPr>
      <dsp:spPr>
        <a:xfrm>
          <a:off x="0" y="1679881"/>
          <a:ext cx="6347714" cy="108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653" tIns="291592" rIns="4926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/>
            <a:t>入退室時に自動収集される</a:t>
          </a:r>
          <a:endParaRPr lang="ja-JP" alt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/>
            <a:t>生体認証により、なりすましを防止できる</a:t>
          </a:r>
          <a:endParaRPr lang="ja-JP" altLang="en-US" sz="1400" kern="1200"/>
        </a:p>
      </dsp:txBody>
      <dsp:txXfrm>
        <a:off x="0" y="1679881"/>
        <a:ext cx="6347714" cy="1080450"/>
      </dsp:txXfrm>
    </dsp:sp>
    <dsp:sp modelId="{2F05702C-1DB7-4AD1-B2ED-2FA47445F4A9}">
      <dsp:nvSpPr>
        <dsp:cNvPr id="0" name=""/>
        <dsp:cNvSpPr/>
      </dsp:nvSpPr>
      <dsp:spPr>
        <a:xfrm>
          <a:off x="317385" y="1473241"/>
          <a:ext cx="4443399" cy="413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950" tIns="0" rIns="1679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/>
            <a:t>不正防止</a:t>
          </a:r>
          <a:endParaRPr lang="ja-JP" altLang="en-US" sz="1800" kern="1200"/>
        </a:p>
      </dsp:txBody>
      <dsp:txXfrm>
        <a:off x="337560" y="1493416"/>
        <a:ext cx="4403049" cy="372930"/>
      </dsp:txXfrm>
    </dsp:sp>
    <dsp:sp modelId="{58103884-20B0-4DA1-8828-0F04E091290B}">
      <dsp:nvSpPr>
        <dsp:cNvPr id="0" name=""/>
        <dsp:cNvSpPr/>
      </dsp:nvSpPr>
      <dsp:spPr>
        <a:xfrm>
          <a:off x="0" y="3042571"/>
          <a:ext cx="6347714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2653" tIns="291592" rIns="4926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/>
            <a:t>人事・給与システムへデータをすばやく移行できる</a:t>
          </a:r>
          <a:endParaRPr lang="ja-JP" altLang="en-US" sz="1400" kern="1200"/>
        </a:p>
      </dsp:txBody>
      <dsp:txXfrm>
        <a:off x="0" y="3042571"/>
        <a:ext cx="6347714" cy="727649"/>
      </dsp:txXfrm>
    </dsp:sp>
    <dsp:sp modelId="{28741753-ED34-40D4-AF7B-E1B4E7410386}">
      <dsp:nvSpPr>
        <dsp:cNvPr id="0" name=""/>
        <dsp:cNvSpPr/>
      </dsp:nvSpPr>
      <dsp:spPr>
        <a:xfrm>
          <a:off x="317385" y="2835931"/>
          <a:ext cx="4443399" cy="413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950" tIns="0" rIns="1679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/>
            <a:t>他システムとの連動</a:t>
          </a:r>
          <a:endParaRPr lang="ja-JP" altLang="en-US" sz="1800" kern="1200"/>
        </a:p>
      </dsp:txBody>
      <dsp:txXfrm>
        <a:off x="337560" y="2856106"/>
        <a:ext cx="440304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6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87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61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30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67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40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18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3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34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7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37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60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01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78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06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C599-8A28-4FC7-9F43-67981E387851}" type="datetimeFigureOut">
              <a:rPr kumimoji="1" lang="ja-JP" altLang="en-US" smtClean="0"/>
              <a:t>2023/7/30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371A28-36E4-421F-98EC-DC6B2C48F9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A819F-B211-4DC8-84F4-14797A95D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400" dirty="0"/>
              <a:t>出退勤システムの導入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D2982B-7085-4187-A75F-1FB5A3FCC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情報システム部</a:t>
            </a:r>
          </a:p>
        </p:txBody>
      </p:sp>
    </p:spTree>
    <p:extLst>
      <p:ext uri="{BB962C8B-B14F-4D97-AF65-F5344CB8AC3E}">
        <p14:creationId xmlns:p14="http://schemas.microsoft.com/office/powerpoint/2010/main" val="1283273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F723F-AAA1-4B07-ABB2-1F8A5B97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管理者側の現状の問題点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39EA0-10AA-4EDF-BFC3-34289FE0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タイムカードを見ないと勤務状況を把握できない</a:t>
            </a:r>
            <a:endParaRPr kumimoji="1" lang="en-US" altLang="ja-JP" dirty="0"/>
          </a:p>
          <a:p>
            <a:r>
              <a:rPr lang="ja-JP" altLang="en-US" dirty="0"/>
              <a:t>月々のタイムカードの発行と承認が大変</a:t>
            </a:r>
            <a:endParaRPr lang="en-US" altLang="ja-JP" dirty="0"/>
          </a:p>
          <a:p>
            <a:r>
              <a:rPr kumimoji="1" lang="ja-JP" altLang="en-US" dirty="0"/>
              <a:t>手計算による集計作業に工数がかかる</a:t>
            </a:r>
            <a:endParaRPr kumimoji="1" lang="en-US" altLang="ja-JP" dirty="0"/>
          </a:p>
          <a:p>
            <a:r>
              <a:rPr lang="ja-JP" altLang="en-US" dirty="0"/>
              <a:t>不正な打刻を防げない</a:t>
            </a:r>
            <a:endParaRPr kumimoji="1" lang="ja-JP" altLang="en-US" dirty="0"/>
          </a:p>
        </p:txBody>
      </p:sp>
      <p:sp>
        <p:nvSpPr>
          <p:cNvPr id="4" name="爆発: 14 pt 3">
            <a:extLst>
              <a:ext uri="{FF2B5EF4-FFF2-40B4-BE49-F238E27FC236}">
                <a16:creationId xmlns:a16="http://schemas.microsoft.com/office/drawing/2014/main" id="{680412A9-1CAA-4C7D-9A61-ABEF0E60B2FE}"/>
              </a:ext>
            </a:extLst>
          </p:cNvPr>
          <p:cNvSpPr/>
          <p:nvPr/>
        </p:nvSpPr>
        <p:spPr>
          <a:xfrm>
            <a:off x="3783455" y="3483114"/>
            <a:ext cx="3803374" cy="2476528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不満！</a:t>
            </a:r>
          </a:p>
        </p:txBody>
      </p:sp>
    </p:spTree>
    <p:extLst>
      <p:ext uri="{BB962C8B-B14F-4D97-AF65-F5344CB8AC3E}">
        <p14:creationId xmlns:p14="http://schemas.microsoft.com/office/powerpoint/2010/main" val="38677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BA099-CB52-45CE-94DB-59B7A2FC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利用者側の意見・要望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7CF0D-3E37-4B77-B8A3-B3EAFEA6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勤務時間・残業時間が把握しにくい</a:t>
            </a:r>
            <a:endParaRPr kumimoji="1" lang="en-US" altLang="ja-JP" dirty="0"/>
          </a:p>
          <a:p>
            <a:r>
              <a:rPr lang="ja-JP" altLang="en-US" dirty="0"/>
              <a:t>出勤簿への転記に工数がかかる</a:t>
            </a:r>
            <a:endParaRPr lang="en-US" altLang="ja-JP" dirty="0"/>
          </a:p>
          <a:p>
            <a:r>
              <a:rPr kumimoji="1" lang="ja-JP" altLang="en-US" dirty="0"/>
              <a:t>転記ミスに気付きにくい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00C6505-5BE4-4DAC-9CCD-B21C38E62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3" y="3320515"/>
            <a:ext cx="2545431" cy="25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4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BF177-36AA-4FA8-B2DB-89C2ABFF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出退勤システム導入の</a:t>
            </a:r>
            <a:br>
              <a:rPr kumimoji="1" lang="en-US" altLang="ja-JP" dirty="0"/>
            </a:br>
            <a:r>
              <a:rPr kumimoji="1" lang="ja-JP" altLang="en-US" dirty="0"/>
              <a:t>メリット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B253CAC-95E3-4CD4-8AAA-830D2A5CD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160914"/>
              </p:ext>
            </p:extLst>
          </p:nvPr>
        </p:nvGraphicFramePr>
        <p:xfrm>
          <a:off x="609599" y="2160590"/>
          <a:ext cx="634771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71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ファセット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133</Words>
  <Application>Microsoft Office PowerPoint</Application>
  <PresentationFormat>画面に合わせる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出退勤システムの導入</vt:lpstr>
      <vt:lpstr>管理者側の現状の問題点</vt:lpstr>
      <vt:lpstr>利用者側の意見・要望</vt:lpstr>
      <vt:lpstr>出退勤システム導入の メリット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出退勤システムの導入</dc:title>
  <cp:lastModifiedBy>ON S</cp:lastModifiedBy>
  <cp:revision>1</cp:revision>
  <dcterms:created xsi:type="dcterms:W3CDTF">2019-03-18T04:25:55Z</dcterms:created>
  <dcterms:modified xsi:type="dcterms:W3CDTF">2023-07-30T14:06:40Z</dcterms:modified>
</cp:coreProperties>
</file>