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D95E9-9643-437E-B0AD-8A8BCA47451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0D9DFBB3-B3D6-4CD7-B229-6735CE884E8F}">
      <dgm:prSet phldrT="[テキスト]" custT="1"/>
      <dgm:spPr/>
      <dgm:t>
        <a:bodyPr/>
        <a:lstStyle/>
        <a:p>
          <a:r>
            <a:rPr kumimoji="1" lang="ja-JP" altLang="en-US" sz="2000" dirty="0"/>
            <a:t>テーマの確認</a:t>
          </a:r>
        </a:p>
      </dgm:t>
    </dgm:pt>
    <dgm:pt modelId="{0CBCE8C8-5A5A-40B2-8360-1C2DECCDA4EF}" type="parTrans" cxnId="{47B8BE9F-397C-4952-B4F4-670E24A04AB0}">
      <dgm:prSet/>
      <dgm:spPr/>
      <dgm:t>
        <a:bodyPr/>
        <a:lstStyle/>
        <a:p>
          <a:endParaRPr kumimoji="1" lang="ja-JP" altLang="en-US" sz="1800"/>
        </a:p>
      </dgm:t>
    </dgm:pt>
    <dgm:pt modelId="{0441F29F-6BB0-4579-8868-987719C94E69}" type="sibTrans" cxnId="{47B8BE9F-397C-4952-B4F4-670E24A04AB0}">
      <dgm:prSet/>
      <dgm:spPr/>
      <dgm:t>
        <a:bodyPr/>
        <a:lstStyle/>
        <a:p>
          <a:endParaRPr kumimoji="1" lang="ja-JP" altLang="en-US" sz="1800"/>
        </a:p>
      </dgm:t>
    </dgm:pt>
    <dgm:pt modelId="{77E55FEC-0067-48E9-8013-FFFA66ED415C}">
      <dgm:prSet phldrT="[テキスト]" custT="1"/>
      <dgm:spPr/>
      <dgm:t>
        <a:bodyPr/>
        <a:lstStyle/>
        <a:p>
          <a:r>
            <a:rPr kumimoji="1" lang="ja-JP" altLang="en-US" sz="1600" dirty="0"/>
            <a:t>本日のテーマを確認する</a:t>
          </a:r>
        </a:p>
      </dgm:t>
    </dgm:pt>
    <dgm:pt modelId="{994621E0-28E2-4C00-A907-66F2C5F5194E}" type="parTrans" cxnId="{D4FA9164-C261-428A-8D43-D0BFA757C398}">
      <dgm:prSet/>
      <dgm:spPr/>
      <dgm:t>
        <a:bodyPr/>
        <a:lstStyle/>
        <a:p>
          <a:endParaRPr kumimoji="1" lang="ja-JP" altLang="en-US" sz="1800"/>
        </a:p>
      </dgm:t>
    </dgm:pt>
    <dgm:pt modelId="{8596C9BC-CE1D-401D-AF0C-6DE4791A8CB5}" type="sibTrans" cxnId="{D4FA9164-C261-428A-8D43-D0BFA757C398}">
      <dgm:prSet/>
      <dgm:spPr/>
      <dgm:t>
        <a:bodyPr/>
        <a:lstStyle/>
        <a:p>
          <a:endParaRPr kumimoji="1" lang="ja-JP" altLang="en-US" sz="1800"/>
        </a:p>
      </dgm:t>
    </dgm:pt>
    <dgm:pt modelId="{F0444B9F-6FBE-4838-AE9E-A2BE3F572531}">
      <dgm:prSet phldrT="[テキスト]" custT="1"/>
      <dgm:spPr/>
      <dgm:t>
        <a:bodyPr/>
        <a:lstStyle/>
        <a:p>
          <a:r>
            <a:rPr kumimoji="1" lang="ja-JP" altLang="en-US" sz="2000" dirty="0"/>
            <a:t>自由制作①</a:t>
          </a:r>
        </a:p>
      </dgm:t>
    </dgm:pt>
    <dgm:pt modelId="{50E7DFFC-E812-48D3-A311-AACB07DE6682}" type="parTrans" cxnId="{890AF12B-134E-40A4-8BF9-D481F4187C4F}">
      <dgm:prSet/>
      <dgm:spPr/>
      <dgm:t>
        <a:bodyPr/>
        <a:lstStyle/>
        <a:p>
          <a:endParaRPr kumimoji="1" lang="ja-JP" altLang="en-US" sz="1800"/>
        </a:p>
      </dgm:t>
    </dgm:pt>
    <dgm:pt modelId="{16AEA2C0-5559-453D-A708-CB96B60C9E74}" type="sibTrans" cxnId="{890AF12B-134E-40A4-8BF9-D481F4187C4F}">
      <dgm:prSet/>
      <dgm:spPr/>
      <dgm:t>
        <a:bodyPr/>
        <a:lstStyle/>
        <a:p>
          <a:endParaRPr kumimoji="1" lang="ja-JP" altLang="en-US" sz="1800"/>
        </a:p>
      </dgm:t>
    </dgm:pt>
    <dgm:pt modelId="{EC6F5537-E2B8-4A10-9781-03448F60F24D}">
      <dgm:prSet phldrT="[テキスト]" custT="1"/>
      <dgm:spPr/>
      <dgm:t>
        <a:bodyPr/>
        <a:lstStyle/>
        <a:p>
          <a:r>
            <a:rPr kumimoji="1" lang="ja-JP" altLang="en-US" sz="1600" dirty="0"/>
            <a:t>自分自身の創造力で自由に作品を作る</a:t>
          </a:r>
        </a:p>
      </dgm:t>
    </dgm:pt>
    <dgm:pt modelId="{0C38AD79-04A8-40FC-85F8-54A5C06F366F}" type="parTrans" cxnId="{485E34A5-4947-45E8-B69B-7DFEEB68CF2F}">
      <dgm:prSet/>
      <dgm:spPr/>
      <dgm:t>
        <a:bodyPr/>
        <a:lstStyle/>
        <a:p>
          <a:endParaRPr kumimoji="1" lang="ja-JP" altLang="en-US" sz="1800"/>
        </a:p>
      </dgm:t>
    </dgm:pt>
    <dgm:pt modelId="{6E5AEF12-FB4C-4256-AEAE-EAD8CDBED3ED}" type="sibTrans" cxnId="{485E34A5-4947-45E8-B69B-7DFEEB68CF2F}">
      <dgm:prSet/>
      <dgm:spPr/>
      <dgm:t>
        <a:bodyPr/>
        <a:lstStyle/>
        <a:p>
          <a:endParaRPr kumimoji="1" lang="ja-JP" altLang="en-US" sz="1800"/>
        </a:p>
      </dgm:t>
    </dgm:pt>
    <dgm:pt modelId="{4FD7FBEF-7DDD-4ED4-AAE9-D811C75FCD19}">
      <dgm:prSet phldrT="[テキスト]" custT="1"/>
      <dgm:spPr/>
      <dgm:t>
        <a:bodyPr/>
        <a:lstStyle/>
        <a:p>
          <a:r>
            <a:rPr kumimoji="1" lang="ja-JP" altLang="en-US" sz="2000" dirty="0"/>
            <a:t>意見交換</a:t>
          </a:r>
        </a:p>
      </dgm:t>
    </dgm:pt>
    <dgm:pt modelId="{1EF11755-D954-46E2-9F64-F64264E3B374}" type="parTrans" cxnId="{5FBB4F94-9B50-4183-9512-0BF4BF144FCC}">
      <dgm:prSet/>
      <dgm:spPr/>
      <dgm:t>
        <a:bodyPr/>
        <a:lstStyle/>
        <a:p>
          <a:endParaRPr kumimoji="1" lang="ja-JP" altLang="en-US" sz="1800"/>
        </a:p>
      </dgm:t>
    </dgm:pt>
    <dgm:pt modelId="{1357B582-65CA-495E-BA06-8DD1EF28DD4B}" type="sibTrans" cxnId="{5FBB4F94-9B50-4183-9512-0BF4BF144FCC}">
      <dgm:prSet/>
      <dgm:spPr/>
      <dgm:t>
        <a:bodyPr/>
        <a:lstStyle/>
        <a:p>
          <a:endParaRPr kumimoji="1" lang="ja-JP" altLang="en-US" sz="1800"/>
        </a:p>
      </dgm:t>
    </dgm:pt>
    <dgm:pt modelId="{FD2319A0-2D5A-45A8-A995-7B890B35CD82}">
      <dgm:prSet phldrT="[テキスト]" custT="1"/>
      <dgm:spPr/>
      <dgm:t>
        <a:bodyPr/>
        <a:lstStyle/>
        <a:p>
          <a:r>
            <a:rPr kumimoji="1" lang="ja-JP" altLang="en-US" sz="1600" dirty="0"/>
            <a:t>みんなの作品を見て、感想や意見を交換する</a:t>
          </a:r>
        </a:p>
      </dgm:t>
    </dgm:pt>
    <dgm:pt modelId="{208B85DD-3DC8-4109-A7ED-76DDBD0E8E18}" type="parTrans" cxnId="{2E841F00-66CF-45F5-8EC3-8A8D36981627}">
      <dgm:prSet/>
      <dgm:spPr/>
      <dgm:t>
        <a:bodyPr/>
        <a:lstStyle/>
        <a:p>
          <a:endParaRPr kumimoji="1" lang="ja-JP" altLang="en-US" sz="1800"/>
        </a:p>
      </dgm:t>
    </dgm:pt>
    <dgm:pt modelId="{7C2C5D08-DD8A-4A6B-9925-A14F879C06D3}" type="sibTrans" cxnId="{2E841F00-66CF-45F5-8EC3-8A8D36981627}">
      <dgm:prSet/>
      <dgm:spPr/>
      <dgm:t>
        <a:bodyPr/>
        <a:lstStyle/>
        <a:p>
          <a:endParaRPr kumimoji="1" lang="ja-JP" altLang="en-US" sz="1800"/>
        </a:p>
      </dgm:t>
    </dgm:pt>
    <dgm:pt modelId="{BB7AF35A-18CE-4DFD-8F8A-B4FB5446CD36}">
      <dgm:prSet phldrT="[テキスト]" custT="1"/>
      <dgm:spPr/>
      <dgm:t>
        <a:bodyPr/>
        <a:lstStyle/>
        <a:p>
          <a:r>
            <a:rPr kumimoji="1" lang="ja-JP" altLang="en-US" sz="2000" dirty="0"/>
            <a:t>自由制作②</a:t>
          </a:r>
        </a:p>
      </dgm:t>
    </dgm:pt>
    <dgm:pt modelId="{2D2E1888-FFD6-46DC-ADBD-1C7E310E9506}" type="parTrans" cxnId="{FB6F0C12-6CBB-42A8-9A49-E2C9B6E1AAC2}">
      <dgm:prSet/>
      <dgm:spPr/>
      <dgm:t>
        <a:bodyPr/>
        <a:lstStyle/>
        <a:p>
          <a:endParaRPr kumimoji="1" lang="ja-JP" altLang="en-US" sz="1800"/>
        </a:p>
      </dgm:t>
    </dgm:pt>
    <dgm:pt modelId="{28FF4F96-BDBF-41F1-8EA5-E2DECA9F481E}" type="sibTrans" cxnId="{FB6F0C12-6CBB-42A8-9A49-E2C9B6E1AAC2}">
      <dgm:prSet/>
      <dgm:spPr/>
      <dgm:t>
        <a:bodyPr/>
        <a:lstStyle/>
        <a:p>
          <a:endParaRPr kumimoji="1" lang="ja-JP" altLang="en-US" sz="1800"/>
        </a:p>
      </dgm:t>
    </dgm:pt>
    <dgm:pt modelId="{AACDF819-DB4A-4C10-8EC2-F9BF954969E4}">
      <dgm:prSet phldrT="[テキスト]" custT="1"/>
      <dgm:spPr/>
      <dgm:t>
        <a:bodyPr/>
        <a:lstStyle/>
        <a:p>
          <a:r>
            <a:rPr kumimoji="1" lang="ja-JP" altLang="en-US" sz="1600" dirty="0"/>
            <a:t>みんなの作品から創造力を膨らませ、新しい作品を作る</a:t>
          </a:r>
        </a:p>
      </dgm:t>
    </dgm:pt>
    <dgm:pt modelId="{D0894F20-73BC-4C4C-81FA-C597071B9DC6}" type="parTrans" cxnId="{AC539735-14C3-49B7-95FC-AB6EDE8FA7E3}">
      <dgm:prSet/>
      <dgm:spPr/>
      <dgm:t>
        <a:bodyPr/>
        <a:lstStyle/>
        <a:p>
          <a:endParaRPr kumimoji="1" lang="ja-JP" altLang="en-US" sz="1800"/>
        </a:p>
      </dgm:t>
    </dgm:pt>
    <dgm:pt modelId="{1C14DF1C-BBDE-4437-91C4-C9C57A2DE32F}" type="sibTrans" cxnId="{AC539735-14C3-49B7-95FC-AB6EDE8FA7E3}">
      <dgm:prSet/>
      <dgm:spPr/>
      <dgm:t>
        <a:bodyPr/>
        <a:lstStyle/>
        <a:p>
          <a:endParaRPr kumimoji="1" lang="ja-JP" altLang="en-US" sz="1800"/>
        </a:p>
      </dgm:t>
    </dgm:pt>
    <dgm:pt modelId="{FAFF63FA-C9E9-41AE-8D69-7AE116B4A72E}" type="pres">
      <dgm:prSet presAssocID="{C1CD95E9-9643-437E-B0AD-8A8BCA47451A}" presName="Name0" presStyleCnt="0">
        <dgm:presLayoutVars>
          <dgm:dir/>
          <dgm:animLvl val="lvl"/>
          <dgm:resizeHandles val="exact"/>
        </dgm:presLayoutVars>
      </dgm:prSet>
      <dgm:spPr/>
    </dgm:pt>
    <dgm:pt modelId="{39F845D7-FABB-4778-BCDB-AA243954E193}" type="pres">
      <dgm:prSet presAssocID="{BB7AF35A-18CE-4DFD-8F8A-B4FB5446CD36}" presName="boxAndChildren" presStyleCnt="0"/>
      <dgm:spPr/>
    </dgm:pt>
    <dgm:pt modelId="{1E7DAB49-300C-4B53-A717-7456C1696217}" type="pres">
      <dgm:prSet presAssocID="{BB7AF35A-18CE-4DFD-8F8A-B4FB5446CD36}" presName="parentTextBox" presStyleLbl="node1" presStyleIdx="0" presStyleCnt="4"/>
      <dgm:spPr/>
    </dgm:pt>
    <dgm:pt modelId="{25147085-F6A1-4A68-AB18-E8E1F3EB037F}" type="pres">
      <dgm:prSet presAssocID="{BB7AF35A-18CE-4DFD-8F8A-B4FB5446CD36}" presName="entireBox" presStyleLbl="node1" presStyleIdx="0" presStyleCnt="4"/>
      <dgm:spPr/>
    </dgm:pt>
    <dgm:pt modelId="{1425FEA1-ABA4-417E-BD7D-8795AB89F09C}" type="pres">
      <dgm:prSet presAssocID="{BB7AF35A-18CE-4DFD-8F8A-B4FB5446CD36}" presName="descendantBox" presStyleCnt="0"/>
      <dgm:spPr/>
    </dgm:pt>
    <dgm:pt modelId="{2B127C98-49B3-4249-8E4C-233EF7CC6240}" type="pres">
      <dgm:prSet presAssocID="{AACDF819-DB4A-4C10-8EC2-F9BF954969E4}" presName="childTextBox" presStyleLbl="fgAccFollowNode1" presStyleIdx="0" presStyleCnt="4">
        <dgm:presLayoutVars>
          <dgm:bulletEnabled val="1"/>
        </dgm:presLayoutVars>
      </dgm:prSet>
      <dgm:spPr/>
    </dgm:pt>
    <dgm:pt modelId="{E041E3CD-AA8F-4862-947F-7BE7555CF28E}" type="pres">
      <dgm:prSet presAssocID="{1357B582-65CA-495E-BA06-8DD1EF28DD4B}" presName="sp" presStyleCnt="0"/>
      <dgm:spPr/>
    </dgm:pt>
    <dgm:pt modelId="{2C823323-C857-48AD-842E-734882ED2F69}" type="pres">
      <dgm:prSet presAssocID="{4FD7FBEF-7DDD-4ED4-AAE9-D811C75FCD19}" presName="arrowAndChildren" presStyleCnt="0"/>
      <dgm:spPr/>
    </dgm:pt>
    <dgm:pt modelId="{371E5740-5A42-493D-90A0-DBAAFD1B3987}" type="pres">
      <dgm:prSet presAssocID="{4FD7FBEF-7DDD-4ED4-AAE9-D811C75FCD19}" presName="parentTextArrow" presStyleLbl="node1" presStyleIdx="0" presStyleCnt="4"/>
      <dgm:spPr/>
    </dgm:pt>
    <dgm:pt modelId="{78D36ED5-2DCB-4FC5-B9A2-1B8DEB01C9BB}" type="pres">
      <dgm:prSet presAssocID="{4FD7FBEF-7DDD-4ED4-AAE9-D811C75FCD19}" presName="arrow" presStyleLbl="node1" presStyleIdx="1" presStyleCnt="4"/>
      <dgm:spPr/>
    </dgm:pt>
    <dgm:pt modelId="{7C475DB7-471E-4116-B687-6B134DE60F79}" type="pres">
      <dgm:prSet presAssocID="{4FD7FBEF-7DDD-4ED4-AAE9-D811C75FCD19}" presName="descendantArrow" presStyleCnt="0"/>
      <dgm:spPr/>
    </dgm:pt>
    <dgm:pt modelId="{19D8FFFE-3791-4FF3-A0E0-1B9C23380ED4}" type="pres">
      <dgm:prSet presAssocID="{FD2319A0-2D5A-45A8-A995-7B890B35CD82}" presName="childTextArrow" presStyleLbl="fgAccFollowNode1" presStyleIdx="1" presStyleCnt="4">
        <dgm:presLayoutVars>
          <dgm:bulletEnabled val="1"/>
        </dgm:presLayoutVars>
      </dgm:prSet>
      <dgm:spPr/>
    </dgm:pt>
    <dgm:pt modelId="{9B666651-3253-4D7F-9688-7894FB7C2AC0}" type="pres">
      <dgm:prSet presAssocID="{16AEA2C0-5559-453D-A708-CB96B60C9E74}" presName="sp" presStyleCnt="0"/>
      <dgm:spPr/>
    </dgm:pt>
    <dgm:pt modelId="{BC7BD02B-1AC6-4D25-85FB-BFAB0000F532}" type="pres">
      <dgm:prSet presAssocID="{F0444B9F-6FBE-4838-AE9E-A2BE3F572531}" presName="arrowAndChildren" presStyleCnt="0"/>
      <dgm:spPr/>
    </dgm:pt>
    <dgm:pt modelId="{C325C2DE-5FF3-4809-890B-F3476E11161F}" type="pres">
      <dgm:prSet presAssocID="{F0444B9F-6FBE-4838-AE9E-A2BE3F572531}" presName="parentTextArrow" presStyleLbl="node1" presStyleIdx="1" presStyleCnt="4"/>
      <dgm:spPr/>
    </dgm:pt>
    <dgm:pt modelId="{B5B1F0BE-BB08-406B-91EB-3480FACB02AD}" type="pres">
      <dgm:prSet presAssocID="{F0444B9F-6FBE-4838-AE9E-A2BE3F572531}" presName="arrow" presStyleLbl="node1" presStyleIdx="2" presStyleCnt="4"/>
      <dgm:spPr/>
    </dgm:pt>
    <dgm:pt modelId="{D5487375-32BE-492A-9645-661192AC7773}" type="pres">
      <dgm:prSet presAssocID="{F0444B9F-6FBE-4838-AE9E-A2BE3F572531}" presName="descendantArrow" presStyleCnt="0"/>
      <dgm:spPr/>
    </dgm:pt>
    <dgm:pt modelId="{6CA174B9-3A60-4C12-B299-C7C4191CAE76}" type="pres">
      <dgm:prSet presAssocID="{EC6F5537-E2B8-4A10-9781-03448F60F24D}" presName="childTextArrow" presStyleLbl="fgAccFollowNode1" presStyleIdx="2" presStyleCnt="4">
        <dgm:presLayoutVars>
          <dgm:bulletEnabled val="1"/>
        </dgm:presLayoutVars>
      </dgm:prSet>
      <dgm:spPr/>
    </dgm:pt>
    <dgm:pt modelId="{28B59B9E-2016-42F0-A9A6-13A923113CE6}" type="pres">
      <dgm:prSet presAssocID="{0441F29F-6BB0-4579-8868-987719C94E69}" presName="sp" presStyleCnt="0"/>
      <dgm:spPr/>
    </dgm:pt>
    <dgm:pt modelId="{2F07FE15-DDA2-4766-98F0-7A9EC6B35464}" type="pres">
      <dgm:prSet presAssocID="{0D9DFBB3-B3D6-4CD7-B229-6735CE884E8F}" presName="arrowAndChildren" presStyleCnt="0"/>
      <dgm:spPr/>
    </dgm:pt>
    <dgm:pt modelId="{73F396E9-A900-4EFA-A37A-82535118C351}" type="pres">
      <dgm:prSet presAssocID="{0D9DFBB3-B3D6-4CD7-B229-6735CE884E8F}" presName="parentTextArrow" presStyleLbl="node1" presStyleIdx="2" presStyleCnt="4"/>
      <dgm:spPr/>
    </dgm:pt>
    <dgm:pt modelId="{229F9A2E-1235-421F-8F2E-787ABE5B97E5}" type="pres">
      <dgm:prSet presAssocID="{0D9DFBB3-B3D6-4CD7-B229-6735CE884E8F}" presName="arrow" presStyleLbl="node1" presStyleIdx="3" presStyleCnt="4"/>
      <dgm:spPr/>
    </dgm:pt>
    <dgm:pt modelId="{8D7AB3AD-E408-4486-90C4-AD998655A1A0}" type="pres">
      <dgm:prSet presAssocID="{0D9DFBB3-B3D6-4CD7-B229-6735CE884E8F}" presName="descendantArrow" presStyleCnt="0"/>
      <dgm:spPr/>
    </dgm:pt>
    <dgm:pt modelId="{E35B953B-D9F1-46F3-96C5-2E0AF55B25DE}" type="pres">
      <dgm:prSet presAssocID="{77E55FEC-0067-48E9-8013-FFFA66ED415C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2E841F00-66CF-45F5-8EC3-8A8D36981627}" srcId="{4FD7FBEF-7DDD-4ED4-AAE9-D811C75FCD19}" destId="{FD2319A0-2D5A-45A8-A995-7B890B35CD82}" srcOrd="0" destOrd="0" parTransId="{208B85DD-3DC8-4109-A7ED-76DDBD0E8E18}" sibTransId="{7C2C5D08-DD8A-4A6B-9925-A14F879C06D3}"/>
    <dgm:cxn modelId="{F522EC02-EBEA-4305-94CB-850A06976667}" type="presOf" srcId="{0D9DFBB3-B3D6-4CD7-B229-6735CE884E8F}" destId="{229F9A2E-1235-421F-8F2E-787ABE5B97E5}" srcOrd="1" destOrd="0" presId="urn:microsoft.com/office/officeart/2005/8/layout/process4"/>
    <dgm:cxn modelId="{FB6F0C12-6CBB-42A8-9A49-E2C9B6E1AAC2}" srcId="{C1CD95E9-9643-437E-B0AD-8A8BCA47451A}" destId="{BB7AF35A-18CE-4DFD-8F8A-B4FB5446CD36}" srcOrd="3" destOrd="0" parTransId="{2D2E1888-FFD6-46DC-ADBD-1C7E310E9506}" sibTransId="{28FF4F96-BDBF-41F1-8EA5-E2DECA9F481E}"/>
    <dgm:cxn modelId="{890AF12B-134E-40A4-8BF9-D481F4187C4F}" srcId="{C1CD95E9-9643-437E-B0AD-8A8BCA47451A}" destId="{F0444B9F-6FBE-4838-AE9E-A2BE3F572531}" srcOrd="1" destOrd="0" parTransId="{50E7DFFC-E812-48D3-A311-AACB07DE6682}" sibTransId="{16AEA2C0-5559-453D-A708-CB96B60C9E74}"/>
    <dgm:cxn modelId="{04F2A52E-5EBD-4513-9BB7-58FA41BAE05D}" type="presOf" srcId="{F0444B9F-6FBE-4838-AE9E-A2BE3F572531}" destId="{B5B1F0BE-BB08-406B-91EB-3480FACB02AD}" srcOrd="1" destOrd="0" presId="urn:microsoft.com/office/officeart/2005/8/layout/process4"/>
    <dgm:cxn modelId="{AC539735-14C3-49B7-95FC-AB6EDE8FA7E3}" srcId="{BB7AF35A-18CE-4DFD-8F8A-B4FB5446CD36}" destId="{AACDF819-DB4A-4C10-8EC2-F9BF954969E4}" srcOrd="0" destOrd="0" parTransId="{D0894F20-73BC-4C4C-81FA-C597071B9DC6}" sibTransId="{1C14DF1C-BBDE-4437-91C4-C9C57A2DE32F}"/>
    <dgm:cxn modelId="{D998D13D-8E4D-41D6-A554-C3F4C97679A4}" type="presOf" srcId="{77E55FEC-0067-48E9-8013-FFFA66ED415C}" destId="{E35B953B-D9F1-46F3-96C5-2E0AF55B25DE}" srcOrd="0" destOrd="0" presId="urn:microsoft.com/office/officeart/2005/8/layout/process4"/>
    <dgm:cxn modelId="{D4FA9164-C261-428A-8D43-D0BFA757C398}" srcId="{0D9DFBB3-B3D6-4CD7-B229-6735CE884E8F}" destId="{77E55FEC-0067-48E9-8013-FFFA66ED415C}" srcOrd="0" destOrd="0" parTransId="{994621E0-28E2-4C00-A907-66F2C5F5194E}" sibTransId="{8596C9BC-CE1D-401D-AF0C-6DE4791A8CB5}"/>
    <dgm:cxn modelId="{A35DEE67-0A06-46C3-BA1B-B20DFEC3FC7D}" type="presOf" srcId="{FD2319A0-2D5A-45A8-A995-7B890B35CD82}" destId="{19D8FFFE-3791-4FF3-A0E0-1B9C23380ED4}" srcOrd="0" destOrd="0" presId="urn:microsoft.com/office/officeart/2005/8/layout/process4"/>
    <dgm:cxn modelId="{D488DA74-D5BD-40D9-98DB-7DEBDDA51BE4}" type="presOf" srcId="{4FD7FBEF-7DDD-4ED4-AAE9-D811C75FCD19}" destId="{78D36ED5-2DCB-4FC5-B9A2-1B8DEB01C9BB}" srcOrd="1" destOrd="0" presId="urn:microsoft.com/office/officeart/2005/8/layout/process4"/>
    <dgm:cxn modelId="{5DACE555-1A41-4197-98D9-EBF0640BE63F}" type="presOf" srcId="{C1CD95E9-9643-437E-B0AD-8A8BCA47451A}" destId="{FAFF63FA-C9E9-41AE-8D69-7AE116B4A72E}" srcOrd="0" destOrd="0" presId="urn:microsoft.com/office/officeart/2005/8/layout/process4"/>
    <dgm:cxn modelId="{57994658-8401-453A-ABA5-8680B024E66A}" type="presOf" srcId="{F0444B9F-6FBE-4838-AE9E-A2BE3F572531}" destId="{C325C2DE-5FF3-4809-890B-F3476E11161F}" srcOrd="0" destOrd="0" presId="urn:microsoft.com/office/officeart/2005/8/layout/process4"/>
    <dgm:cxn modelId="{F1D6BA7D-CBB0-4B22-B7D0-AC48B7A470C2}" type="presOf" srcId="{EC6F5537-E2B8-4A10-9781-03448F60F24D}" destId="{6CA174B9-3A60-4C12-B299-C7C4191CAE76}" srcOrd="0" destOrd="0" presId="urn:microsoft.com/office/officeart/2005/8/layout/process4"/>
    <dgm:cxn modelId="{39B7AC82-6EDE-4AEA-918D-E41986A62429}" type="presOf" srcId="{AACDF819-DB4A-4C10-8EC2-F9BF954969E4}" destId="{2B127C98-49B3-4249-8E4C-233EF7CC6240}" srcOrd="0" destOrd="0" presId="urn:microsoft.com/office/officeart/2005/8/layout/process4"/>
    <dgm:cxn modelId="{5FBB4F94-9B50-4183-9512-0BF4BF144FCC}" srcId="{C1CD95E9-9643-437E-B0AD-8A8BCA47451A}" destId="{4FD7FBEF-7DDD-4ED4-AAE9-D811C75FCD19}" srcOrd="2" destOrd="0" parTransId="{1EF11755-D954-46E2-9F64-F64264E3B374}" sibTransId="{1357B582-65CA-495E-BA06-8DD1EF28DD4B}"/>
    <dgm:cxn modelId="{47B8BE9F-397C-4952-B4F4-670E24A04AB0}" srcId="{C1CD95E9-9643-437E-B0AD-8A8BCA47451A}" destId="{0D9DFBB3-B3D6-4CD7-B229-6735CE884E8F}" srcOrd="0" destOrd="0" parTransId="{0CBCE8C8-5A5A-40B2-8360-1C2DECCDA4EF}" sibTransId="{0441F29F-6BB0-4579-8868-987719C94E69}"/>
    <dgm:cxn modelId="{485E34A5-4947-45E8-B69B-7DFEEB68CF2F}" srcId="{F0444B9F-6FBE-4838-AE9E-A2BE3F572531}" destId="{EC6F5537-E2B8-4A10-9781-03448F60F24D}" srcOrd="0" destOrd="0" parTransId="{0C38AD79-04A8-40FC-85F8-54A5C06F366F}" sibTransId="{6E5AEF12-FB4C-4256-AEAE-EAD8CDBED3ED}"/>
    <dgm:cxn modelId="{4F06F8B3-3FD9-4AAA-B26A-568356DE5CC6}" type="presOf" srcId="{BB7AF35A-18CE-4DFD-8F8A-B4FB5446CD36}" destId="{1E7DAB49-300C-4B53-A717-7456C1696217}" srcOrd="0" destOrd="0" presId="urn:microsoft.com/office/officeart/2005/8/layout/process4"/>
    <dgm:cxn modelId="{06FE29BB-8437-4EEA-9E4F-E36C6C8793E3}" type="presOf" srcId="{4FD7FBEF-7DDD-4ED4-AAE9-D811C75FCD19}" destId="{371E5740-5A42-493D-90A0-DBAAFD1B3987}" srcOrd="0" destOrd="0" presId="urn:microsoft.com/office/officeart/2005/8/layout/process4"/>
    <dgm:cxn modelId="{900F35E2-5597-414B-970B-2648745A19AE}" type="presOf" srcId="{0D9DFBB3-B3D6-4CD7-B229-6735CE884E8F}" destId="{73F396E9-A900-4EFA-A37A-82535118C351}" srcOrd="0" destOrd="0" presId="urn:microsoft.com/office/officeart/2005/8/layout/process4"/>
    <dgm:cxn modelId="{BD5407FD-B544-4182-9FDE-CEE58551AF8B}" type="presOf" srcId="{BB7AF35A-18CE-4DFD-8F8A-B4FB5446CD36}" destId="{25147085-F6A1-4A68-AB18-E8E1F3EB037F}" srcOrd="1" destOrd="0" presId="urn:microsoft.com/office/officeart/2005/8/layout/process4"/>
    <dgm:cxn modelId="{F29BE956-3C5B-4515-B1AB-1B956DE399C4}" type="presParOf" srcId="{FAFF63FA-C9E9-41AE-8D69-7AE116B4A72E}" destId="{39F845D7-FABB-4778-BCDB-AA243954E193}" srcOrd="0" destOrd="0" presId="urn:microsoft.com/office/officeart/2005/8/layout/process4"/>
    <dgm:cxn modelId="{C04A6307-8147-4629-BF7C-4AE7ED51335A}" type="presParOf" srcId="{39F845D7-FABB-4778-BCDB-AA243954E193}" destId="{1E7DAB49-300C-4B53-A717-7456C1696217}" srcOrd="0" destOrd="0" presId="urn:microsoft.com/office/officeart/2005/8/layout/process4"/>
    <dgm:cxn modelId="{B195A7C0-1663-4AE0-8D9C-3ACD626479CE}" type="presParOf" srcId="{39F845D7-FABB-4778-BCDB-AA243954E193}" destId="{25147085-F6A1-4A68-AB18-E8E1F3EB037F}" srcOrd="1" destOrd="0" presId="urn:microsoft.com/office/officeart/2005/8/layout/process4"/>
    <dgm:cxn modelId="{EDBDF65A-821E-4088-9496-05F980CC7160}" type="presParOf" srcId="{39F845D7-FABB-4778-BCDB-AA243954E193}" destId="{1425FEA1-ABA4-417E-BD7D-8795AB89F09C}" srcOrd="2" destOrd="0" presId="urn:microsoft.com/office/officeart/2005/8/layout/process4"/>
    <dgm:cxn modelId="{B018A40E-951F-4970-8B01-D006479E521D}" type="presParOf" srcId="{1425FEA1-ABA4-417E-BD7D-8795AB89F09C}" destId="{2B127C98-49B3-4249-8E4C-233EF7CC6240}" srcOrd="0" destOrd="0" presId="urn:microsoft.com/office/officeart/2005/8/layout/process4"/>
    <dgm:cxn modelId="{73FAB51F-EFD1-4D62-B951-8FFBFF2479B2}" type="presParOf" srcId="{FAFF63FA-C9E9-41AE-8D69-7AE116B4A72E}" destId="{E041E3CD-AA8F-4862-947F-7BE7555CF28E}" srcOrd="1" destOrd="0" presId="urn:microsoft.com/office/officeart/2005/8/layout/process4"/>
    <dgm:cxn modelId="{9446D2CC-E3D1-447F-B58A-44C53753527E}" type="presParOf" srcId="{FAFF63FA-C9E9-41AE-8D69-7AE116B4A72E}" destId="{2C823323-C857-48AD-842E-734882ED2F69}" srcOrd="2" destOrd="0" presId="urn:microsoft.com/office/officeart/2005/8/layout/process4"/>
    <dgm:cxn modelId="{B1475708-FC5F-483B-861F-5DE3F152D74D}" type="presParOf" srcId="{2C823323-C857-48AD-842E-734882ED2F69}" destId="{371E5740-5A42-493D-90A0-DBAAFD1B3987}" srcOrd="0" destOrd="0" presId="urn:microsoft.com/office/officeart/2005/8/layout/process4"/>
    <dgm:cxn modelId="{936DAB0D-4473-49C0-8C18-5A8A95F9505D}" type="presParOf" srcId="{2C823323-C857-48AD-842E-734882ED2F69}" destId="{78D36ED5-2DCB-4FC5-B9A2-1B8DEB01C9BB}" srcOrd="1" destOrd="0" presId="urn:microsoft.com/office/officeart/2005/8/layout/process4"/>
    <dgm:cxn modelId="{720926FD-F780-4E38-943F-305C3DE8C4FB}" type="presParOf" srcId="{2C823323-C857-48AD-842E-734882ED2F69}" destId="{7C475DB7-471E-4116-B687-6B134DE60F79}" srcOrd="2" destOrd="0" presId="urn:microsoft.com/office/officeart/2005/8/layout/process4"/>
    <dgm:cxn modelId="{D127C884-A885-42B2-A740-CD020B07EABE}" type="presParOf" srcId="{7C475DB7-471E-4116-B687-6B134DE60F79}" destId="{19D8FFFE-3791-4FF3-A0E0-1B9C23380ED4}" srcOrd="0" destOrd="0" presId="urn:microsoft.com/office/officeart/2005/8/layout/process4"/>
    <dgm:cxn modelId="{4952F6F5-CC91-4071-9FE9-DB98EAB485F7}" type="presParOf" srcId="{FAFF63FA-C9E9-41AE-8D69-7AE116B4A72E}" destId="{9B666651-3253-4D7F-9688-7894FB7C2AC0}" srcOrd="3" destOrd="0" presId="urn:microsoft.com/office/officeart/2005/8/layout/process4"/>
    <dgm:cxn modelId="{BAFD77FA-5AC8-4FE7-8328-2EA7A932D616}" type="presParOf" srcId="{FAFF63FA-C9E9-41AE-8D69-7AE116B4A72E}" destId="{BC7BD02B-1AC6-4D25-85FB-BFAB0000F532}" srcOrd="4" destOrd="0" presId="urn:microsoft.com/office/officeart/2005/8/layout/process4"/>
    <dgm:cxn modelId="{A2C4091D-DEDE-4950-97F4-6F46D343EC73}" type="presParOf" srcId="{BC7BD02B-1AC6-4D25-85FB-BFAB0000F532}" destId="{C325C2DE-5FF3-4809-890B-F3476E11161F}" srcOrd="0" destOrd="0" presId="urn:microsoft.com/office/officeart/2005/8/layout/process4"/>
    <dgm:cxn modelId="{EF4E4DDA-939D-4F28-8602-D8A390DDE2FB}" type="presParOf" srcId="{BC7BD02B-1AC6-4D25-85FB-BFAB0000F532}" destId="{B5B1F0BE-BB08-406B-91EB-3480FACB02AD}" srcOrd="1" destOrd="0" presId="urn:microsoft.com/office/officeart/2005/8/layout/process4"/>
    <dgm:cxn modelId="{E68BF59E-F929-49A1-84E3-548AF544A2D3}" type="presParOf" srcId="{BC7BD02B-1AC6-4D25-85FB-BFAB0000F532}" destId="{D5487375-32BE-492A-9645-661192AC7773}" srcOrd="2" destOrd="0" presId="urn:microsoft.com/office/officeart/2005/8/layout/process4"/>
    <dgm:cxn modelId="{3C148EED-FE4A-4570-9C99-4757E7D6B769}" type="presParOf" srcId="{D5487375-32BE-492A-9645-661192AC7773}" destId="{6CA174B9-3A60-4C12-B299-C7C4191CAE76}" srcOrd="0" destOrd="0" presId="urn:microsoft.com/office/officeart/2005/8/layout/process4"/>
    <dgm:cxn modelId="{7A37088E-6CCA-4ADD-A8F0-A50A42B5610F}" type="presParOf" srcId="{FAFF63FA-C9E9-41AE-8D69-7AE116B4A72E}" destId="{28B59B9E-2016-42F0-A9A6-13A923113CE6}" srcOrd="5" destOrd="0" presId="urn:microsoft.com/office/officeart/2005/8/layout/process4"/>
    <dgm:cxn modelId="{AF97CEED-B2D7-484D-A10E-E6FD103E5943}" type="presParOf" srcId="{FAFF63FA-C9E9-41AE-8D69-7AE116B4A72E}" destId="{2F07FE15-DDA2-4766-98F0-7A9EC6B35464}" srcOrd="6" destOrd="0" presId="urn:microsoft.com/office/officeart/2005/8/layout/process4"/>
    <dgm:cxn modelId="{FF977CBB-A068-4876-B431-7099D48DA77B}" type="presParOf" srcId="{2F07FE15-DDA2-4766-98F0-7A9EC6B35464}" destId="{73F396E9-A900-4EFA-A37A-82535118C351}" srcOrd="0" destOrd="0" presId="urn:microsoft.com/office/officeart/2005/8/layout/process4"/>
    <dgm:cxn modelId="{5DEB07B8-F520-4CF4-98F9-DF0AAF4140C3}" type="presParOf" srcId="{2F07FE15-DDA2-4766-98F0-7A9EC6B35464}" destId="{229F9A2E-1235-421F-8F2E-787ABE5B97E5}" srcOrd="1" destOrd="0" presId="urn:microsoft.com/office/officeart/2005/8/layout/process4"/>
    <dgm:cxn modelId="{6A50A11C-44E4-40A3-8330-E9C8F0A9D3C6}" type="presParOf" srcId="{2F07FE15-DDA2-4766-98F0-7A9EC6B35464}" destId="{8D7AB3AD-E408-4486-90C4-AD998655A1A0}" srcOrd="2" destOrd="0" presId="urn:microsoft.com/office/officeart/2005/8/layout/process4"/>
    <dgm:cxn modelId="{ED7E578F-96D3-4AE3-9212-B5E8ABB98DA2}" type="presParOf" srcId="{8D7AB3AD-E408-4486-90C4-AD998655A1A0}" destId="{E35B953B-D9F1-46F3-96C5-2E0AF55B25D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47085-F6A1-4A68-AB18-E8E1F3EB037F}">
      <dsp:nvSpPr>
        <dsp:cNvPr id="0" name=""/>
        <dsp:cNvSpPr/>
      </dsp:nvSpPr>
      <dsp:spPr>
        <a:xfrm>
          <a:off x="0" y="2895856"/>
          <a:ext cx="6346825" cy="6335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自由制作②</a:t>
          </a:r>
        </a:p>
      </dsp:txBody>
      <dsp:txXfrm>
        <a:off x="0" y="2895856"/>
        <a:ext cx="6346825" cy="342113"/>
      </dsp:txXfrm>
    </dsp:sp>
    <dsp:sp modelId="{2B127C98-49B3-4249-8E4C-233EF7CC6240}">
      <dsp:nvSpPr>
        <dsp:cNvPr id="0" name=""/>
        <dsp:cNvSpPr/>
      </dsp:nvSpPr>
      <dsp:spPr>
        <a:xfrm>
          <a:off x="0" y="3225299"/>
          <a:ext cx="6346825" cy="2914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みんなの作品から創造力を膨らませ、新しい作品を作る</a:t>
          </a:r>
        </a:p>
      </dsp:txBody>
      <dsp:txXfrm>
        <a:off x="0" y="3225299"/>
        <a:ext cx="6346825" cy="291429"/>
      </dsp:txXfrm>
    </dsp:sp>
    <dsp:sp modelId="{78D36ED5-2DCB-4FC5-B9A2-1B8DEB01C9BB}">
      <dsp:nvSpPr>
        <dsp:cNvPr id="0" name=""/>
        <dsp:cNvSpPr/>
      </dsp:nvSpPr>
      <dsp:spPr>
        <a:xfrm rot="10800000">
          <a:off x="0" y="1930971"/>
          <a:ext cx="6346825" cy="97438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意見交換</a:t>
          </a:r>
        </a:p>
      </dsp:txBody>
      <dsp:txXfrm rot="-10800000">
        <a:off x="0" y="1930971"/>
        <a:ext cx="6346825" cy="342010"/>
      </dsp:txXfrm>
    </dsp:sp>
    <dsp:sp modelId="{19D8FFFE-3791-4FF3-A0E0-1B9C23380ED4}">
      <dsp:nvSpPr>
        <dsp:cNvPr id="0" name=""/>
        <dsp:cNvSpPr/>
      </dsp:nvSpPr>
      <dsp:spPr>
        <a:xfrm>
          <a:off x="0" y="2272981"/>
          <a:ext cx="6346825" cy="2913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みんなの作品を見て、感想や意見を交換する</a:t>
          </a:r>
        </a:p>
      </dsp:txBody>
      <dsp:txXfrm>
        <a:off x="0" y="2272981"/>
        <a:ext cx="6346825" cy="291342"/>
      </dsp:txXfrm>
    </dsp:sp>
    <dsp:sp modelId="{B5B1F0BE-BB08-406B-91EB-3480FACB02AD}">
      <dsp:nvSpPr>
        <dsp:cNvPr id="0" name=""/>
        <dsp:cNvSpPr/>
      </dsp:nvSpPr>
      <dsp:spPr>
        <a:xfrm rot="10800000">
          <a:off x="0" y="966085"/>
          <a:ext cx="6346825" cy="97438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自由制作①</a:t>
          </a:r>
        </a:p>
      </dsp:txBody>
      <dsp:txXfrm rot="-10800000">
        <a:off x="0" y="966085"/>
        <a:ext cx="6346825" cy="342010"/>
      </dsp:txXfrm>
    </dsp:sp>
    <dsp:sp modelId="{6CA174B9-3A60-4C12-B299-C7C4191CAE76}">
      <dsp:nvSpPr>
        <dsp:cNvPr id="0" name=""/>
        <dsp:cNvSpPr/>
      </dsp:nvSpPr>
      <dsp:spPr>
        <a:xfrm>
          <a:off x="0" y="1308096"/>
          <a:ext cx="6346825" cy="29134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自分自身の創造力で自由に作品を作る</a:t>
          </a:r>
        </a:p>
      </dsp:txBody>
      <dsp:txXfrm>
        <a:off x="0" y="1308096"/>
        <a:ext cx="6346825" cy="291342"/>
      </dsp:txXfrm>
    </dsp:sp>
    <dsp:sp modelId="{229F9A2E-1235-421F-8F2E-787ABE5B97E5}">
      <dsp:nvSpPr>
        <dsp:cNvPr id="0" name=""/>
        <dsp:cNvSpPr/>
      </dsp:nvSpPr>
      <dsp:spPr>
        <a:xfrm rot="10800000">
          <a:off x="0" y="1200"/>
          <a:ext cx="6346825" cy="97438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テーマの確認</a:t>
          </a:r>
        </a:p>
      </dsp:txBody>
      <dsp:txXfrm rot="-10800000">
        <a:off x="0" y="1200"/>
        <a:ext cx="6346825" cy="342010"/>
      </dsp:txXfrm>
    </dsp:sp>
    <dsp:sp modelId="{E35B953B-D9F1-46F3-96C5-2E0AF55B25DE}">
      <dsp:nvSpPr>
        <dsp:cNvPr id="0" name=""/>
        <dsp:cNvSpPr/>
      </dsp:nvSpPr>
      <dsp:spPr>
        <a:xfrm>
          <a:off x="0" y="343210"/>
          <a:ext cx="6346825" cy="29134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本日のテーマを確認する</a:t>
          </a:r>
        </a:p>
      </dsp:txBody>
      <dsp:txXfrm>
        <a:off x="0" y="343210"/>
        <a:ext cx="6346825" cy="291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79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9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011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350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77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139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307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099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19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39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03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79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77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43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97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5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02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6149356B-A6BB-4E89-9C49-00DBBB80BCAD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84D020D-9915-4723-A830-F0947BC34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62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6000" dirty="0"/>
              <a:t>創作書画サークル</a:t>
            </a:r>
            <a:br>
              <a:rPr lang="ja-JP" altLang="en-US" sz="6000" dirty="0"/>
            </a:br>
            <a:r>
              <a:rPr lang="ja-JP" altLang="en-US" sz="6000" dirty="0"/>
              <a:t>ふわり筆の会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z="3200"/>
              <a:t>入会者募集のご案内</a:t>
            </a:r>
          </a:p>
        </p:txBody>
      </p:sp>
    </p:spTree>
    <p:extLst>
      <p:ext uri="{BB962C8B-B14F-4D97-AF65-F5344CB8AC3E}">
        <p14:creationId xmlns:p14="http://schemas.microsoft.com/office/powerpoint/2010/main" val="120058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創作書画のおもしろさ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z="2400" dirty="0"/>
              <a:t>手軽だけど本格的アート</a:t>
            </a:r>
          </a:p>
          <a:p>
            <a:pPr lvl="0"/>
            <a:r>
              <a:rPr lang="ja-JP" altLang="en-US" sz="2400" dirty="0"/>
              <a:t>新しい発見</a:t>
            </a:r>
          </a:p>
          <a:p>
            <a:pPr lvl="0"/>
            <a:r>
              <a:rPr lang="ja-JP" altLang="en-US" sz="2400" dirty="0"/>
              <a:t>無限の可能性</a:t>
            </a:r>
          </a:p>
        </p:txBody>
      </p:sp>
    </p:spTree>
    <p:extLst>
      <p:ext uri="{BB962C8B-B14F-4D97-AF65-F5344CB8AC3E}">
        <p14:creationId xmlns:p14="http://schemas.microsoft.com/office/powerpoint/2010/main" val="143464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サークル活動の概要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ja-JP" altLang="en-US" sz="2400" dirty="0"/>
              <a:t>活動日時</a:t>
            </a:r>
          </a:p>
          <a:p>
            <a:pPr lvl="1"/>
            <a:r>
              <a:rPr lang="ja-JP" altLang="en-US" sz="1800" dirty="0"/>
              <a:t>毎週水曜日　</a:t>
            </a:r>
            <a:r>
              <a:rPr lang="en-US" altLang="ja-JP" sz="1800" dirty="0"/>
              <a:t> 13</a:t>
            </a:r>
            <a:r>
              <a:rPr lang="ja-JP" altLang="en-US" sz="1800" dirty="0"/>
              <a:t>：</a:t>
            </a:r>
            <a:r>
              <a:rPr lang="en-US" altLang="ja-JP" sz="1800" dirty="0"/>
              <a:t>00</a:t>
            </a:r>
            <a:r>
              <a:rPr lang="ja-JP" altLang="en-US" sz="1800" dirty="0"/>
              <a:t>～</a:t>
            </a:r>
            <a:r>
              <a:rPr lang="en-US" altLang="ja-JP" sz="1800" dirty="0"/>
              <a:t>17</a:t>
            </a:r>
            <a:r>
              <a:rPr lang="ja-JP" altLang="en-US" sz="1800" dirty="0"/>
              <a:t>：</a:t>
            </a:r>
            <a:r>
              <a:rPr lang="en-US" altLang="ja-JP" sz="1800" dirty="0"/>
              <a:t>00</a:t>
            </a:r>
            <a:r>
              <a:rPr lang="ja-JP" altLang="en-US" sz="1800" dirty="0"/>
              <a:t>（</a:t>
            </a:r>
            <a:r>
              <a:rPr lang="en-US" altLang="ja-JP" sz="1800" dirty="0"/>
              <a:t>4</a:t>
            </a:r>
            <a:r>
              <a:rPr lang="ja-JP" altLang="en-US" sz="1800" dirty="0"/>
              <a:t>時間）</a:t>
            </a:r>
          </a:p>
          <a:p>
            <a:pPr lvl="0"/>
            <a:r>
              <a:rPr lang="ja-JP" altLang="en-US" sz="2400" dirty="0"/>
              <a:t>活動場所</a:t>
            </a:r>
          </a:p>
          <a:p>
            <a:pPr lvl="1"/>
            <a:r>
              <a:rPr lang="ja-JP" altLang="en-US" sz="1800" dirty="0"/>
              <a:t>区民文化センター　ミーティング・ルーム</a:t>
            </a:r>
          </a:p>
          <a:p>
            <a:pPr lvl="0"/>
            <a:r>
              <a:rPr lang="ja-JP" altLang="en-US" sz="2400" dirty="0"/>
              <a:t>年会費</a:t>
            </a:r>
          </a:p>
          <a:p>
            <a:pPr lvl="1"/>
            <a:r>
              <a:rPr lang="en-US" altLang="ja-JP" sz="1800" dirty="0"/>
              <a:t>2,000</a:t>
            </a:r>
            <a:r>
              <a:rPr lang="ja-JP" altLang="en-US" sz="1800" dirty="0"/>
              <a:t>円</a:t>
            </a:r>
          </a:p>
          <a:p>
            <a:pPr lvl="2"/>
            <a:r>
              <a:rPr lang="ja-JP" altLang="en-US" sz="1600" dirty="0"/>
              <a:t>施設利用料および会報制作費に充てさせていただきます。</a:t>
            </a:r>
          </a:p>
          <a:p>
            <a:pPr lvl="2"/>
            <a:r>
              <a:rPr lang="ja-JP" altLang="en-US" sz="1600" dirty="0"/>
              <a:t>各行事にご参加いただく際、個別に費用がかかる場合があります。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319535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日の活動内容</a:t>
            </a: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903278"/>
              </p:ext>
            </p:extLst>
          </p:nvPr>
        </p:nvGraphicFramePr>
        <p:xfrm>
          <a:off x="1398587" y="2555461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0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年間スケジュール</a:t>
            </a:r>
          </a:p>
        </p:txBody>
      </p:sp>
      <p:graphicFrame>
        <p:nvGraphicFramePr>
          <p:cNvPr id="7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114667"/>
              </p:ext>
            </p:extLst>
          </p:nvPr>
        </p:nvGraphicFramePr>
        <p:xfrm>
          <a:off x="1276350" y="2411895"/>
          <a:ext cx="6591300" cy="402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3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4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行事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45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書道大賞への出展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45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東京アート展の見学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45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お花見写生大会の実施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5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ものづくり作品展への出展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45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いろは美術館の訪問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45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FOM</a:t>
                      </a:r>
                      <a:r>
                        <a:rPr kumimoji="1" lang="ja-JP" altLang="en-US" dirty="0"/>
                        <a:t>デパートにて展覧会の開催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170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黄緑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130</Words>
  <Application>Microsoft Office PowerPoint</Application>
  <PresentationFormat>画面に合わせる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3</vt:lpstr>
      <vt:lpstr>イオン ボードルーム</vt:lpstr>
      <vt:lpstr>創作書画サークル ふわり筆の会</vt:lpstr>
      <vt:lpstr>創作書画のおもしろさ</vt:lpstr>
      <vt:lpstr>サークル活動の概要</vt:lpstr>
      <vt:lpstr>1日の活動内容</vt:lpstr>
      <vt:lpstr>年間スケジュール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創作書画サークル ふわり筆の会</dc:title>
  <dcterms:created xsi:type="dcterms:W3CDTF">2019-03-18T06:38:30Z</dcterms:created>
  <dcterms:modified xsi:type="dcterms:W3CDTF">2019-03-19T02:47:59Z</dcterms:modified>
</cp:coreProperties>
</file>