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4B0FD-1B4E-4660-B10B-DBF1F9B1C7BD}" type="doc">
      <dgm:prSet loTypeId="urn:microsoft.com/office/officeart/2005/8/layout/chevron2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55F2B6B-7C2A-416D-8369-233DC429C571}">
      <dgm:prSet phldrT="[Text]"/>
      <dgm:spPr/>
      <dgm:t>
        <a:bodyPr/>
        <a:lstStyle/>
        <a:p>
          <a:r>
            <a:rPr lang="en-US" b="1" dirty="0"/>
            <a:t>1</a:t>
          </a:r>
        </a:p>
      </dgm:t>
    </dgm:pt>
    <dgm:pt modelId="{115017BB-1D9F-44CD-898B-62326C38867B}" type="parTrans" cxnId="{0CEE0C9D-DBDB-49EB-8EF0-2AB698D26BF9}">
      <dgm:prSet/>
      <dgm:spPr/>
      <dgm:t>
        <a:bodyPr/>
        <a:lstStyle/>
        <a:p>
          <a:endParaRPr lang="en-US"/>
        </a:p>
      </dgm:t>
    </dgm:pt>
    <dgm:pt modelId="{60193D3F-6FE2-479C-8F79-5FAA73940279}" type="sibTrans" cxnId="{0CEE0C9D-DBDB-49EB-8EF0-2AB698D26BF9}">
      <dgm:prSet/>
      <dgm:spPr/>
      <dgm:t>
        <a:bodyPr/>
        <a:lstStyle/>
        <a:p>
          <a:endParaRPr lang="en-US"/>
        </a:p>
      </dgm:t>
    </dgm:pt>
    <dgm:pt modelId="{288846E7-F144-4A40-AF48-F518B1E96D9C}">
      <dgm:prSet phldrT="[Text]"/>
      <dgm:spPr/>
      <dgm:t>
        <a:bodyPr/>
        <a:lstStyle/>
        <a:p>
          <a:r>
            <a:rPr lang="en-US" dirty="0"/>
            <a:t>Farmer sends an email, requesting crop suggestions for a particular area.</a:t>
          </a:r>
        </a:p>
      </dgm:t>
    </dgm:pt>
    <dgm:pt modelId="{EB80CDDE-0C38-4F3B-9198-7F43AE4ADC07}" type="parTrans" cxnId="{B6481855-B08B-468C-9C49-9FB9D1543279}">
      <dgm:prSet/>
      <dgm:spPr/>
      <dgm:t>
        <a:bodyPr/>
        <a:lstStyle/>
        <a:p>
          <a:endParaRPr lang="en-US"/>
        </a:p>
      </dgm:t>
    </dgm:pt>
    <dgm:pt modelId="{923B0B97-4F93-41E2-B549-60D781B753A8}" type="sibTrans" cxnId="{B6481855-B08B-468C-9C49-9FB9D1543279}">
      <dgm:prSet/>
      <dgm:spPr/>
      <dgm:t>
        <a:bodyPr/>
        <a:lstStyle/>
        <a:p>
          <a:endParaRPr lang="en-US"/>
        </a:p>
      </dgm:t>
    </dgm:pt>
    <dgm:pt modelId="{64379CF3-E53E-4D86-80D8-8B0FC2CEB52B}">
      <dgm:prSet phldrT="[Text]"/>
      <dgm:spPr/>
      <dgm:t>
        <a:bodyPr/>
        <a:lstStyle/>
        <a:p>
          <a:r>
            <a:rPr lang="en-US" b="1" dirty="0"/>
            <a:t>2</a:t>
          </a:r>
        </a:p>
      </dgm:t>
    </dgm:pt>
    <dgm:pt modelId="{BE595EF5-4E6D-49A8-ADD4-6F6852FAFF12}" type="parTrans" cxnId="{509C287A-7227-458C-A8D7-20192BDACF85}">
      <dgm:prSet/>
      <dgm:spPr/>
      <dgm:t>
        <a:bodyPr/>
        <a:lstStyle/>
        <a:p>
          <a:endParaRPr lang="en-US"/>
        </a:p>
      </dgm:t>
    </dgm:pt>
    <dgm:pt modelId="{C9A6065F-260C-4C2B-9BC3-A1DD19B0107B}" type="sibTrans" cxnId="{509C287A-7227-458C-A8D7-20192BDACF85}">
      <dgm:prSet/>
      <dgm:spPr/>
      <dgm:t>
        <a:bodyPr/>
        <a:lstStyle/>
        <a:p>
          <a:endParaRPr lang="en-US"/>
        </a:p>
      </dgm:t>
    </dgm:pt>
    <dgm:pt modelId="{2537C191-E64F-40A0-8B1B-2C0A978B2882}">
      <dgm:prSet phldrT="[Text]"/>
      <dgm:spPr/>
      <dgm:t>
        <a:bodyPr/>
        <a:lstStyle/>
        <a:p>
          <a:r>
            <a:rPr lang="en-US" dirty="0"/>
            <a:t>The email is fetched in Automation Anywhere, and the temperature of the upcoming week is calculated of that location.</a:t>
          </a:r>
        </a:p>
      </dgm:t>
    </dgm:pt>
    <dgm:pt modelId="{A38B7DE4-008E-4501-90A5-A79D1A66502B}" type="parTrans" cxnId="{4C4AFFAF-5A00-4E65-BD31-DC15EFABA983}">
      <dgm:prSet/>
      <dgm:spPr/>
      <dgm:t>
        <a:bodyPr/>
        <a:lstStyle/>
        <a:p>
          <a:endParaRPr lang="en-US"/>
        </a:p>
      </dgm:t>
    </dgm:pt>
    <dgm:pt modelId="{C7AF1FFF-0BA2-44F1-810C-857F86B94FE4}" type="sibTrans" cxnId="{4C4AFFAF-5A00-4E65-BD31-DC15EFABA983}">
      <dgm:prSet/>
      <dgm:spPr/>
      <dgm:t>
        <a:bodyPr/>
        <a:lstStyle/>
        <a:p>
          <a:endParaRPr lang="en-US"/>
        </a:p>
      </dgm:t>
    </dgm:pt>
    <dgm:pt modelId="{D9805173-F81D-4957-B4A6-2774DFDC16EA}">
      <dgm:prSet phldrT="[Text]"/>
      <dgm:spPr/>
      <dgm:t>
        <a:bodyPr/>
        <a:lstStyle/>
        <a:p>
          <a:r>
            <a:rPr lang="en-US" b="1" dirty="0"/>
            <a:t>3</a:t>
          </a:r>
        </a:p>
      </dgm:t>
    </dgm:pt>
    <dgm:pt modelId="{111E55A6-02E6-4664-B49D-8EA33BB777A7}" type="parTrans" cxnId="{C5F3C0EA-D9FB-4636-9D01-3EB5A6914B32}">
      <dgm:prSet/>
      <dgm:spPr/>
      <dgm:t>
        <a:bodyPr/>
        <a:lstStyle/>
        <a:p>
          <a:endParaRPr lang="en-US"/>
        </a:p>
      </dgm:t>
    </dgm:pt>
    <dgm:pt modelId="{B0FE7849-920E-4521-B422-7907F47F45C5}" type="sibTrans" cxnId="{C5F3C0EA-D9FB-4636-9D01-3EB5A6914B32}">
      <dgm:prSet/>
      <dgm:spPr/>
      <dgm:t>
        <a:bodyPr/>
        <a:lstStyle/>
        <a:p>
          <a:endParaRPr lang="en-US"/>
        </a:p>
      </dgm:t>
    </dgm:pt>
    <dgm:pt modelId="{8BB2ED80-ECFA-455A-AC35-B95812AAF64F}">
      <dgm:prSet phldrT="[Text]"/>
      <dgm:spPr/>
      <dgm:t>
        <a:bodyPr/>
        <a:lstStyle/>
        <a:p>
          <a:r>
            <a:rPr lang="en-US"/>
            <a:t>KNN-Classifier </a:t>
          </a:r>
          <a:r>
            <a:rPr lang="en-US" dirty="0"/>
            <a:t>uses the current weather conditions, season, location and the current season to predict the most suitable crop to be grown.</a:t>
          </a:r>
        </a:p>
      </dgm:t>
    </dgm:pt>
    <dgm:pt modelId="{7EF2AA27-5583-4C62-9A4A-989AA18559C7}" type="parTrans" cxnId="{36C72B0E-D04E-4BB9-8749-2B93F5CB67ED}">
      <dgm:prSet/>
      <dgm:spPr/>
      <dgm:t>
        <a:bodyPr/>
        <a:lstStyle/>
        <a:p>
          <a:endParaRPr lang="en-US"/>
        </a:p>
      </dgm:t>
    </dgm:pt>
    <dgm:pt modelId="{3B157B5D-3761-4C43-9276-851C7804A011}" type="sibTrans" cxnId="{36C72B0E-D04E-4BB9-8749-2B93F5CB67ED}">
      <dgm:prSet/>
      <dgm:spPr/>
      <dgm:t>
        <a:bodyPr/>
        <a:lstStyle/>
        <a:p>
          <a:endParaRPr lang="en-US"/>
        </a:p>
      </dgm:t>
    </dgm:pt>
    <dgm:pt modelId="{2EB4AB23-87C2-4D81-BB1D-51D512023226}">
      <dgm:prSet phldrT="[Text]"/>
      <dgm:spPr/>
      <dgm:t>
        <a:bodyPr/>
        <a:lstStyle/>
        <a:p>
          <a:r>
            <a:rPr lang="en-US" b="1" dirty="0"/>
            <a:t>5</a:t>
          </a:r>
        </a:p>
      </dgm:t>
    </dgm:pt>
    <dgm:pt modelId="{A4113134-BED4-4329-AC51-AFC2BFD91BE5}" type="parTrans" cxnId="{2BE9FC44-8C4D-4E3E-9B15-14F5B41EFBC3}">
      <dgm:prSet/>
      <dgm:spPr/>
      <dgm:t>
        <a:bodyPr/>
        <a:lstStyle/>
        <a:p>
          <a:endParaRPr lang="en-US"/>
        </a:p>
      </dgm:t>
    </dgm:pt>
    <dgm:pt modelId="{D2291BF3-94F7-4CB9-9954-7E34843776BE}" type="sibTrans" cxnId="{2BE9FC44-8C4D-4E3E-9B15-14F5B41EFBC3}">
      <dgm:prSet/>
      <dgm:spPr/>
      <dgm:t>
        <a:bodyPr/>
        <a:lstStyle/>
        <a:p>
          <a:endParaRPr lang="en-US"/>
        </a:p>
      </dgm:t>
    </dgm:pt>
    <dgm:pt modelId="{F70F61AD-99F3-433A-AF40-8E5583CE4B8A}">
      <dgm:prSet phldrT="[Text]"/>
      <dgm:spPr/>
      <dgm:t>
        <a:bodyPr/>
        <a:lstStyle/>
        <a:p>
          <a:r>
            <a:rPr lang="en-US" dirty="0"/>
            <a:t>An email is sent back to the farmer, which contains the predicted crop and its details.</a:t>
          </a:r>
        </a:p>
      </dgm:t>
    </dgm:pt>
    <dgm:pt modelId="{A13C28BA-F168-4F9C-A6ED-EA3568D82598}" type="parTrans" cxnId="{CDE156E7-4798-4146-A16D-3DBAD9E2948F}">
      <dgm:prSet/>
      <dgm:spPr/>
      <dgm:t>
        <a:bodyPr/>
        <a:lstStyle/>
        <a:p>
          <a:endParaRPr lang="en-US"/>
        </a:p>
      </dgm:t>
    </dgm:pt>
    <dgm:pt modelId="{F999A57F-141F-4AC9-B0B9-53BCF4C17433}" type="sibTrans" cxnId="{CDE156E7-4798-4146-A16D-3DBAD9E2948F}">
      <dgm:prSet/>
      <dgm:spPr/>
      <dgm:t>
        <a:bodyPr/>
        <a:lstStyle/>
        <a:p>
          <a:endParaRPr lang="en-US"/>
        </a:p>
      </dgm:t>
    </dgm:pt>
    <dgm:pt modelId="{D1C2FAA1-FCD7-48F5-A305-95A5AAAE4F3F}">
      <dgm:prSet phldrT="[Text]"/>
      <dgm:spPr/>
      <dgm:t>
        <a:bodyPr/>
        <a:lstStyle/>
        <a:p>
          <a:r>
            <a:rPr lang="en-US" b="1" dirty="0"/>
            <a:t>4</a:t>
          </a:r>
        </a:p>
      </dgm:t>
    </dgm:pt>
    <dgm:pt modelId="{38EF7A64-DC20-423F-9E50-513790F30435}" type="parTrans" cxnId="{68330287-F4BA-428C-B624-9344F0B20AEA}">
      <dgm:prSet/>
      <dgm:spPr/>
      <dgm:t>
        <a:bodyPr/>
        <a:lstStyle/>
        <a:p>
          <a:endParaRPr lang="en-US"/>
        </a:p>
      </dgm:t>
    </dgm:pt>
    <dgm:pt modelId="{77730CA2-9E67-4543-9F1E-445F521EFCD1}" type="sibTrans" cxnId="{68330287-F4BA-428C-B624-9344F0B20AEA}">
      <dgm:prSet/>
      <dgm:spPr/>
      <dgm:t>
        <a:bodyPr/>
        <a:lstStyle/>
        <a:p>
          <a:endParaRPr lang="en-US"/>
        </a:p>
      </dgm:t>
    </dgm:pt>
    <dgm:pt modelId="{D1E4B118-8735-41B1-A397-E70757FE5D4D}">
      <dgm:prSet phldrT="[Text]"/>
      <dgm:spPr/>
      <dgm:t>
        <a:bodyPr/>
        <a:lstStyle/>
        <a:p>
          <a:r>
            <a:rPr lang="en-US" dirty="0"/>
            <a:t>Alteryx reads the predictions and transforms the data into a formatted pdf.</a:t>
          </a:r>
        </a:p>
      </dgm:t>
    </dgm:pt>
    <dgm:pt modelId="{F23227FC-D9A7-449C-B469-50C1DD99246B}" type="parTrans" cxnId="{1F5604FE-EC85-49D4-8617-7D0603DD647E}">
      <dgm:prSet/>
      <dgm:spPr/>
      <dgm:t>
        <a:bodyPr/>
        <a:lstStyle/>
        <a:p>
          <a:endParaRPr lang="en-US"/>
        </a:p>
      </dgm:t>
    </dgm:pt>
    <dgm:pt modelId="{A683E4DE-5968-4C7A-AE99-AF1E2ECDF47C}" type="sibTrans" cxnId="{1F5604FE-EC85-49D4-8617-7D0603DD647E}">
      <dgm:prSet/>
      <dgm:spPr/>
      <dgm:t>
        <a:bodyPr/>
        <a:lstStyle/>
        <a:p>
          <a:endParaRPr lang="en-US"/>
        </a:p>
      </dgm:t>
    </dgm:pt>
    <dgm:pt modelId="{F7DA8AD2-94CC-4F6B-8B97-155C8054E8BD}" type="pres">
      <dgm:prSet presAssocID="{BA64B0FD-1B4E-4660-B10B-DBF1F9B1C7BD}" presName="linearFlow" presStyleCnt="0">
        <dgm:presLayoutVars>
          <dgm:dir/>
          <dgm:animLvl val="lvl"/>
          <dgm:resizeHandles val="exact"/>
        </dgm:presLayoutVars>
      </dgm:prSet>
      <dgm:spPr/>
    </dgm:pt>
    <dgm:pt modelId="{95F4A33D-EE39-4806-A22E-431881AA3B3C}" type="pres">
      <dgm:prSet presAssocID="{F55F2B6B-7C2A-416D-8369-233DC429C571}" presName="composite" presStyleCnt="0"/>
      <dgm:spPr/>
    </dgm:pt>
    <dgm:pt modelId="{36D9FF2C-4FA4-4D9A-A3EE-A3185130E2CF}" type="pres">
      <dgm:prSet presAssocID="{F55F2B6B-7C2A-416D-8369-233DC429C57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E34896C-C2A5-416A-9BEE-19367EC5145C}" type="pres">
      <dgm:prSet presAssocID="{F55F2B6B-7C2A-416D-8369-233DC429C571}" presName="descendantText" presStyleLbl="alignAcc1" presStyleIdx="0" presStyleCnt="5">
        <dgm:presLayoutVars>
          <dgm:bulletEnabled val="1"/>
        </dgm:presLayoutVars>
      </dgm:prSet>
      <dgm:spPr/>
    </dgm:pt>
    <dgm:pt modelId="{A1B99DB7-3A05-4C1C-B6D7-CD2D59393F01}" type="pres">
      <dgm:prSet presAssocID="{60193D3F-6FE2-479C-8F79-5FAA73940279}" presName="sp" presStyleCnt="0"/>
      <dgm:spPr/>
    </dgm:pt>
    <dgm:pt modelId="{B2A4A42F-6E49-4085-9A7F-C3C6A5878610}" type="pres">
      <dgm:prSet presAssocID="{64379CF3-E53E-4D86-80D8-8B0FC2CEB52B}" presName="composite" presStyleCnt="0"/>
      <dgm:spPr/>
    </dgm:pt>
    <dgm:pt modelId="{81900DD3-1B87-491A-858B-9EFE2BFD83ED}" type="pres">
      <dgm:prSet presAssocID="{64379CF3-E53E-4D86-80D8-8B0FC2CEB52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76C47A9-5AFF-457E-8876-AE45BCC746E3}" type="pres">
      <dgm:prSet presAssocID="{64379CF3-E53E-4D86-80D8-8B0FC2CEB52B}" presName="descendantText" presStyleLbl="alignAcc1" presStyleIdx="1" presStyleCnt="5">
        <dgm:presLayoutVars>
          <dgm:bulletEnabled val="1"/>
        </dgm:presLayoutVars>
      </dgm:prSet>
      <dgm:spPr/>
    </dgm:pt>
    <dgm:pt modelId="{7126601D-0BB8-4ED9-8859-28DD7D256B46}" type="pres">
      <dgm:prSet presAssocID="{C9A6065F-260C-4C2B-9BC3-A1DD19B0107B}" presName="sp" presStyleCnt="0"/>
      <dgm:spPr/>
    </dgm:pt>
    <dgm:pt modelId="{52D3180D-F0B5-438B-A081-97D2220A2B1D}" type="pres">
      <dgm:prSet presAssocID="{D9805173-F81D-4957-B4A6-2774DFDC16EA}" presName="composite" presStyleCnt="0"/>
      <dgm:spPr/>
    </dgm:pt>
    <dgm:pt modelId="{AE90A150-F50A-4EBB-A516-B9CF056950E8}" type="pres">
      <dgm:prSet presAssocID="{D9805173-F81D-4957-B4A6-2774DFDC16EA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15A0CA9A-6FCB-4961-8986-1C3A5BD6DBAE}" type="pres">
      <dgm:prSet presAssocID="{D9805173-F81D-4957-B4A6-2774DFDC16EA}" presName="descendantText" presStyleLbl="alignAcc1" presStyleIdx="2" presStyleCnt="5">
        <dgm:presLayoutVars>
          <dgm:bulletEnabled val="1"/>
        </dgm:presLayoutVars>
      </dgm:prSet>
      <dgm:spPr/>
    </dgm:pt>
    <dgm:pt modelId="{CF30A0AE-797A-4110-AAB9-9EB226BA8835}" type="pres">
      <dgm:prSet presAssocID="{B0FE7849-920E-4521-B422-7907F47F45C5}" presName="sp" presStyleCnt="0"/>
      <dgm:spPr/>
    </dgm:pt>
    <dgm:pt modelId="{8958485A-FF3C-4440-BF9C-4F195ADAD668}" type="pres">
      <dgm:prSet presAssocID="{D1C2FAA1-FCD7-48F5-A305-95A5AAAE4F3F}" presName="composite" presStyleCnt="0"/>
      <dgm:spPr/>
    </dgm:pt>
    <dgm:pt modelId="{C4B0B2B0-8720-400D-B00E-214E0BB80C93}" type="pres">
      <dgm:prSet presAssocID="{D1C2FAA1-FCD7-48F5-A305-95A5AAAE4F3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3D1E5AF-A5E6-4571-801A-7C286DBC63C3}" type="pres">
      <dgm:prSet presAssocID="{D1C2FAA1-FCD7-48F5-A305-95A5AAAE4F3F}" presName="descendantText" presStyleLbl="alignAcc1" presStyleIdx="3" presStyleCnt="5">
        <dgm:presLayoutVars>
          <dgm:bulletEnabled val="1"/>
        </dgm:presLayoutVars>
      </dgm:prSet>
      <dgm:spPr/>
    </dgm:pt>
    <dgm:pt modelId="{D7EDD96F-6019-4A9C-9B25-01C01E342E0B}" type="pres">
      <dgm:prSet presAssocID="{77730CA2-9E67-4543-9F1E-445F521EFCD1}" presName="sp" presStyleCnt="0"/>
      <dgm:spPr/>
    </dgm:pt>
    <dgm:pt modelId="{5FE32722-1F02-43DB-A8C0-6E48644D4ABC}" type="pres">
      <dgm:prSet presAssocID="{2EB4AB23-87C2-4D81-BB1D-51D512023226}" presName="composite" presStyleCnt="0"/>
      <dgm:spPr/>
    </dgm:pt>
    <dgm:pt modelId="{86E34008-21D2-4DBA-A6F4-917816CC293C}" type="pres">
      <dgm:prSet presAssocID="{2EB4AB23-87C2-4D81-BB1D-51D512023226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BA4AA82-8CA2-4407-9E42-1BD9B2F1135F}" type="pres">
      <dgm:prSet presAssocID="{2EB4AB23-87C2-4D81-BB1D-51D512023226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F0C270B-67F3-4A81-8760-98B6368C6EF3}" type="presOf" srcId="{288846E7-F144-4A40-AF48-F518B1E96D9C}" destId="{AE34896C-C2A5-416A-9BEE-19367EC5145C}" srcOrd="0" destOrd="0" presId="urn:microsoft.com/office/officeart/2005/8/layout/chevron2"/>
    <dgm:cxn modelId="{36C72B0E-D04E-4BB9-8749-2B93F5CB67ED}" srcId="{D9805173-F81D-4957-B4A6-2774DFDC16EA}" destId="{8BB2ED80-ECFA-455A-AC35-B95812AAF64F}" srcOrd="0" destOrd="0" parTransId="{7EF2AA27-5583-4C62-9A4A-989AA18559C7}" sibTransId="{3B157B5D-3761-4C43-9276-851C7804A011}"/>
    <dgm:cxn modelId="{80DE6C21-877F-4167-9F95-0F92AC74AA81}" type="presOf" srcId="{64379CF3-E53E-4D86-80D8-8B0FC2CEB52B}" destId="{81900DD3-1B87-491A-858B-9EFE2BFD83ED}" srcOrd="0" destOrd="0" presId="urn:microsoft.com/office/officeart/2005/8/layout/chevron2"/>
    <dgm:cxn modelId="{6287E823-B2E5-48BB-9B89-B0D93DF27AE2}" type="presOf" srcId="{D9805173-F81D-4957-B4A6-2774DFDC16EA}" destId="{AE90A150-F50A-4EBB-A516-B9CF056950E8}" srcOrd="0" destOrd="0" presId="urn:microsoft.com/office/officeart/2005/8/layout/chevron2"/>
    <dgm:cxn modelId="{949A4F31-E44A-4D7F-B1AB-71AE04270545}" type="presOf" srcId="{F70F61AD-99F3-433A-AF40-8E5583CE4B8A}" destId="{8BA4AA82-8CA2-4407-9E42-1BD9B2F1135F}" srcOrd="0" destOrd="0" presId="urn:microsoft.com/office/officeart/2005/8/layout/chevron2"/>
    <dgm:cxn modelId="{B8549E33-B39C-4EEC-B64C-87264D9CF9EF}" type="presOf" srcId="{D1C2FAA1-FCD7-48F5-A305-95A5AAAE4F3F}" destId="{C4B0B2B0-8720-400D-B00E-214E0BB80C93}" srcOrd="0" destOrd="0" presId="urn:microsoft.com/office/officeart/2005/8/layout/chevron2"/>
    <dgm:cxn modelId="{2BE9FC44-8C4D-4E3E-9B15-14F5B41EFBC3}" srcId="{BA64B0FD-1B4E-4660-B10B-DBF1F9B1C7BD}" destId="{2EB4AB23-87C2-4D81-BB1D-51D512023226}" srcOrd="4" destOrd="0" parTransId="{A4113134-BED4-4329-AC51-AFC2BFD91BE5}" sibTransId="{D2291BF3-94F7-4CB9-9954-7E34843776BE}"/>
    <dgm:cxn modelId="{DD5F094E-FF82-4072-A812-34FCD37B4CC1}" type="presOf" srcId="{8BB2ED80-ECFA-455A-AC35-B95812AAF64F}" destId="{15A0CA9A-6FCB-4961-8986-1C3A5BD6DBAE}" srcOrd="0" destOrd="0" presId="urn:microsoft.com/office/officeart/2005/8/layout/chevron2"/>
    <dgm:cxn modelId="{B6481855-B08B-468C-9C49-9FB9D1543279}" srcId="{F55F2B6B-7C2A-416D-8369-233DC429C571}" destId="{288846E7-F144-4A40-AF48-F518B1E96D9C}" srcOrd="0" destOrd="0" parTransId="{EB80CDDE-0C38-4F3B-9198-7F43AE4ADC07}" sibTransId="{923B0B97-4F93-41E2-B549-60D781B753A8}"/>
    <dgm:cxn modelId="{509C287A-7227-458C-A8D7-20192BDACF85}" srcId="{BA64B0FD-1B4E-4660-B10B-DBF1F9B1C7BD}" destId="{64379CF3-E53E-4D86-80D8-8B0FC2CEB52B}" srcOrd="1" destOrd="0" parTransId="{BE595EF5-4E6D-49A8-ADD4-6F6852FAFF12}" sibTransId="{C9A6065F-260C-4C2B-9BC3-A1DD19B0107B}"/>
    <dgm:cxn modelId="{047E917D-E74F-41C5-8773-4CE04DFC0FED}" type="presOf" srcId="{2537C191-E64F-40A0-8B1B-2C0A978B2882}" destId="{F76C47A9-5AFF-457E-8876-AE45BCC746E3}" srcOrd="0" destOrd="0" presId="urn:microsoft.com/office/officeart/2005/8/layout/chevron2"/>
    <dgm:cxn modelId="{533CC084-88F7-4D51-9F37-23548EE00F02}" type="presOf" srcId="{D1E4B118-8735-41B1-A397-E70757FE5D4D}" destId="{63D1E5AF-A5E6-4571-801A-7C286DBC63C3}" srcOrd="0" destOrd="0" presId="urn:microsoft.com/office/officeart/2005/8/layout/chevron2"/>
    <dgm:cxn modelId="{68330287-F4BA-428C-B624-9344F0B20AEA}" srcId="{BA64B0FD-1B4E-4660-B10B-DBF1F9B1C7BD}" destId="{D1C2FAA1-FCD7-48F5-A305-95A5AAAE4F3F}" srcOrd="3" destOrd="0" parTransId="{38EF7A64-DC20-423F-9E50-513790F30435}" sibTransId="{77730CA2-9E67-4543-9F1E-445F521EFCD1}"/>
    <dgm:cxn modelId="{0CEE0C9D-DBDB-49EB-8EF0-2AB698D26BF9}" srcId="{BA64B0FD-1B4E-4660-B10B-DBF1F9B1C7BD}" destId="{F55F2B6B-7C2A-416D-8369-233DC429C571}" srcOrd="0" destOrd="0" parTransId="{115017BB-1D9F-44CD-898B-62326C38867B}" sibTransId="{60193D3F-6FE2-479C-8F79-5FAA73940279}"/>
    <dgm:cxn modelId="{71BD5BA8-7D6F-45CE-A14D-CF7C6D6353BF}" type="presOf" srcId="{2EB4AB23-87C2-4D81-BB1D-51D512023226}" destId="{86E34008-21D2-4DBA-A6F4-917816CC293C}" srcOrd="0" destOrd="0" presId="urn:microsoft.com/office/officeart/2005/8/layout/chevron2"/>
    <dgm:cxn modelId="{4C4AFFAF-5A00-4E65-BD31-DC15EFABA983}" srcId="{64379CF3-E53E-4D86-80D8-8B0FC2CEB52B}" destId="{2537C191-E64F-40A0-8B1B-2C0A978B2882}" srcOrd="0" destOrd="0" parTransId="{A38B7DE4-008E-4501-90A5-A79D1A66502B}" sibTransId="{C7AF1FFF-0BA2-44F1-810C-857F86B94FE4}"/>
    <dgm:cxn modelId="{122E74D1-B6C8-4EF8-84D5-ABD3BE279101}" type="presOf" srcId="{F55F2B6B-7C2A-416D-8369-233DC429C571}" destId="{36D9FF2C-4FA4-4D9A-A3EE-A3185130E2CF}" srcOrd="0" destOrd="0" presId="urn:microsoft.com/office/officeart/2005/8/layout/chevron2"/>
    <dgm:cxn modelId="{F24287E6-D258-4448-9860-AF23235F0618}" type="presOf" srcId="{BA64B0FD-1B4E-4660-B10B-DBF1F9B1C7BD}" destId="{F7DA8AD2-94CC-4F6B-8B97-155C8054E8BD}" srcOrd="0" destOrd="0" presId="urn:microsoft.com/office/officeart/2005/8/layout/chevron2"/>
    <dgm:cxn modelId="{CDE156E7-4798-4146-A16D-3DBAD9E2948F}" srcId="{2EB4AB23-87C2-4D81-BB1D-51D512023226}" destId="{F70F61AD-99F3-433A-AF40-8E5583CE4B8A}" srcOrd="0" destOrd="0" parTransId="{A13C28BA-F168-4F9C-A6ED-EA3568D82598}" sibTransId="{F999A57F-141F-4AC9-B0B9-53BCF4C17433}"/>
    <dgm:cxn modelId="{C5F3C0EA-D9FB-4636-9D01-3EB5A6914B32}" srcId="{BA64B0FD-1B4E-4660-B10B-DBF1F9B1C7BD}" destId="{D9805173-F81D-4957-B4A6-2774DFDC16EA}" srcOrd="2" destOrd="0" parTransId="{111E55A6-02E6-4664-B49D-8EA33BB777A7}" sibTransId="{B0FE7849-920E-4521-B422-7907F47F45C5}"/>
    <dgm:cxn modelId="{1F5604FE-EC85-49D4-8617-7D0603DD647E}" srcId="{D1C2FAA1-FCD7-48F5-A305-95A5AAAE4F3F}" destId="{D1E4B118-8735-41B1-A397-E70757FE5D4D}" srcOrd="0" destOrd="0" parTransId="{F23227FC-D9A7-449C-B469-50C1DD99246B}" sibTransId="{A683E4DE-5968-4C7A-AE99-AF1E2ECDF47C}"/>
    <dgm:cxn modelId="{1D6DA823-A5A6-4BAB-BC97-371C024389F4}" type="presParOf" srcId="{F7DA8AD2-94CC-4F6B-8B97-155C8054E8BD}" destId="{95F4A33D-EE39-4806-A22E-431881AA3B3C}" srcOrd="0" destOrd="0" presId="urn:microsoft.com/office/officeart/2005/8/layout/chevron2"/>
    <dgm:cxn modelId="{965BC46D-D06E-4225-B19D-43152D931D51}" type="presParOf" srcId="{95F4A33D-EE39-4806-A22E-431881AA3B3C}" destId="{36D9FF2C-4FA4-4D9A-A3EE-A3185130E2CF}" srcOrd="0" destOrd="0" presId="urn:microsoft.com/office/officeart/2005/8/layout/chevron2"/>
    <dgm:cxn modelId="{E08B8491-43C0-4907-A56B-78234B5149C6}" type="presParOf" srcId="{95F4A33D-EE39-4806-A22E-431881AA3B3C}" destId="{AE34896C-C2A5-416A-9BEE-19367EC5145C}" srcOrd="1" destOrd="0" presId="urn:microsoft.com/office/officeart/2005/8/layout/chevron2"/>
    <dgm:cxn modelId="{1B4A75AA-1C06-4098-B787-74B2146F6232}" type="presParOf" srcId="{F7DA8AD2-94CC-4F6B-8B97-155C8054E8BD}" destId="{A1B99DB7-3A05-4C1C-B6D7-CD2D59393F01}" srcOrd="1" destOrd="0" presId="urn:microsoft.com/office/officeart/2005/8/layout/chevron2"/>
    <dgm:cxn modelId="{3C3E989A-AEC2-4E73-9C36-0D0D08154A0A}" type="presParOf" srcId="{F7DA8AD2-94CC-4F6B-8B97-155C8054E8BD}" destId="{B2A4A42F-6E49-4085-9A7F-C3C6A5878610}" srcOrd="2" destOrd="0" presId="urn:microsoft.com/office/officeart/2005/8/layout/chevron2"/>
    <dgm:cxn modelId="{80FB831A-2371-4B42-AC27-962D107F52A4}" type="presParOf" srcId="{B2A4A42F-6E49-4085-9A7F-C3C6A5878610}" destId="{81900DD3-1B87-491A-858B-9EFE2BFD83ED}" srcOrd="0" destOrd="0" presId="urn:microsoft.com/office/officeart/2005/8/layout/chevron2"/>
    <dgm:cxn modelId="{44230801-F1D2-4205-AED4-8266BA504040}" type="presParOf" srcId="{B2A4A42F-6E49-4085-9A7F-C3C6A5878610}" destId="{F76C47A9-5AFF-457E-8876-AE45BCC746E3}" srcOrd="1" destOrd="0" presId="urn:microsoft.com/office/officeart/2005/8/layout/chevron2"/>
    <dgm:cxn modelId="{99076B22-74EC-4A89-B817-5C1BC0F51356}" type="presParOf" srcId="{F7DA8AD2-94CC-4F6B-8B97-155C8054E8BD}" destId="{7126601D-0BB8-4ED9-8859-28DD7D256B46}" srcOrd="3" destOrd="0" presId="urn:microsoft.com/office/officeart/2005/8/layout/chevron2"/>
    <dgm:cxn modelId="{63EAEA2C-AAC2-4683-A7E4-863416B5C359}" type="presParOf" srcId="{F7DA8AD2-94CC-4F6B-8B97-155C8054E8BD}" destId="{52D3180D-F0B5-438B-A081-97D2220A2B1D}" srcOrd="4" destOrd="0" presId="urn:microsoft.com/office/officeart/2005/8/layout/chevron2"/>
    <dgm:cxn modelId="{BE8D6E0F-C108-4809-A7A2-A5D35B5F5C1E}" type="presParOf" srcId="{52D3180D-F0B5-438B-A081-97D2220A2B1D}" destId="{AE90A150-F50A-4EBB-A516-B9CF056950E8}" srcOrd="0" destOrd="0" presId="urn:microsoft.com/office/officeart/2005/8/layout/chevron2"/>
    <dgm:cxn modelId="{FC629417-9A8F-4EF6-A48A-69BBE6F59184}" type="presParOf" srcId="{52D3180D-F0B5-438B-A081-97D2220A2B1D}" destId="{15A0CA9A-6FCB-4961-8986-1C3A5BD6DBAE}" srcOrd="1" destOrd="0" presId="urn:microsoft.com/office/officeart/2005/8/layout/chevron2"/>
    <dgm:cxn modelId="{DA52E838-3B24-4AE9-A900-C2831B2C9756}" type="presParOf" srcId="{F7DA8AD2-94CC-4F6B-8B97-155C8054E8BD}" destId="{CF30A0AE-797A-4110-AAB9-9EB226BA8835}" srcOrd="5" destOrd="0" presId="urn:microsoft.com/office/officeart/2005/8/layout/chevron2"/>
    <dgm:cxn modelId="{CD64AB87-3546-40D9-B107-9C586EBDA763}" type="presParOf" srcId="{F7DA8AD2-94CC-4F6B-8B97-155C8054E8BD}" destId="{8958485A-FF3C-4440-BF9C-4F195ADAD668}" srcOrd="6" destOrd="0" presId="urn:microsoft.com/office/officeart/2005/8/layout/chevron2"/>
    <dgm:cxn modelId="{E99CAC50-7C30-4472-ADFA-F6A5FAD3CDAE}" type="presParOf" srcId="{8958485A-FF3C-4440-BF9C-4F195ADAD668}" destId="{C4B0B2B0-8720-400D-B00E-214E0BB80C93}" srcOrd="0" destOrd="0" presId="urn:microsoft.com/office/officeart/2005/8/layout/chevron2"/>
    <dgm:cxn modelId="{F7678A40-5313-47C0-A9EF-CDCFCD08657F}" type="presParOf" srcId="{8958485A-FF3C-4440-BF9C-4F195ADAD668}" destId="{63D1E5AF-A5E6-4571-801A-7C286DBC63C3}" srcOrd="1" destOrd="0" presId="urn:microsoft.com/office/officeart/2005/8/layout/chevron2"/>
    <dgm:cxn modelId="{F186196F-3D0A-4F91-B1B4-BD85C42223A5}" type="presParOf" srcId="{F7DA8AD2-94CC-4F6B-8B97-155C8054E8BD}" destId="{D7EDD96F-6019-4A9C-9B25-01C01E342E0B}" srcOrd="7" destOrd="0" presId="urn:microsoft.com/office/officeart/2005/8/layout/chevron2"/>
    <dgm:cxn modelId="{5315602E-3ED5-483D-9034-A3B08E2F152A}" type="presParOf" srcId="{F7DA8AD2-94CC-4F6B-8B97-155C8054E8BD}" destId="{5FE32722-1F02-43DB-A8C0-6E48644D4ABC}" srcOrd="8" destOrd="0" presId="urn:microsoft.com/office/officeart/2005/8/layout/chevron2"/>
    <dgm:cxn modelId="{041BF142-6BD5-4808-B20E-8B8A9A10562A}" type="presParOf" srcId="{5FE32722-1F02-43DB-A8C0-6E48644D4ABC}" destId="{86E34008-21D2-4DBA-A6F4-917816CC293C}" srcOrd="0" destOrd="0" presId="urn:microsoft.com/office/officeart/2005/8/layout/chevron2"/>
    <dgm:cxn modelId="{58015C55-D946-4634-BE1D-D66E709F6B74}" type="presParOf" srcId="{5FE32722-1F02-43DB-A8C0-6E48644D4ABC}" destId="{8BA4AA82-8CA2-4407-9E42-1BD9B2F113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9FF2C-4FA4-4D9A-A3EE-A3185130E2CF}">
      <dsp:nvSpPr>
        <dsp:cNvPr id="0" name=""/>
        <dsp:cNvSpPr/>
      </dsp:nvSpPr>
      <dsp:spPr>
        <a:xfrm rot="5400000">
          <a:off x="-143740" y="144832"/>
          <a:ext cx="958267" cy="67078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</a:t>
          </a:r>
        </a:p>
      </dsp:txBody>
      <dsp:txXfrm rot="-5400000">
        <a:off x="1" y="336484"/>
        <a:ext cx="670786" cy="287481"/>
      </dsp:txXfrm>
    </dsp:sp>
    <dsp:sp modelId="{AE34896C-C2A5-416A-9BEE-19367EC5145C}">
      <dsp:nvSpPr>
        <dsp:cNvPr id="0" name=""/>
        <dsp:cNvSpPr/>
      </dsp:nvSpPr>
      <dsp:spPr>
        <a:xfrm rot="5400000">
          <a:off x="3186256" y="-2514377"/>
          <a:ext cx="622873" cy="56538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Farmer sends an email, requesting crop suggestions for a particular area.</a:t>
          </a:r>
        </a:p>
      </dsp:txBody>
      <dsp:txXfrm rot="-5400000">
        <a:off x="670786" y="31499"/>
        <a:ext cx="5623407" cy="562061"/>
      </dsp:txXfrm>
    </dsp:sp>
    <dsp:sp modelId="{81900DD3-1B87-491A-858B-9EFE2BFD83ED}">
      <dsp:nvSpPr>
        <dsp:cNvPr id="0" name=""/>
        <dsp:cNvSpPr/>
      </dsp:nvSpPr>
      <dsp:spPr>
        <a:xfrm rot="5400000">
          <a:off x="-143740" y="984219"/>
          <a:ext cx="958267" cy="670786"/>
        </a:xfrm>
        <a:prstGeom prst="chevron">
          <a:avLst/>
        </a:prstGeom>
        <a:solidFill>
          <a:schemeClr val="accent3">
            <a:hueOff val="-4134818"/>
            <a:satOff val="6705"/>
            <a:lumOff val="49"/>
            <a:alphaOff val="0"/>
          </a:schemeClr>
        </a:solidFill>
        <a:ln w="19050" cap="flat" cmpd="sng" algn="ctr">
          <a:solidFill>
            <a:schemeClr val="accent3">
              <a:hueOff val="-4134818"/>
              <a:satOff val="6705"/>
              <a:lumOff val="49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</a:t>
          </a:r>
        </a:p>
      </dsp:txBody>
      <dsp:txXfrm rot="-5400000">
        <a:off x="1" y="1175871"/>
        <a:ext cx="670786" cy="287481"/>
      </dsp:txXfrm>
    </dsp:sp>
    <dsp:sp modelId="{F76C47A9-5AFF-457E-8876-AE45BCC746E3}">
      <dsp:nvSpPr>
        <dsp:cNvPr id="0" name=""/>
        <dsp:cNvSpPr/>
      </dsp:nvSpPr>
      <dsp:spPr>
        <a:xfrm rot="5400000">
          <a:off x="3186256" y="-1674990"/>
          <a:ext cx="622873" cy="56538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4134818"/>
              <a:satOff val="6705"/>
              <a:lumOff val="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email is fetched in Automation Anywhere, and the temperature of the upcoming week is calculated of that location.</a:t>
          </a:r>
        </a:p>
      </dsp:txBody>
      <dsp:txXfrm rot="-5400000">
        <a:off x="670786" y="870886"/>
        <a:ext cx="5623407" cy="562061"/>
      </dsp:txXfrm>
    </dsp:sp>
    <dsp:sp modelId="{AE90A150-F50A-4EBB-A516-B9CF056950E8}">
      <dsp:nvSpPr>
        <dsp:cNvPr id="0" name=""/>
        <dsp:cNvSpPr/>
      </dsp:nvSpPr>
      <dsp:spPr>
        <a:xfrm rot="5400000">
          <a:off x="-143740" y="1823606"/>
          <a:ext cx="958267" cy="670786"/>
        </a:xfrm>
        <a:prstGeom prst="chevron">
          <a:avLst/>
        </a:prstGeom>
        <a:solidFill>
          <a:schemeClr val="accent3">
            <a:hueOff val="-8269636"/>
            <a:satOff val="13411"/>
            <a:lumOff val="98"/>
            <a:alphaOff val="0"/>
          </a:schemeClr>
        </a:solidFill>
        <a:ln w="19050" cap="flat" cmpd="sng" algn="ctr">
          <a:solidFill>
            <a:schemeClr val="accent3">
              <a:hueOff val="-8269636"/>
              <a:satOff val="13411"/>
              <a:lumOff val="98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</a:t>
          </a:r>
        </a:p>
      </dsp:txBody>
      <dsp:txXfrm rot="-5400000">
        <a:off x="1" y="2015258"/>
        <a:ext cx="670786" cy="287481"/>
      </dsp:txXfrm>
    </dsp:sp>
    <dsp:sp modelId="{15A0CA9A-6FCB-4961-8986-1C3A5BD6DBAE}">
      <dsp:nvSpPr>
        <dsp:cNvPr id="0" name=""/>
        <dsp:cNvSpPr/>
      </dsp:nvSpPr>
      <dsp:spPr>
        <a:xfrm rot="5400000">
          <a:off x="3186256" y="-835603"/>
          <a:ext cx="622873" cy="56538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8269636"/>
              <a:satOff val="13411"/>
              <a:lumOff val="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KNN-Classifier </a:t>
          </a:r>
          <a:r>
            <a:rPr lang="en-US" sz="1400" kern="1200" dirty="0"/>
            <a:t>uses the current weather conditions, season, location and the current season to predict the most suitable crop to be grown.</a:t>
          </a:r>
        </a:p>
      </dsp:txBody>
      <dsp:txXfrm rot="-5400000">
        <a:off x="670786" y="1710273"/>
        <a:ext cx="5623407" cy="562061"/>
      </dsp:txXfrm>
    </dsp:sp>
    <dsp:sp modelId="{C4B0B2B0-8720-400D-B00E-214E0BB80C93}">
      <dsp:nvSpPr>
        <dsp:cNvPr id="0" name=""/>
        <dsp:cNvSpPr/>
      </dsp:nvSpPr>
      <dsp:spPr>
        <a:xfrm rot="5400000">
          <a:off x="-143740" y="2662993"/>
          <a:ext cx="958267" cy="670786"/>
        </a:xfrm>
        <a:prstGeom prst="chevron">
          <a:avLst/>
        </a:prstGeom>
        <a:solidFill>
          <a:schemeClr val="accent3">
            <a:hueOff val="-12404454"/>
            <a:satOff val="20116"/>
            <a:lumOff val="148"/>
            <a:alphaOff val="0"/>
          </a:schemeClr>
        </a:solidFill>
        <a:ln w="19050" cap="flat" cmpd="sng" algn="ctr">
          <a:solidFill>
            <a:schemeClr val="accent3">
              <a:hueOff val="-12404454"/>
              <a:satOff val="20116"/>
              <a:lumOff val="148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</a:t>
          </a:r>
        </a:p>
      </dsp:txBody>
      <dsp:txXfrm rot="-5400000">
        <a:off x="1" y="2854645"/>
        <a:ext cx="670786" cy="287481"/>
      </dsp:txXfrm>
    </dsp:sp>
    <dsp:sp modelId="{63D1E5AF-A5E6-4571-801A-7C286DBC63C3}">
      <dsp:nvSpPr>
        <dsp:cNvPr id="0" name=""/>
        <dsp:cNvSpPr/>
      </dsp:nvSpPr>
      <dsp:spPr>
        <a:xfrm rot="5400000">
          <a:off x="3186256" y="3783"/>
          <a:ext cx="622873" cy="56538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12404454"/>
              <a:satOff val="20116"/>
              <a:lumOff val="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Alteryx reads the predictions and transforms the data into a formatted pdf.</a:t>
          </a:r>
        </a:p>
      </dsp:txBody>
      <dsp:txXfrm rot="-5400000">
        <a:off x="670786" y="2549659"/>
        <a:ext cx="5623407" cy="562061"/>
      </dsp:txXfrm>
    </dsp:sp>
    <dsp:sp modelId="{86E34008-21D2-4DBA-A6F4-917816CC293C}">
      <dsp:nvSpPr>
        <dsp:cNvPr id="0" name=""/>
        <dsp:cNvSpPr/>
      </dsp:nvSpPr>
      <dsp:spPr>
        <a:xfrm rot="5400000">
          <a:off x="-143740" y="3502380"/>
          <a:ext cx="958267" cy="670786"/>
        </a:xfrm>
        <a:prstGeom prst="chevron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19050" cap="flat" cmpd="sng" algn="ctr">
          <a:solidFill>
            <a:schemeClr val="accent3">
              <a:hueOff val="-16539272"/>
              <a:satOff val="26822"/>
              <a:lumOff val="197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5</a:t>
          </a:r>
        </a:p>
      </dsp:txBody>
      <dsp:txXfrm rot="-5400000">
        <a:off x="1" y="3694032"/>
        <a:ext cx="670786" cy="287481"/>
      </dsp:txXfrm>
    </dsp:sp>
    <dsp:sp modelId="{8BA4AA82-8CA2-4407-9E42-1BD9B2F1135F}">
      <dsp:nvSpPr>
        <dsp:cNvPr id="0" name=""/>
        <dsp:cNvSpPr/>
      </dsp:nvSpPr>
      <dsp:spPr>
        <a:xfrm rot="5400000">
          <a:off x="3186256" y="843170"/>
          <a:ext cx="622873" cy="56538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16539272"/>
              <a:satOff val="26822"/>
              <a:lumOff val="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 email is sent back to the farmer, which contains the predicted crop and its details.</a:t>
          </a:r>
        </a:p>
      </dsp:txBody>
      <dsp:txXfrm rot="-5400000">
        <a:off x="670786" y="3389046"/>
        <a:ext cx="5623407" cy="562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0861C02-DC93-4F8E-B64F-2262C5DE16B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FDE36A6-29C4-432B-9765-8120D12F41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1C02-DC93-4F8E-B64F-2262C5DE16B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36A6-29C4-432B-9765-8120D12F41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1C02-DC93-4F8E-B64F-2262C5DE16B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36A6-29C4-432B-9765-8120D12F41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1C02-DC93-4F8E-B64F-2262C5DE16B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36A6-29C4-432B-9765-8120D12F41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1C02-DC93-4F8E-B64F-2262C5DE16B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36A6-29C4-432B-9765-8120D12F41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1C02-DC93-4F8E-B64F-2262C5DE16B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36A6-29C4-432B-9765-8120D12F41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861C02-DC93-4F8E-B64F-2262C5DE16B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DE36A6-29C4-432B-9765-8120D12F41F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0861C02-DC93-4F8E-B64F-2262C5DE16B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FDE36A6-29C4-432B-9765-8120D12F41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1C02-DC93-4F8E-B64F-2262C5DE16B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36A6-29C4-432B-9765-8120D12F41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1C02-DC93-4F8E-B64F-2262C5DE16B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36A6-29C4-432B-9765-8120D12F41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1C02-DC93-4F8E-B64F-2262C5DE16B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36A6-29C4-432B-9765-8120D12F41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0861C02-DC93-4F8E-B64F-2262C5DE16B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FDE36A6-29C4-432B-9765-8120D12F41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-533400"/>
            <a:ext cx="7772400" cy="1470025"/>
          </a:xfrm>
        </p:spPr>
        <p:txBody>
          <a:bodyPr/>
          <a:lstStyle/>
          <a:p>
            <a:r>
              <a:rPr lang="en-US" dirty="0"/>
              <a:t>FarmEasy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334000"/>
            <a:ext cx="6400800" cy="1752600"/>
          </a:xfrm>
        </p:spPr>
        <p:txBody>
          <a:bodyPr>
            <a:normAutofit/>
          </a:bodyPr>
          <a:lstStyle/>
          <a:p>
            <a:pPr algn="r">
              <a:buFontTx/>
              <a:buChar char="-"/>
            </a:pPr>
            <a:r>
              <a:rPr lang="en-US" sz="1600" dirty="0" err="1"/>
              <a:t>Parshwa</a:t>
            </a:r>
            <a:r>
              <a:rPr lang="en-US" sz="1600" dirty="0"/>
              <a:t> Shah</a:t>
            </a:r>
          </a:p>
          <a:p>
            <a:pPr algn="r">
              <a:buFontTx/>
              <a:buChar char="-"/>
            </a:pPr>
            <a:r>
              <a:rPr lang="en-US" sz="1600" dirty="0"/>
              <a:t>Om Shah</a:t>
            </a:r>
          </a:p>
          <a:p>
            <a:pPr algn="r">
              <a:buFontTx/>
              <a:buChar char="-"/>
            </a:pPr>
            <a:r>
              <a:rPr lang="en-US" sz="1600" dirty="0"/>
              <a:t> </a:t>
            </a:r>
            <a:r>
              <a:rPr lang="en-US" sz="1600" dirty="0" err="1"/>
              <a:t>Swathy</a:t>
            </a:r>
            <a:r>
              <a:rPr lang="en-US" sz="1600" dirty="0"/>
              <a:t> Dhanesh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08177495"/>
              </p:ext>
            </p:extLst>
          </p:nvPr>
        </p:nvGraphicFramePr>
        <p:xfrm>
          <a:off x="1524000" y="1143000"/>
          <a:ext cx="63246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</TotalTime>
  <Words>102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Georgia</vt:lpstr>
      <vt:lpstr>Trebuchet MS</vt:lpstr>
      <vt:lpstr>Wingdings 2</vt:lpstr>
      <vt:lpstr>Urban</vt:lpstr>
      <vt:lpstr>FarmEasy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FarmEasy</dc:title>
  <dc:creator>dhanesh</dc:creator>
  <cp:lastModifiedBy>Om Shah</cp:lastModifiedBy>
  <cp:revision>4</cp:revision>
  <dcterms:created xsi:type="dcterms:W3CDTF">2020-01-17T18:32:35Z</dcterms:created>
  <dcterms:modified xsi:type="dcterms:W3CDTF">2020-01-26T09:45:16Z</dcterms:modified>
</cp:coreProperties>
</file>