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709" autoAdjust="0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marL="0" lvl="0" indent="0">
              <a:buNone/>
            </a:pPr>
            <a:r>
              <a:t>Bericht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Gruppe 78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12.02.2022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äsentation_files/figure-pptx/plot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63226" y="871331"/>
            <a:ext cx="6417548" cy="55051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 Einleitung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8D5C8-833D-6242-80E9-B06F8F59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138" y="1417638"/>
            <a:ext cx="5165724" cy="51657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 Explorative Datenanalyse</a:t>
            </a:r>
          </a:p>
        </p:txBody>
      </p:sp>
      <p:pic>
        <p:nvPicPr>
          <p:cNvPr id="6" name="Picture 5" descr="Präsentation_files/figure-pptx/prow-1.png">
            <a:extLst>
              <a:ext uri="{FF2B5EF4-FFF2-40B4-BE49-F238E27FC236}">
                <a16:creationId xmlns:a16="http://schemas.microsoft.com/office/drawing/2014/main" id="{69039B6F-96FF-5A4D-87C1-DE4E9622921B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r="42712"/>
          <a:stretch/>
        </p:blipFill>
        <p:spPr bwMode="auto">
          <a:xfrm>
            <a:off x="1794626" y="1521106"/>
            <a:ext cx="5554748" cy="48481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räsentation_files/figure-pptx/prow-1.png">
            <a:extLst>
              <a:ext uri="{FF2B5EF4-FFF2-40B4-BE49-F238E27FC236}">
                <a16:creationId xmlns:a16="http://schemas.microsoft.com/office/drawing/2014/main" id="{648CC6D1-AA8E-E344-A3B7-2C9CAE9649DD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/>
          <a:srcRect l="58059"/>
          <a:stretch/>
        </p:blipFill>
        <p:spPr bwMode="auto">
          <a:xfrm>
            <a:off x="2305749" y="924328"/>
            <a:ext cx="4532502" cy="54034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3E793A-FAEC-EC4A-89A2-CCC2A2A05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en-US" sz="2400" dirty="0" err="1">
                <a:latin typeface="Courier"/>
              </a:rPr>
              <a:t>world_energy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06287E"/>
                </a:solidFill>
                <a:latin typeface="Courier"/>
              </a:rPr>
              <a:t>filter</a:t>
            </a:r>
            <a:r>
              <a:rPr lang="en-US" sz="2400" dirty="0">
                <a:latin typeface="Courier"/>
              </a:rPr>
              <a:t>(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</a:rPr>
              <a:t>  </a:t>
            </a:r>
            <a:r>
              <a:rPr lang="en-US" sz="2400" dirty="0" err="1">
                <a:latin typeface="Courier"/>
              </a:rPr>
              <a:t>energycsp</a:t>
            </a:r>
            <a:r>
              <a:rPr lang="en-US" sz="2400" dirty="0">
                <a:latin typeface="Courier"/>
              </a:rPr>
              <a:t>,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</a:rPr>
              <a:t>  country </a:t>
            </a:r>
            <a:r>
              <a:rPr lang="en-US" sz="2400" dirty="0">
                <a:solidFill>
                  <a:srgbClr val="4070A0"/>
                </a:solidFill>
                <a:latin typeface="Courier"/>
              </a:rPr>
              <a:t>==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4070A0"/>
                </a:solidFill>
                <a:latin typeface="Courier"/>
              </a:rPr>
              <a:t>"World”,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 sz="2400" dirty="0">
                <a:solidFill>
                  <a:srgbClr val="4070A0"/>
                </a:solidFill>
                <a:latin typeface="Courier"/>
              </a:rPr>
              <a:t>  </a:t>
            </a:r>
            <a:r>
              <a:rPr lang="en-US" sz="2400" dirty="0">
                <a:latin typeface="Courier"/>
              </a:rPr>
              <a:t>year </a:t>
            </a:r>
            <a:r>
              <a:rPr lang="en-US" sz="2400" dirty="0">
                <a:solidFill>
                  <a:srgbClr val="4070A0"/>
                </a:solidFill>
                <a:latin typeface="Courier"/>
              </a:rPr>
              <a:t>%in%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>
                <a:solidFill>
                  <a:srgbClr val="40A070"/>
                </a:solidFill>
                <a:latin typeface="Courier"/>
              </a:rPr>
              <a:t>1985</a:t>
            </a:r>
            <a:r>
              <a:rPr lang="en-US" sz="2400" dirty="0">
                <a:solidFill>
                  <a:srgbClr val="4070A0"/>
                </a:solidFill>
                <a:latin typeface="Courier"/>
              </a:rPr>
              <a:t>:</a:t>
            </a:r>
            <a:r>
              <a:rPr lang="en-US" sz="2400" dirty="0">
                <a:solidFill>
                  <a:srgbClr val="40A070"/>
                </a:solidFill>
                <a:latin typeface="Courier"/>
              </a:rPr>
              <a:t>2020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</a:rPr>
              <a:t>)</a:t>
            </a:r>
          </a:p>
          <a:p>
            <a:pPr lvl="0" indent="0">
              <a:spcBef>
                <a:spcPts val="0"/>
              </a:spcBef>
              <a:buNone/>
            </a:pPr>
            <a:br>
              <a:rPr lang="en-US" sz="2400" dirty="0"/>
            </a:br>
            <a:r>
              <a:rPr lang="en-US" sz="2400" dirty="0">
                <a:latin typeface="Courier"/>
              </a:rPr>
              <a:t>p3 </a:t>
            </a:r>
            <a:r>
              <a:rPr lang="en-US" sz="24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solidFill>
                  <a:srgbClr val="06287E"/>
                </a:solidFill>
                <a:latin typeface="Courier"/>
              </a:rPr>
              <a:t>plot_energies</a:t>
            </a:r>
            <a:r>
              <a:rPr lang="en-US" sz="2400" dirty="0">
                <a:latin typeface="Courier"/>
              </a:rPr>
              <a:t>( </a:t>
            </a:r>
            <a:r>
              <a:rPr lang="en-US" sz="2400" dirty="0" err="1">
                <a:latin typeface="Courier"/>
              </a:rPr>
              <a:t>world_energy</a:t>
            </a:r>
            <a:r>
              <a:rPr lang="en-US" sz="2400" dirty="0">
                <a:latin typeface="Courier"/>
              </a:rPr>
              <a:t>,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</a:rPr>
              <a:t>                     </a:t>
            </a:r>
            <a:r>
              <a:rPr lang="en-US" sz="2400" dirty="0" err="1">
                <a:latin typeface="Courier"/>
              </a:rPr>
              <a:t>sorted_share_elec</a:t>
            </a:r>
            <a:r>
              <a:rPr lang="en-US" sz="2400" dirty="0">
                <a:latin typeface="Courier"/>
              </a:rPr>
              <a:t> )</a:t>
            </a:r>
            <a:br>
              <a:rPr lang="en-US" sz="2400" dirty="0"/>
            </a:br>
            <a:r>
              <a:rPr lang="en-US" sz="2400" dirty="0">
                <a:latin typeface="Courier"/>
              </a:rPr>
              <a:t>p4 </a:t>
            </a:r>
            <a:r>
              <a:rPr lang="en-US" sz="2400" dirty="0">
                <a:solidFill>
                  <a:srgbClr val="007020"/>
                </a:solidFill>
                <a:latin typeface="Courier"/>
              </a:rPr>
              <a:t>&lt;-</a:t>
            </a:r>
            <a:r>
              <a:rPr lang="en-US" sz="2400" dirty="0">
                <a:latin typeface="Courier"/>
              </a:rPr>
              <a:t> </a:t>
            </a:r>
            <a:r>
              <a:rPr lang="en-US" sz="2400" dirty="0" err="1">
                <a:solidFill>
                  <a:srgbClr val="06287E"/>
                </a:solidFill>
                <a:latin typeface="Courier"/>
              </a:rPr>
              <a:t>plot_energies</a:t>
            </a:r>
            <a:r>
              <a:rPr lang="en-US" sz="2400" dirty="0">
                <a:latin typeface="Courier"/>
              </a:rPr>
              <a:t>( </a:t>
            </a:r>
            <a:r>
              <a:rPr lang="en-US" sz="2400" dirty="0" err="1">
                <a:latin typeface="Courier"/>
              </a:rPr>
              <a:t>world_energy</a:t>
            </a:r>
            <a:r>
              <a:rPr lang="en-US" sz="2400" dirty="0">
                <a:latin typeface="Courier"/>
              </a:rPr>
              <a:t>,</a:t>
            </a:r>
          </a:p>
          <a:p>
            <a:pPr lvl="0" indent="0">
              <a:spcBef>
                <a:spcPts val="0"/>
              </a:spcBef>
              <a:buNone/>
            </a:pPr>
            <a:r>
              <a:rPr lang="en-US" sz="2400" dirty="0">
                <a:latin typeface="Courier"/>
              </a:rPr>
              <a:t>                     </a:t>
            </a:r>
            <a:r>
              <a:rPr lang="en-US" sz="2400" dirty="0" err="1">
                <a:latin typeface="Courier"/>
              </a:rPr>
              <a:t>sorted_share_energy</a:t>
            </a:r>
            <a:r>
              <a:rPr lang="en-US" sz="2400" dirty="0">
                <a:latin typeface="Courier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1167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äsentation_files/figure-pptx/plot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0386" y="1339144"/>
            <a:ext cx="8083228" cy="504847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räsentation_files/figure-pptx/plot%20super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146" y="528540"/>
            <a:ext cx="8608854" cy="60211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3. Methoden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400" b="1" dirty="0" err="1"/>
              <a:t>Gewichtete</a:t>
            </a:r>
            <a:r>
              <a:rPr sz="2400" b="1" dirty="0"/>
              <a:t> </a:t>
            </a:r>
            <a:r>
              <a:rPr sz="2400" b="1" dirty="0" err="1"/>
              <a:t>lineare</a:t>
            </a:r>
            <a:r>
              <a:rPr sz="2400" b="1" dirty="0"/>
              <a:t> Regression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83883-786F-AB43-ABA2-A2A10CFFE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34" y="3494760"/>
            <a:ext cx="6098931" cy="1421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BEB50-A3CD-6941-9DBA-8535C13D5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73" y="2152406"/>
            <a:ext cx="6352254" cy="1159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2A983-343D-EF43-B722-227B2A2B5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780" y="4982584"/>
            <a:ext cx="2140438" cy="13261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4. </a:t>
            </a:r>
            <a:r>
              <a:rPr dirty="0" err="1"/>
              <a:t>Ergebnisse</a:t>
            </a:r>
            <a:r>
              <a:rPr lang="en-US" altLang="zh-CN" dirty="0"/>
              <a:t>,</a:t>
            </a:r>
            <a:r>
              <a:rPr dirty="0"/>
              <a:t> </a:t>
            </a:r>
            <a:r>
              <a:rPr dirty="0" err="1"/>
              <a:t>Schlussfolgerungen</a:t>
            </a:r>
            <a:endParaRPr dirty="0"/>
          </a:p>
        </p:txBody>
      </p:sp>
      <p:pic>
        <p:nvPicPr>
          <p:cNvPr id="6" name="Picture 5" descr="Präsentation_files/figure-pptx/plot3-1.png">
            <a:extLst>
              <a:ext uri="{FF2B5EF4-FFF2-40B4-BE49-F238E27FC236}">
                <a16:creationId xmlns:a16="http://schemas.microsoft.com/office/drawing/2014/main" id="{73A74434-7CE6-C54C-84CF-B503D25AB7B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3533" y="2223352"/>
            <a:ext cx="8676861" cy="289228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82</Words>
  <Application>Microsoft Macintosh PowerPoint</Application>
  <PresentationFormat>On-screen Show (4:3)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Bericht</vt:lpstr>
      <vt:lpstr>1. Einleitung</vt:lpstr>
      <vt:lpstr>2. Explorative Datenanalyse</vt:lpstr>
      <vt:lpstr>PowerPoint Presentation</vt:lpstr>
      <vt:lpstr>PowerPoint Presentation</vt:lpstr>
      <vt:lpstr>PowerPoint Presentation</vt:lpstr>
      <vt:lpstr>PowerPoint Presentation</vt:lpstr>
      <vt:lpstr>3. Methoden</vt:lpstr>
      <vt:lpstr>4. Ergebnisse, Schlussfolgerungen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Bericht</dc:title>
  <dc:creator>Gruppe 78</dc:creator>
  <cp:keywords/>
  <cp:lastModifiedBy>Zhou Oskar</cp:lastModifiedBy>
  <cp:revision>6</cp:revision>
  <dcterms:created xsi:type="dcterms:W3CDTF">2022-02-12T17:35:16Z</dcterms:created>
  <dcterms:modified xsi:type="dcterms:W3CDTF">2022-02-12T18:27:06Z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12.02.2022</vt:lpwstr>
  </property>
  <property fmtid="{D5CDD505-2E9C-101B-9397-08002B2CF9AE}" pid="3" name="output">
    <vt:lpwstr>powerpoint_presentation</vt:lpwstr>
  </property>
</Properties>
</file>