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27"/>
  </p:notesMasterIdLst>
  <p:sldIdLst>
    <p:sldId id="296" r:id="rId3"/>
    <p:sldId id="293" r:id="rId4"/>
    <p:sldId id="287" r:id="rId5"/>
    <p:sldId id="299" r:id="rId6"/>
    <p:sldId id="309" r:id="rId7"/>
    <p:sldId id="300" r:id="rId8"/>
    <p:sldId id="311" r:id="rId9"/>
    <p:sldId id="314" r:id="rId10"/>
    <p:sldId id="304" r:id="rId11"/>
    <p:sldId id="298" r:id="rId12"/>
    <p:sldId id="306" r:id="rId13"/>
    <p:sldId id="301" r:id="rId14"/>
    <p:sldId id="315" r:id="rId15"/>
    <p:sldId id="313" r:id="rId16"/>
    <p:sldId id="307" r:id="rId17"/>
    <p:sldId id="302" r:id="rId18"/>
    <p:sldId id="312" r:id="rId19"/>
    <p:sldId id="316" r:id="rId20"/>
    <p:sldId id="305" r:id="rId21"/>
    <p:sldId id="308" r:id="rId22"/>
    <p:sldId id="303" r:id="rId23"/>
    <p:sldId id="310" r:id="rId24"/>
    <p:sldId id="295" r:id="rId25"/>
    <p:sldId id="317" r:id="rId26"/>
  </p:sldIdLst>
  <p:sldSz cx="9144000" cy="5145088"/>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1"/>
    <a:srgbClr val="F5F5F6"/>
    <a:srgbClr val="18507E"/>
    <a:srgbClr val="EFEFEF"/>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402" y="96"/>
      </p:cViewPr>
      <p:guideLst>
        <p:guide orient="horz" pos="1621"/>
        <p:guide pos="2880"/>
      </p:guideLst>
    </p:cSldViewPr>
  </p:slideViewPr>
  <p:notesTextViewPr>
    <p:cViewPr>
      <p:scale>
        <a:sx n="100" d="100"/>
        <a:sy n="100" d="100"/>
      </p:scale>
      <p:origin x="0" y="0"/>
    </p:cViewPr>
  </p:notesTextViewPr>
  <p:sorterViewPr>
    <p:cViewPr varScale="1">
      <p:scale>
        <a:sx n="1" d="1"/>
        <a:sy n="1" d="1"/>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pPr/>
              <a:t>2019/5/28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pPr/>
              <a:t>‹#›</a:t>
            </a:fld>
            <a:endParaRPr lang="zh-CN" altLang="en-US"/>
          </a:p>
        </p:txBody>
      </p:sp>
    </p:spTree>
    <p:extLst>
      <p:ext uri="{BB962C8B-B14F-4D97-AF65-F5344CB8AC3E}">
        <p14:creationId xmlns:p14="http://schemas.microsoft.com/office/powerpoint/2010/main" val="162575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a:t>
            </a:fld>
            <a:endParaRPr lang="zh-CN" altLang="en-US"/>
          </a:p>
        </p:txBody>
      </p:sp>
    </p:spTree>
    <p:extLst>
      <p:ext uri="{BB962C8B-B14F-4D97-AF65-F5344CB8AC3E}">
        <p14:creationId xmlns:p14="http://schemas.microsoft.com/office/powerpoint/2010/main" val="360806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10</a:t>
            </a:fld>
            <a:endParaRPr lang="zh-CN" altLang="en-US"/>
          </a:p>
        </p:txBody>
      </p:sp>
    </p:spTree>
    <p:extLst>
      <p:ext uri="{BB962C8B-B14F-4D97-AF65-F5344CB8AC3E}">
        <p14:creationId xmlns:p14="http://schemas.microsoft.com/office/powerpoint/2010/main" val="187811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C866F-7645-4B2C-AA4F-7F01F792FFBB}" type="slidenum">
              <a:rPr lang="zh-CN" altLang="en-US" smtClean="0"/>
              <a:t>11</a:t>
            </a:fld>
            <a:endParaRPr lang="zh-CN" altLang="en-US"/>
          </a:p>
        </p:txBody>
      </p:sp>
    </p:spTree>
    <p:extLst>
      <p:ext uri="{BB962C8B-B14F-4D97-AF65-F5344CB8AC3E}">
        <p14:creationId xmlns:p14="http://schemas.microsoft.com/office/powerpoint/2010/main" val="97974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12</a:t>
            </a:fld>
            <a:endParaRPr lang="zh-CN" altLang="en-US"/>
          </a:p>
        </p:txBody>
      </p:sp>
    </p:spTree>
    <p:extLst>
      <p:ext uri="{BB962C8B-B14F-4D97-AF65-F5344CB8AC3E}">
        <p14:creationId xmlns:p14="http://schemas.microsoft.com/office/powerpoint/2010/main" val="182138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13</a:t>
            </a:fld>
            <a:endParaRPr lang="en-US" altLang="zh-CN"/>
          </a:p>
        </p:txBody>
      </p:sp>
    </p:spTree>
    <p:extLst>
      <p:ext uri="{BB962C8B-B14F-4D97-AF65-F5344CB8AC3E}">
        <p14:creationId xmlns:p14="http://schemas.microsoft.com/office/powerpoint/2010/main" val="300610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14</a:t>
            </a:fld>
            <a:endParaRPr lang="zh-CN" altLang="en-US"/>
          </a:p>
        </p:txBody>
      </p:sp>
    </p:spTree>
    <p:extLst>
      <p:ext uri="{BB962C8B-B14F-4D97-AF65-F5344CB8AC3E}">
        <p14:creationId xmlns:p14="http://schemas.microsoft.com/office/powerpoint/2010/main" val="369487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5A406BC-D7D8-4BC7-9764-9CCB5A963F1C}" type="slidenum">
              <a:rPr lang="zh-CN" altLang="en-US" smtClean="0">
                <a:latin typeface="Calibri" panose="020F0502020204030204" pitchFamily="34" charset="0"/>
              </a:rPr>
              <a:pPr/>
              <a:t>15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36597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16</a:t>
            </a:fld>
            <a:endParaRPr lang="zh-CN" altLang="en-US"/>
          </a:p>
        </p:txBody>
      </p:sp>
    </p:spTree>
    <p:extLst>
      <p:ext uri="{BB962C8B-B14F-4D97-AF65-F5344CB8AC3E}">
        <p14:creationId xmlns:p14="http://schemas.microsoft.com/office/powerpoint/2010/main" val="2959662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BE49CE-362A-4DF5-9005-5EB7F0BB0C48}" type="slidenum">
              <a:rPr lang="zh-CN" altLang="en-US" smtClean="0"/>
              <a:t>17</a:t>
            </a:fld>
            <a:endParaRPr lang="zh-CN" altLang="en-US"/>
          </a:p>
        </p:txBody>
      </p:sp>
    </p:spTree>
    <p:extLst>
      <p:ext uri="{BB962C8B-B14F-4D97-AF65-F5344CB8AC3E}">
        <p14:creationId xmlns:p14="http://schemas.microsoft.com/office/powerpoint/2010/main" val="3068521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18</a:t>
            </a:fld>
            <a:endParaRPr lang="en-US" altLang="zh-CN"/>
          </a:p>
        </p:txBody>
      </p:sp>
    </p:spTree>
    <p:extLst>
      <p:ext uri="{BB962C8B-B14F-4D97-AF65-F5344CB8AC3E}">
        <p14:creationId xmlns:p14="http://schemas.microsoft.com/office/powerpoint/2010/main" val="1266440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19</a:t>
            </a:fld>
            <a:endParaRPr lang="zh-CN" altLang="en-US"/>
          </a:p>
        </p:txBody>
      </p:sp>
    </p:spTree>
    <p:extLst>
      <p:ext uri="{BB962C8B-B14F-4D97-AF65-F5344CB8AC3E}">
        <p14:creationId xmlns:p14="http://schemas.microsoft.com/office/powerpoint/2010/main" val="146289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2</a:t>
            </a:fld>
            <a:endParaRPr lang="zh-CN" altLang="en-US"/>
          </a:p>
        </p:txBody>
      </p:sp>
    </p:spTree>
    <p:extLst>
      <p:ext uri="{BB962C8B-B14F-4D97-AF65-F5344CB8AC3E}">
        <p14:creationId xmlns:p14="http://schemas.microsoft.com/office/powerpoint/2010/main" val="804171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20</a:t>
            </a:fld>
            <a:endParaRPr lang="zh-CN" altLang="en-US"/>
          </a:p>
        </p:txBody>
      </p:sp>
    </p:spTree>
    <p:extLst>
      <p:ext uri="{BB962C8B-B14F-4D97-AF65-F5344CB8AC3E}">
        <p14:creationId xmlns:p14="http://schemas.microsoft.com/office/powerpoint/2010/main" val="883725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21</a:t>
            </a:fld>
            <a:endParaRPr lang="zh-CN" altLang="en-US"/>
          </a:p>
        </p:txBody>
      </p:sp>
    </p:spTree>
    <p:extLst>
      <p:ext uri="{BB962C8B-B14F-4D97-AF65-F5344CB8AC3E}">
        <p14:creationId xmlns:p14="http://schemas.microsoft.com/office/powerpoint/2010/main" val="13826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EF1499-C8D1-4AB0-883C-35397D49C447}" type="slidenum">
              <a:rPr lang="zh-CN" altLang="en-US" smtClean="0"/>
              <a:t>22</a:t>
            </a:fld>
            <a:endParaRPr lang="zh-CN" altLang="en-US"/>
          </a:p>
        </p:txBody>
      </p:sp>
    </p:spTree>
    <p:extLst>
      <p:ext uri="{BB962C8B-B14F-4D97-AF65-F5344CB8AC3E}">
        <p14:creationId xmlns:p14="http://schemas.microsoft.com/office/powerpoint/2010/main" val="2737779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23</a:t>
            </a:fld>
            <a:endParaRPr lang="zh-CN" altLang="en-US" dirty="0">
              <a:solidFill>
                <a:prstClr val="black"/>
              </a:solidFill>
            </a:endParaRPr>
          </a:p>
        </p:txBody>
      </p:sp>
    </p:spTree>
    <p:extLst>
      <p:ext uri="{BB962C8B-B14F-4D97-AF65-F5344CB8AC3E}">
        <p14:creationId xmlns:p14="http://schemas.microsoft.com/office/powerpoint/2010/main" val="2600678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24</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868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3</a:t>
            </a:fld>
            <a:endParaRPr lang="en-US" altLang="zh-CN"/>
          </a:p>
        </p:txBody>
      </p:sp>
    </p:spTree>
    <p:extLst>
      <p:ext uri="{BB962C8B-B14F-4D97-AF65-F5344CB8AC3E}">
        <p14:creationId xmlns:p14="http://schemas.microsoft.com/office/powerpoint/2010/main" val="292650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4</a:t>
            </a:fld>
            <a:endParaRPr lang="zh-CN" altLang="en-US"/>
          </a:p>
        </p:txBody>
      </p:sp>
    </p:spTree>
    <p:extLst>
      <p:ext uri="{BB962C8B-B14F-4D97-AF65-F5344CB8AC3E}">
        <p14:creationId xmlns:p14="http://schemas.microsoft.com/office/powerpoint/2010/main" val="155232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0C54F18-287D-4D0A-AC97-80AE977C1D1D}" type="slidenum">
              <a:rPr lang="zh-CN" altLang="en-US" smtClean="0">
                <a:latin typeface="Calibri" panose="020F0502020204030204" pitchFamily="34" charset="0"/>
              </a:rPr>
              <a:pPr/>
              <a:t>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2311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6</a:t>
            </a:fld>
            <a:endParaRPr lang="zh-CN" altLang="en-US"/>
          </a:p>
        </p:txBody>
      </p:sp>
    </p:spTree>
    <p:extLst>
      <p:ext uri="{BB962C8B-B14F-4D97-AF65-F5344CB8AC3E}">
        <p14:creationId xmlns:p14="http://schemas.microsoft.com/office/powerpoint/2010/main" val="414858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526" rtl="0" eaLnBrk="1" fontAlgn="auto" latinLnBrk="0" hangingPunct="1">
              <a:lnSpc>
                <a:spcPct val="100000"/>
              </a:lnSpc>
              <a:spcBef>
                <a:spcPts val="0"/>
              </a:spcBef>
              <a:spcAft>
                <a:spcPts val="0"/>
              </a:spcAft>
              <a:buClrTx/>
              <a:buSzTx/>
              <a:buFontTx/>
              <a:buNone/>
              <a:tabLst/>
              <a:defRPr/>
            </a:pPr>
            <a:fld id="{1B40826B-D42A-9844-8E6E-DB15A56B1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52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0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8</a:t>
            </a:fld>
            <a:endParaRPr lang="en-US" altLang="zh-CN"/>
          </a:p>
        </p:txBody>
      </p:sp>
    </p:spTree>
    <p:extLst>
      <p:ext uri="{BB962C8B-B14F-4D97-AF65-F5344CB8AC3E}">
        <p14:creationId xmlns:p14="http://schemas.microsoft.com/office/powerpoint/2010/main" val="43877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9</a:t>
            </a:fld>
            <a:endParaRPr lang="zh-CN" altLang="en-US"/>
          </a:p>
        </p:txBody>
      </p:sp>
    </p:spTree>
    <p:extLst>
      <p:ext uri="{BB962C8B-B14F-4D97-AF65-F5344CB8AC3E}">
        <p14:creationId xmlns:p14="http://schemas.microsoft.com/office/powerpoint/2010/main" val="5280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pPr/>
              <a:t>‹#›</a:t>
            </a:fld>
            <a:endParaRPr lang="zh-CN" altLang="en-US"/>
          </a:p>
        </p:txBody>
      </p:sp>
    </p:spTree>
    <p:extLst>
      <p:ext uri="{BB962C8B-B14F-4D97-AF65-F5344CB8AC3E}">
        <p14:creationId xmlns:p14="http://schemas.microsoft.com/office/powerpoint/2010/main" val="1570228082"/>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719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BC297B50-B42C-4DAD-A99D-FCB3877D5918}"/>
              </a:ext>
            </a:extLst>
          </p:cNvPr>
          <p:cNvGrpSpPr/>
          <p:nvPr userDrawn="1"/>
        </p:nvGrpSpPr>
        <p:grpSpPr>
          <a:xfrm>
            <a:off x="249879" y="185795"/>
            <a:ext cx="2395426" cy="1537536"/>
            <a:chOff x="333171" y="247650"/>
            <a:chExt cx="3193901" cy="2049415"/>
          </a:xfrm>
        </p:grpSpPr>
        <p:grpSp>
          <p:nvGrpSpPr>
            <p:cNvPr id="7" name="组合 6">
              <a:extLst>
                <a:ext uri="{FF2B5EF4-FFF2-40B4-BE49-F238E27FC236}">
                  <a16:creationId xmlns="" xmlns:a16="http://schemas.microsoft.com/office/drawing/2014/main" id="{24121E2E-4DAB-4814-83E8-E9A7D429C5F7}"/>
                </a:ext>
              </a:extLst>
            </p:cNvPr>
            <p:cNvGrpSpPr/>
            <p:nvPr userDrawn="1"/>
          </p:nvGrpSpPr>
          <p:grpSpPr>
            <a:xfrm>
              <a:off x="333171" y="247650"/>
              <a:ext cx="3193901" cy="2049415"/>
              <a:chOff x="1745241" y="2201394"/>
              <a:chExt cx="5017993" cy="3219871"/>
            </a:xfrm>
          </p:grpSpPr>
          <p:sp>
            <p:nvSpPr>
              <p:cNvPr id="8" name="矩形 7">
                <a:extLst>
                  <a:ext uri="{FF2B5EF4-FFF2-40B4-BE49-F238E27FC236}">
                    <a16:creationId xmlns="" xmlns:a16="http://schemas.microsoft.com/office/drawing/2014/main" id="{B75C142E-259F-4B0A-A31B-536B5890527C}"/>
                  </a:ext>
                </a:extLst>
              </p:cNvPr>
              <p:cNvSpPr/>
              <p:nvPr/>
            </p:nvSpPr>
            <p:spPr>
              <a:xfrm rot="1451767">
                <a:off x="2638553" y="3238839"/>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9" name="六边形 8">
                <a:extLst>
                  <a:ext uri="{FF2B5EF4-FFF2-40B4-BE49-F238E27FC236}">
                    <a16:creationId xmlns="" xmlns:a16="http://schemas.microsoft.com/office/drawing/2014/main" id="{6664E429-F18F-4E2B-944B-8908F9713E6D}"/>
                  </a:ext>
                </a:extLst>
              </p:cNvPr>
              <p:cNvSpPr/>
              <p:nvPr/>
            </p:nvSpPr>
            <p:spPr>
              <a:xfrm rot="5400000">
                <a:off x="1593877" y="2352758"/>
                <a:ext cx="2194773" cy="1892046"/>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8F445BA0-60B5-4D36-A576-19C69C1B0F52}"/>
                </a:ext>
              </a:extLst>
            </p:cNvPr>
            <p:cNvSpPr/>
            <p:nvPr userDrawn="1"/>
          </p:nvSpPr>
          <p:spPr>
            <a:xfrm>
              <a:off x="519582" y="479501"/>
              <a:ext cx="831443" cy="1599944"/>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你的题目</a:t>
              </a:r>
            </a:p>
          </p:txBody>
        </p:sp>
      </p:grpSp>
    </p:spTree>
    <p:extLst>
      <p:ext uri="{BB962C8B-B14F-4D97-AF65-F5344CB8AC3E}">
        <p14:creationId xmlns:p14="http://schemas.microsoft.com/office/powerpoint/2010/main" val="4424139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7938"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166965"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809292"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81858"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066207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984757" y="2252576"/>
            <a:ext cx="1174487" cy="1174849"/>
          </a:xfrm>
          <a:custGeom>
            <a:avLst/>
            <a:gdLst>
              <a:gd name="connsiteX0" fmla="*/ 782991 w 1565982"/>
              <a:gd name="connsiteY0" fmla="*/ 0 h 1565982"/>
              <a:gd name="connsiteX1" fmla="*/ 1565982 w 1565982"/>
              <a:gd name="connsiteY1" fmla="*/ 782991 h 1565982"/>
              <a:gd name="connsiteX2" fmla="*/ 782991 w 1565982"/>
              <a:gd name="connsiteY2" fmla="*/ 1565982 h 1565982"/>
              <a:gd name="connsiteX3" fmla="*/ 0 w 1565982"/>
              <a:gd name="connsiteY3" fmla="*/ 782991 h 1565982"/>
              <a:gd name="connsiteX4" fmla="*/ 782991 w 1565982"/>
              <a:gd name="connsiteY4" fmla="*/ 0 h 1565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982" h="1565982">
                <a:moveTo>
                  <a:pt x="782991" y="0"/>
                </a:moveTo>
                <a:cubicBezTo>
                  <a:pt x="1215425" y="0"/>
                  <a:pt x="1565982" y="350557"/>
                  <a:pt x="1565982" y="782991"/>
                </a:cubicBezTo>
                <a:cubicBezTo>
                  <a:pt x="1565982" y="1215425"/>
                  <a:pt x="1215425" y="1565982"/>
                  <a:pt x="782991" y="1565982"/>
                </a:cubicBezTo>
                <a:cubicBezTo>
                  <a:pt x="350557" y="1565982"/>
                  <a:pt x="0" y="1215425"/>
                  <a:pt x="0" y="782991"/>
                </a:cubicBezTo>
                <a:cubicBezTo>
                  <a:pt x="0" y="350557"/>
                  <a:pt x="350557" y="0"/>
                  <a:pt x="78299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5147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650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09372"/>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02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7902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9626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264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700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042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4621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4047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8266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995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09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pPr/>
              <a:t>‹#›</a:t>
            </a:fld>
            <a:endParaRPr lang="zh-CN" altLang="en-US"/>
          </a:p>
        </p:txBody>
      </p:sp>
      <p:sp>
        <p:nvSpPr>
          <p:cNvPr id="5" name="文本框 9"/>
          <p:cNvSpPr txBox="1"/>
          <p:nvPr userDrawn="1"/>
        </p:nvSpPr>
        <p:spPr>
          <a:xfrm>
            <a:off x="1024382" y="211849"/>
            <a:ext cx="1963442" cy="267374"/>
          </a:xfrm>
          <a:prstGeom prst="rect">
            <a:avLst/>
          </a:prstGeom>
          <a:noFill/>
        </p:spPr>
        <p:txBody>
          <a:bodyPr wrap="square" lIns="51428" tIns="25714" rIns="51428" bIns="25714" rtlCol="0">
            <a:spAutoFit/>
          </a:bodyPr>
          <a:lstStyle/>
          <a:p>
            <a:pPr marL="0" lvl="1"/>
            <a:r>
              <a:rPr lang="zh-CN" altLang="en-US" sz="1400" b="1" dirty="0">
                <a:solidFill>
                  <a:schemeClr val="accent2"/>
                </a:solidFill>
                <a:latin typeface="微软雅黑" pitchFamily="34" charset="-122"/>
                <a:ea typeface="微软雅黑" pitchFamily="34" charset="-122"/>
              </a:rPr>
              <a:t>输入文字标</a:t>
            </a:r>
            <a:r>
              <a:rPr lang="zh-CN" altLang="en-US" sz="1400" b="1" dirty="0" smtClean="0">
                <a:solidFill>
                  <a:schemeClr val="accent2"/>
                </a:solidFill>
                <a:latin typeface="微软雅黑" pitchFamily="34" charset="-122"/>
                <a:ea typeface="微软雅黑" pitchFamily="34" charset="-122"/>
              </a:rPr>
              <a:t>题  </a:t>
            </a:r>
            <a:endParaRPr lang="zh-CN" altLang="en-US" sz="1400" b="1" dirty="0">
              <a:solidFill>
                <a:schemeClr val="accent2"/>
              </a:solidFill>
              <a:latin typeface="微软雅黑" pitchFamily="34" charset="-122"/>
              <a:ea typeface="微软雅黑" pitchFamily="34" charset="-122"/>
            </a:endParaRPr>
          </a:p>
        </p:txBody>
      </p:sp>
      <p:sp>
        <p:nvSpPr>
          <p:cNvPr id="16" name="文本框 38"/>
          <p:cNvSpPr txBox="1"/>
          <p:nvPr userDrawn="1"/>
        </p:nvSpPr>
        <p:spPr>
          <a:xfrm>
            <a:off x="980277" y="433683"/>
            <a:ext cx="2304256" cy="266653"/>
          </a:xfrm>
          <a:prstGeom prst="rect">
            <a:avLst/>
          </a:prstGeom>
          <a:noFill/>
        </p:spPr>
        <p:txBody>
          <a:bodyPr wrap="square" lIns="96434" tIns="48217" rIns="96434" bIns="48217" rtlCol="0">
            <a:spAutoFit/>
          </a:bodyPr>
          <a:lstStyle/>
          <a:p>
            <a:pPr algn="dist" defTabSz="964278"/>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ADD RELATED TITLE WORDS</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p:nvPr userDrawn="1"/>
        </p:nvGrpSpPr>
        <p:grpSpPr>
          <a:xfrm>
            <a:off x="360123" y="191782"/>
            <a:ext cx="467461" cy="467461"/>
            <a:chOff x="3728908" y="464874"/>
            <a:chExt cx="1620180" cy="1620180"/>
          </a:xfrm>
        </p:grpSpPr>
        <p:sp>
          <p:nvSpPr>
            <p:cNvPr id="18" name="泪滴形 17"/>
            <p:cNvSpPr/>
            <p:nvPr userDrawn="1"/>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9" name="3         _12"/>
            <p:cNvGrpSpPr>
              <a:grpSpLocks/>
            </p:cNvGrpSpPr>
            <p:nvPr userDrawn="1"/>
          </p:nvGrpSpPr>
          <p:grpSpPr bwMode="auto">
            <a:xfrm>
              <a:off x="3844385" y="591968"/>
              <a:ext cx="1394684" cy="1397900"/>
              <a:chOff x="183" y="1395"/>
              <a:chExt cx="867" cy="869"/>
            </a:xfrm>
            <a:solidFill>
              <a:schemeClr val="tx1">
                <a:lumMod val="50000"/>
                <a:lumOff val="50000"/>
              </a:schemeClr>
            </a:solidFill>
          </p:grpSpPr>
          <p:sp>
            <p:nvSpPr>
              <p:cNvPr id="20"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1"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2"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grpSp>
        <p:grpSp>
          <p:nvGrpSpPr>
            <p:cNvPr id="33" name="2         _13"/>
            <p:cNvGrpSpPr>
              <a:grpSpLocks/>
            </p:cNvGrpSpPr>
            <p:nvPr userDrawn="1"/>
          </p:nvGrpSpPr>
          <p:grpSpPr>
            <a:xfrm>
              <a:off x="4514510" y="827161"/>
              <a:ext cx="54002" cy="927126"/>
              <a:chOff x="5275684" y="1747635"/>
              <a:chExt cx="46296" cy="794824"/>
            </a:xfrm>
          </p:grpSpPr>
          <p:sp>
            <p:nvSpPr>
              <p:cNvPr id="34" name="矩形 3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5" name="矩形 3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nvGrpSpPr>
            <p:cNvPr id="36" name="1          _14"/>
            <p:cNvGrpSpPr>
              <a:grpSpLocks/>
            </p:cNvGrpSpPr>
            <p:nvPr userDrawn="1"/>
          </p:nvGrpSpPr>
          <p:grpSpPr>
            <a:xfrm>
              <a:off x="4269296" y="1245087"/>
              <a:ext cx="552702" cy="91032"/>
              <a:chOff x="5031626" y="2106315"/>
              <a:chExt cx="545439" cy="89837"/>
            </a:xfrm>
          </p:grpSpPr>
          <p:sp>
            <p:nvSpPr>
              <p:cNvPr id="37" name="矩形 3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8" name="矩形 3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49ED60E-3B8D-47C1-9682-1C12509BF99F}" type="datetimeFigureOut">
              <a:rPr lang="zh-CN" altLang="en-US" smtClean="0"/>
              <a:pPr/>
              <a:t>2019/5/28</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2019/5/28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9877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9.xml"/><Relationship Id="rId7" Type="http://schemas.openxmlformats.org/officeDocument/2006/relationships/notesSlide" Target="../notesSlides/notesSlide1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7.xml"/><Relationship Id="rId11" Type="http://schemas.openxmlformats.org/officeDocument/2006/relationships/image" Target="../media/image9.jpeg"/><Relationship Id="rId5" Type="http://schemas.openxmlformats.org/officeDocument/2006/relationships/tags" Target="../tags/tag11.xml"/><Relationship Id="rId10" Type="http://schemas.openxmlformats.org/officeDocument/2006/relationships/image" Target="../media/image8.jpeg"/><Relationship Id="rId4" Type="http://schemas.openxmlformats.org/officeDocument/2006/relationships/tags" Target="../tags/tag10.xml"/><Relationship Id="rId9"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rot="18900000">
            <a:off x="4605894" y="773660"/>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45          _3"/>
          <p:cNvSpPr txBox="1">
            <a:spLocks/>
          </p:cNvSpPr>
          <p:nvPr/>
        </p:nvSpPr>
        <p:spPr>
          <a:xfrm>
            <a:off x="2267744" y="2932584"/>
            <a:ext cx="4644516" cy="358159"/>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Aft>
                <a:spcPct val="0"/>
              </a:spcAft>
              <a:buNone/>
            </a:pP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工作总结 </a:t>
            </a:r>
            <a:r>
              <a:rPr lang="en-US" altLang="zh-CN" sz="1600" b="0" dirty="0" smtClean="0">
                <a:solidFill>
                  <a:srgbClr val="123E61"/>
                </a:solidFill>
                <a:effectLst/>
                <a:latin typeface="微软雅黑" panose="020B0503020204020204" pitchFamily="34" charset="-122"/>
                <a:ea typeface="微软雅黑" panose="020B0503020204020204" pitchFamily="34" charset="-122"/>
                <a:sym typeface="+mn-lt"/>
              </a:rPr>
              <a:t>/ </a:t>
            </a: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年中总结 </a:t>
            </a:r>
            <a:r>
              <a:rPr lang="en-US" altLang="zh-CN" sz="1600" b="0" dirty="0" smtClean="0">
                <a:solidFill>
                  <a:srgbClr val="123E61"/>
                </a:solidFill>
                <a:effectLst/>
                <a:latin typeface="微软雅黑" panose="020B0503020204020204" pitchFamily="34" charset="-122"/>
                <a:ea typeface="微软雅黑" panose="020B0503020204020204" pitchFamily="34" charset="-122"/>
                <a:sym typeface="+mn-lt"/>
              </a:rPr>
              <a:t>/ </a:t>
            </a: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述职报告 </a:t>
            </a:r>
            <a:r>
              <a:rPr lang="en-US" altLang="zh-CN" sz="1600" b="0" dirty="0" smtClean="0">
                <a:solidFill>
                  <a:srgbClr val="123E61"/>
                </a:solidFill>
                <a:effectLst/>
                <a:latin typeface="微软雅黑" panose="020B0503020204020204" pitchFamily="34" charset="-122"/>
                <a:ea typeface="微软雅黑" panose="020B0503020204020204" pitchFamily="34" charset="-122"/>
                <a:sym typeface="+mn-lt"/>
              </a:rPr>
              <a:t>/ </a:t>
            </a: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工作汇报 </a:t>
            </a:r>
            <a:endParaRPr lang="en-US" sz="1600" b="0" dirty="0">
              <a:solidFill>
                <a:srgbClr val="123E61"/>
              </a:solidFill>
              <a:effectLst/>
              <a:latin typeface="微软雅黑" panose="020B0503020204020204" pitchFamily="34" charset="-122"/>
              <a:ea typeface="微软雅黑" panose="020B0503020204020204" pitchFamily="34" charset="-122"/>
              <a:sym typeface="+mn-lt"/>
            </a:endParaRPr>
          </a:p>
        </p:txBody>
      </p:sp>
      <p:sp>
        <p:nvSpPr>
          <p:cNvPr id="5" name="99         _4"/>
          <p:cNvSpPr/>
          <p:nvPr/>
        </p:nvSpPr>
        <p:spPr>
          <a:xfrm>
            <a:off x="1403648" y="2296706"/>
            <a:ext cx="6394370" cy="707886"/>
          </a:xfrm>
          <a:prstGeom prst="rect">
            <a:avLst/>
          </a:prstGeom>
          <a:noFill/>
        </p:spPr>
        <p:txBody>
          <a:bodyPr wrap="square" rtlCol="0">
            <a:spAutoFit/>
          </a:bodyPr>
          <a:lstStyle/>
          <a:p>
            <a:pPr algn="ctr" fontAlgn="base">
              <a:spcBef>
                <a:spcPct val="0"/>
              </a:spcBef>
              <a:spcAft>
                <a:spcPct val="0"/>
              </a:spcAft>
            </a:pPr>
            <a:r>
              <a:rPr lang="zh-CN" altLang="en-US" sz="4000" b="1" spc="300" dirty="0">
                <a:ln w="6350">
                  <a:noFill/>
                </a:ln>
                <a:solidFill>
                  <a:srgbClr val="123E61"/>
                </a:solidFill>
                <a:latin typeface="微软雅黑" panose="020B0503020204020204" pitchFamily="34" charset="-122"/>
                <a:ea typeface="微软雅黑" panose="020B0503020204020204" pitchFamily="34" charset="-122"/>
                <a:cs typeface="+mn-ea"/>
                <a:sym typeface="+mn-lt"/>
              </a:rPr>
              <a:t>极简</a:t>
            </a:r>
            <a:r>
              <a:rPr lang="zh-CN" altLang="en-US"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工</a:t>
            </a:r>
            <a:r>
              <a:rPr lang="zh-CN" altLang="en-US"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作总结计划</a:t>
            </a:r>
            <a:r>
              <a:rPr lang="en-US" altLang="zh-CN"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PPT</a:t>
            </a:r>
            <a:endParaRPr lang="zh-CN" altLang="en-US" sz="40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6" name="3         _12"/>
          <p:cNvGrpSpPr>
            <a:grpSpLocks/>
          </p:cNvGrpSpPr>
          <p:nvPr/>
        </p:nvGrpSpPr>
        <p:grpSpPr bwMode="auto">
          <a:xfrm>
            <a:off x="3844385" y="591968"/>
            <a:ext cx="1394684" cy="1397900"/>
            <a:chOff x="183" y="1395"/>
            <a:chExt cx="867" cy="869"/>
          </a:xfrm>
          <a:solidFill>
            <a:schemeClr val="tx1">
              <a:lumMod val="50000"/>
              <a:lumOff val="50000"/>
            </a:schemeClr>
          </a:solidFill>
        </p:grpSpPr>
        <p:sp>
          <p:nvSpPr>
            <p:cNvPr id="7"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20" name="2         _13"/>
          <p:cNvGrpSpPr>
            <a:grpSpLocks/>
          </p:cNvGrpSpPr>
          <p:nvPr/>
        </p:nvGrpSpPr>
        <p:grpSpPr>
          <a:xfrm>
            <a:off x="4514510" y="827161"/>
            <a:ext cx="54002" cy="927126"/>
            <a:chOff x="5275684" y="1747635"/>
            <a:chExt cx="46296" cy="794824"/>
          </a:xfrm>
        </p:grpSpPr>
        <p:sp>
          <p:nvSpPr>
            <p:cNvPr id="21" name="矩形 20"/>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3" name="1          _14"/>
          <p:cNvGrpSpPr>
            <a:grpSpLocks/>
          </p:cNvGrpSpPr>
          <p:nvPr/>
        </p:nvGrpSpPr>
        <p:grpSpPr>
          <a:xfrm>
            <a:off x="4269296" y="1245087"/>
            <a:ext cx="552702" cy="91032"/>
            <a:chOff x="5031626" y="2106315"/>
            <a:chExt cx="545439" cy="89837"/>
          </a:xfrm>
        </p:grpSpPr>
        <p:sp>
          <p:nvSpPr>
            <p:cNvPr id="24" name="矩形 23"/>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7" name="45345          _2"/>
          <p:cNvGrpSpPr/>
          <p:nvPr/>
        </p:nvGrpSpPr>
        <p:grpSpPr>
          <a:xfrm>
            <a:off x="3239852" y="4579660"/>
            <a:ext cx="3067338" cy="246221"/>
            <a:chOff x="4551668" y="4224785"/>
            <a:chExt cx="4090729" cy="328370"/>
          </a:xfrm>
        </p:grpSpPr>
        <p:sp>
          <p:nvSpPr>
            <p:cNvPr id="28" name="Oval 15"/>
            <p:cNvSpPr>
              <a:spLocks/>
            </p:cNvSpPr>
            <p:nvPr/>
          </p:nvSpPr>
          <p:spPr bwMode="auto">
            <a:xfrm>
              <a:off x="6733798" y="4265768"/>
              <a:ext cx="219347" cy="219347"/>
            </a:xfrm>
            <a:prstGeom prst="ellipse">
              <a:avLst/>
            </a:prstGeom>
            <a:solidFill>
              <a:srgbClr val="123E61"/>
            </a:solidFill>
            <a:ln>
              <a:noFill/>
            </a:ln>
            <a:effectLst/>
            <a:ex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9" name="Group 16"/>
            <p:cNvGrpSpPr>
              <a:grpSpLocks/>
            </p:cNvGrpSpPr>
            <p:nvPr/>
          </p:nvGrpSpPr>
          <p:grpSpPr bwMode="auto">
            <a:xfrm>
              <a:off x="6804182" y="4309707"/>
              <a:ext cx="78599" cy="126335"/>
              <a:chOff x="5746" y="3144"/>
              <a:chExt cx="215" cy="345"/>
            </a:xfrm>
            <a:solidFill>
              <a:schemeClr val="accent1"/>
            </a:solidFill>
          </p:grpSpPr>
          <p:sp>
            <p:nvSpPr>
              <p:cNvPr id="36" name="Freeform 17"/>
              <p:cNvSpPr>
                <a:spLocks/>
              </p:cNvSpPr>
              <p:nvPr/>
            </p:nvSpPr>
            <p:spPr bwMode="auto">
              <a:xfrm>
                <a:off x="5779"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37" name="Freeform 18"/>
              <p:cNvSpPr>
                <a:spLocks/>
              </p:cNvSpPr>
              <p:nvPr/>
            </p:nvSpPr>
            <p:spPr bwMode="auto">
              <a:xfrm>
                <a:off x="574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30" name="Text Box 20"/>
            <p:cNvSpPr txBox="1">
              <a:spLocks/>
            </p:cNvSpPr>
            <p:nvPr/>
          </p:nvSpPr>
          <p:spPr bwMode="auto">
            <a:xfrm>
              <a:off x="6959496" y="4224785"/>
              <a:ext cx="1682901" cy="32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000" dirty="0">
                  <a:solidFill>
                    <a:srgbClr val="123E61"/>
                  </a:solidFill>
                  <a:latin typeface="微软雅黑" panose="020B0503020204020204" pitchFamily="34" charset="-122"/>
                  <a:ea typeface="微软雅黑" panose="020B0503020204020204" pitchFamily="34" charset="-122"/>
                  <a:cs typeface="+mn-ea"/>
                  <a:sym typeface="+mn-lt"/>
                </a:rPr>
                <a:t>日期：</a:t>
              </a:r>
              <a:r>
                <a:rPr lang="en-US" altLang="zh-CN" sz="1000" dirty="0" smtClean="0">
                  <a:solidFill>
                    <a:srgbClr val="123E61"/>
                  </a:solidFill>
                  <a:latin typeface="微软雅黑" panose="020B0503020204020204" pitchFamily="34" charset="-122"/>
                  <a:ea typeface="微软雅黑" panose="020B0503020204020204" pitchFamily="34" charset="-122"/>
                  <a:cs typeface="+mn-ea"/>
                  <a:sym typeface="+mn-lt"/>
                </a:rPr>
                <a:t>20XX.0X.0X</a:t>
              </a:r>
              <a:endParaRPr lang="en-US" altLang="zh-CN" sz="10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1" name="Oval 10"/>
            <p:cNvSpPr>
              <a:spLocks/>
            </p:cNvSpPr>
            <p:nvPr/>
          </p:nvSpPr>
          <p:spPr bwMode="auto">
            <a:xfrm>
              <a:off x="4551668" y="4259514"/>
              <a:ext cx="219347" cy="219347"/>
            </a:xfrm>
            <a:prstGeom prst="ellipse">
              <a:avLst/>
            </a:prstGeom>
            <a:solidFill>
              <a:srgbClr val="123E61"/>
            </a:solidFill>
            <a:ln>
              <a:noFill/>
            </a:ln>
            <a:effectLst/>
            <a:ex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32" name="组合 31"/>
            <p:cNvGrpSpPr/>
            <p:nvPr/>
          </p:nvGrpSpPr>
          <p:grpSpPr>
            <a:xfrm>
              <a:off x="4611357" y="4307395"/>
              <a:ext cx="100336" cy="114060"/>
              <a:chOff x="860980" y="3583766"/>
              <a:chExt cx="100336" cy="114060"/>
            </a:xfrm>
            <a:solidFill>
              <a:schemeClr val="accent1"/>
            </a:solidFill>
          </p:grpSpPr>
          <p:sp>
            <p:nvSpPr>
              <p:cNvPr id="34" name="Freeform 12"/>
              <p:cNvSpPr>
                <a:spLocks/>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35" name="Freeform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33" name="矩形 32"/>
            <p:cNvSpPr/>
            <p:nvPr/>
          </p:nvSpPr>
          <p:spPr>
            <a:xfrm>
              <a:off x="4770877" y="4224785"/>
              <a:ext cx="1580285" cy="32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000" dirty="0">
                  <a:solidFill>
                    <a:srgbClr val="123E61"/>
                  </a:solidFill>
                  <a:latin typeface="微软雅黑" panose="020B0503020204020204" pitchFamily="34" charset="-122"/>
                  <a:ea typeface="微软雅黑" panose="020B0503020204020204" pitchFamily="34" charset="-122"/>
                  <a:cs typeface="+mn-ea"/>
                  <a:sym typeface="+mn-lt"/>
                </a:rPr>
                <a:t>汇报人</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a:t>
              </a:r>
              <a:r>
                <a:rPr lang="zh-CN" altLang="en-US" sz="1000" dirty="0">
                  <a:solidFill>
                    <a:srgbClr val="123E61"/>
                  </a:solidFill>
                  <a:latin typeface="微软雅黑" panose="020B0503020204020204" pitchFamily="34" charset="-122"/>
                  <a:ea typeface="微软雅黑" panose="020B0503020204020204" pitchFamily="34" charset="-122"/>
                  <a:cs typeface="+mn-ea"/>
                  <a:sym typeface="+mn-lt"/>
                </a:rPr>
                <a:t>优</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品</a:t>
              </a:r>
              <a:r>
                <a:rPr lang="en-US" altLang="zh-CN" sz="1000" dirty="0" smtClean="0">
                  <a:solidFill>
                    <a:srgbClr val="123E61"/>
                  </a:solidFill>
                  <a:latin typeface="微软雅黑" panose="020B0503020204020204" pitchFamily="34" charset="-122"/>
                  <a:ea typeface="微软雅黑" panose="020B0503020204020204" pitchFamily="34" charset="-122"/>
                  <a:cs typeface="+mn-ea"/>
                  <a:sym typeface="+mn-lt"/>
                </a:rPr>
                <a:t>PPT</a:t>
              </a:r>
              <a:endParaRPr lang="zh-CN" altLang="en-US" sz="1000" dirty="0">
                <a:solidFill>
                  <a:srgbClr val="123E61"/>
                </a:solidFill>
                <a:latin typeface="微软雅黑" panose="020B0503020204020204" pitchFamily="34" charset="-122"/>
                <a:ea typeface="微软雅黑" panose="020B0503020204020204" pitchFamily="34" charset="-122"/>
                <a:cs typeface="+mn-ea"/>
                <a:sym typeface="+mn-lt"/>
              </a:endParaRPr>
            </a:p>
          </p:txBody>
        </p:sp>
      </p:grpSp>
      <p:sp>
        <p:nvSpPr>
          <p:cNvPr id="38" name="矩形 259"/>
          <p:cNvSpPr>
            <a:spLocks noChangeArrowheads="1"/>
          </p:cNvSpPr>
          <p:nvPr/>
        </p:nvSpPr>
        <p:spPr bwMode="auto">
          <a:xfrm>
            <a:off x="2263240" y="3362751"/>
            <a:ext cx="4819624"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r>
              <a:rPr lang="zh-CN" altLang="en-US" sz="800" dirty="0" smtClean="0">
                <a:solidFill>
                  <a:schemeClr val="bg1">
                    <a:lumMod val="50000"/>
                  </a:schemeClr>
                </a:solidFill>
                <a:cs typeface="+mn-ea"/>
                <a:sym typeface="+mn-lt"/>
              </a:rPr>
              <a:t>此处添加你的其他文字描述语句及您想要的文字说明文字不宜过多适量体现报告</a:t>
            </a:r>
            <a:r>
              <a:rPr lang="zh-CN" altLang="en-US" sz="800" dirty="0">
                <a:solidFill>
                  <a:schemeClr val="bg1">
                    <a:lumMod val="50000"/>
                  </a:schemeClr>
                </a:solidFill>
                <a:cs typeface="+mn-ea"/>
                <a:sym typeface="+mn-lt"/>
              </a:rPr>
              <a:t>即可此处添加你的其他文字描述语句及您想要的文字说明文字不宜过多适量体现报告即</a:t>
            </a:r>
            <a:r>
              <a:rPr lang="zh-CN" altLang="en-US" sz="800" dirty="0" smtClean="0">
                <a:solidFill>
                  <a:schemeClr val="bg1">
                    <a:lumMod val="50000"/>
                  </a:schemeClr>
                </a:solidFill>
                <a:cs typeface="+mn-ea"/>
                <a:sym typeface="+mn-lt"/>
              </a:rPr>
              <a:t>可此处</a:t>
            </a:r>
            <a:r>
              <a:rPr lang="zh-CN" altLang="en-US" sz="800" dirty="0">
                <a:solidFill>
                  <a:schemeClr val="bg1">
                    <a:lumMod val="50000"/>
                  </a:schemeClr>
                </a:solidFill>
                <a:cs typeface="+mn-ea"/>
                <a:sym typeface="+mn-lt"/>
              </a:rPr>
              <a:t>添加你的其他文字</a:t>
            </a:r>
            <a:r>
              <a:rPr lang="zh-CN" altLang="en-US" sz="800" dirty="0" smtClean="0">
                <a:solidFill>
                  <a:schemeClr val="bg1">
                    <a:lumMod val="50000"/>
                  </a:schemeClr>
                </a:solidFill>
                <a:cs typeface="+mn-ea"/>
                <a:sym typeface="+mn-lt"/>
              </a:rPr>
              <a:t>描述</a:t>
            </a:r>
            <a:endParaRPr lang="en-US" altLang="zh-CN" sz="800" dirty="0" smtClean="0">
              <a:solidFill>
                <a:schemeClr val="bg1">
                  <a:lumMod val="50000"/>
                </a:schemeClr>
              </a:solidFill>
              <a:cs typeface="+mn-ea"/>
              <a:sym typeface="+mn-lt"/>
            </a:endParaRPr>
          </a:p>
          <a:p>
            <a:pPr algn="ctr" fontAlgn="base">
              <a:spcAft>
                <a:spcPct val="0"/>
              </a:spcAft>
              <a:buNone/>
            </a:pPr>
            <a:r>
              <a:rPr lang="zh-CN" altLang="en-US" sz="800" dirty="0" smtClean="0">
                <a:solidFill>
                  <a:schemeClr val="bg1">
                    <a:lumMod val="50000"/>
                  </a:schemeClr>
                </a:solidFill>
                <a:cs typeface="+mn-ea"/>
                <a:sym typeface="+mn-lt"/>
              </a:rPr>
              <a:t>语句</a:t>
            </a:r>
            <a:r>
              <a:rPr lang="zh-CN" altLang="en-US" sz="800" dirty="0">
                <a:solidFill>
                  <a:schemeClr val="bg1">
                    <a:lumMod val="50000"/>
                  </a:schemeClr>
                </a:solidFill>
                <a:cs typeface="+mn-ea"/>
                <a:sym typeface="+mn-lt"/>
              </a:rPr>
              <a:t>及您想要的文字说明文字不宜过多适量体现报告即可</a:t>
            </a:r>
          </a:p>
          <a:p>
            <a:pPr algn="ctr" fontAlgn="base">
              <a:spcAft>
                <a:spcPct val="0"/>
              </a:spcAft>
              <a:buFont typeface="Arial" panose="020B0604020202020204" pitchFamily="34" charset="0"/>
              <a:buNone/>
            </a:pPr>
            <a:endParaRPr lang="zh-CN" altLang="en-US" sz="800" dirty="0">
              <a:solidFill>
                <a:schemeClr val="bg1">
                  <a:lumMod val="50000"/>
                </a:schemeClr>
              </a:solidFill>
              <a:cs typeface="+mn-ea"/>
              <a:sym typeface="+mn-lt"/>
            </a:endParaRPr>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6" y="3709330"/>
            <a:ext cx="9468544" cy="627410"/>
          </a:xfrm>
          <a:prstGeom prst="rect">
            <a:avLst/>
          </a:prstGeom>
        </p:spPr>
      </p:pic>
    </p:spTree>
    <p:extLst>
      <p:ext uri="{BB962C8B-B14F-4D97-AF65-F5344CB8AC3E}">
        <p14:creationId xmlns:p14="http://schemas.microsoft.com/office/powerpoint/2010/main" val="39959591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0" presetClass="entr" presetSubtype="0" fill="hold" nodeType="withEffect">
                                  <p:stCondLst>
                                    <p:cond delay="12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12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8" presetClass="emph" presetSubtype="0" fill="hold" nodeType="withEffect">
                                  <p:stCondLst>
                                    <p:cond delay="1700"/>
                                  </p:stCondLst>
                                  <p:childTnLst>
                                    <p:animRot by="1200000">
                                      <p:cBhvr>
                                        <p:cTn id="23" dur="5000" fill="hold"/>
                                        <p:tgtEl>
                                          <p:spTgt spid="23"/>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20"/>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3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6" presetClass="entr" presetSubtype="37" fill="hold" nodeType="withEffect">
                                  <p:stCondLst>
                                    <p:cond delay="3750"/>
                                  </p:stCondLst>
                                  <p:childTnLst>
                                    <p:set>
                                      <p:cBhvr>
                                        <p:cTn id="40" dur="1" fill="hold">
                                          <p:stCondLst>
                                            <p:cond delay="0"/>
                                          </p:stCondLst>
                                        </p:cTn>
                                        <p:tgtEl>
                                          <p:spTgt spid="39"/>
                                        </p:tgtEl>
                                        <p:attrNameLst>
                                          <p:attrName>style.visibility</p:attrName>
                                        </p:attrNameLst>
                                      </p:cBhvr>
                                      <p:to>
                                        <p:strVal val="visible"/>
                                      </p:to>
                                    </p:set>
                                    <p:animEffect transition="in" filter="barn(outVertical)">
                                      <p:cBhvr>
                                        <p:cTn id="41" dur="500"/>
                                        <p:tgtEl>
                                          <p:spTgt spid="39"/>
                                        </p:tgtEl>
                                      </p:cBhvr>
                                    </p:animEffect>
                                  </p:childTnLst>
                                </p:cTn>
                              </p:par>
                              <p:par>
                                <p:cTn id="42" presetID="42" presetClass="entr" presetSubtype="0" fill="hold" nodeType="withEffect">
                                  <p:stCondLst>
                                    <p:cond delay="4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63C9EC35-5D34-49D6-9527-75C17FA440EF}"/>
              </a:ext>
            </a:extLst>
          </p:cNvPr>
          <p:cNvSpPr/>
          <p:nvPr/>
        </p:nvSpPr>
        <p:spPr>
          <a:xfrm rot="1451767">
            <a:off x="4575790" y="2752931"/>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2" name="矩形 21">
            <a:extLst>
              <a:ext uri="{FF2B5EF4-FFF2-40B4-BE49-F238E27FC236}">
                <a16:creationId xmlns="" xmlns:a16="http://schemas.microsoft.com/office/drawing/2014/main" id="{DA283B2F-E441-4A1F-AB1C-039D426A04FB}"/>
              </a:ext>
            </a:extLst>
          </p:cNvPr>
          <p:cNvSpPr/>
          <p:nvPr/>
        </p:nvSpPr>
        <p:spPr>
          <a:xfrm rot="1451767">
            <a:off x="6504691" y="2752932"/>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3" name="矩形 22">
            <a:extLst>
              <a:ext uri="{FF2B5EF4-FFF2-40B4-BE49-F238E27FC236}">
                <a16:creationId xmlns="" xmlns:a16="http://schemas.microsoft.com/office/drawing/2014/main" id="{55B7EC42-BF0D-4995-B58B-D5D2F2DDE654}"/>
              </a:ext>
            </a:extLst>
          </p:cNvPr>
          <p:cNvSpPr/>
          <p:nvPr/>
        </p:nvSpPr>
        <p:spPr>
          <a:xfrm rot="1451767">
            <a:off x="2660450" y="2752931"/>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 xmlns:a16="http://schemas.microsoft.com/office/drawing/2014/main" id="{F9530F36-65E4-4BB7-9922-A67600F1F781}"/>
              </a:ext>
            </a:extLst>
          </p:cNvPr>
          <p:cNvSpPr/>
          <p:nvPr/>
        </p:nvSpPr>
        <p:spPr>
          <a:xfrm rot="1451767">
            <a:off x="731195" y="2767495"/>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5" name="右箭头 32">
            <a:extLst>
              <a:ext uri="{FF2B5EF4-FFF2-40B4-BE49-F238E27FC236}">
                <a16:creationId xmlns="" xmlns:a16="http://schemas.microsoft.com/office/drawing/2014/main" id="{435DC194-5541-4BDF-A7C6-25844CF76C23}"/>
              </a:ext>
            </a:extLst>
          </p:cNvPr>
          <p:cNvSpPr/>
          <p:nvPr/>
        </p:nvSpPr>
        <p:spPr>
          <a:xfrm>
            <a:off x="4696195" y="1822342"/>
            <a:ext cx="1657685"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添加标题</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6" name="右箭头 37">
            <a:extLst>
              <a:ext uri="{FF2B5EF4-FFF2-40B4-BE49-F238E27FC236}">
                <a16:creationId xmlns="" xmlns:a16="http://schemas.microsoft.com/office/drawing/2014/main" id="{02ACBC34-FEDE-478D-BAD9-CB509019E99C}"/>
              </a:ext>
            </a:extLst>
          </p:cNvPr>
          <p:cNvSpPr/>
          <p:nvPr/>
        </p:nvSpPr>
        <p:spPr>
          <a:xfrm>
            <a:off x="6637913" y="1822342"/>
            <a:ext cx="1647202"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添加标题</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 xmlns:a16="http://schemas.microsoft.com/office/drawing/2014/main" id="{4B62D099-B0F5-4E02-BE27-7D9B6A31B0DC}"/>
              </a:ext>
            </a:extLst>
          </p:cNvPr>
          <p:cNvSpPr/>
          <p:nvPr/>
        </p:nvSpPr>
        <p:spPr>
          <a:xfrm>
            <a:off x="6496447" y="1999636"/>
            <a:ext cx="490231"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04</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8" name="TextBox 76">
            <a:extLst>
              <a:ext uri="{FF2B5EF4-FFF2-40B4-BE49-F238E27FC236}">
                <a16:creationId xmlns="" xmlns:a16="http://schemas.microsoft.com/office/drawing/2014/main" id="{E1F9EB52-A970-40F7-AE73-27A063132059}"/>
              </a:ext>
            </a:extLst>
          </p:cNvPr>
          <p:cNvSpPr txBox="1"/>
          <p:nvPr/>
        </p:nvSpPr>
        <p:spPr>
          <a:xfrm>
            <a:off x="674924" y="2902261"/>
            <a:ext cx="161592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123E61"/>
                </a:solidFill>
                <a:latin typeface="微软雅黑" panose="020B0503020204020204" pitchFamily="34" charset="-122"/>
                <a:ea typeface="微软雅黑" panose="020B0503020204020204" pitchFamily="34" charset="-122"/>
                <a:cs typeface="+mn-ea"/>
                <a:sym typeface="+mn-lt"/>
              </a:rPr>
              <a:t>单击编辑标题</a:t>
            </a:r>
            <a:endParaRPr lang="zh-CN" altLang="zh-CN"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9" name="文本框 17">
            <a:extLst>
              <a:ext uri="{FF2B5EF4-FFF2-40B4-BE49-F238E27FC236}">
                <a16:creationId xmlns="" xmlns:a16="http://schemas.microsoft.com/office/drawing/2014/main" id="{DF3AF9E2-C7BD-4B99-9933-5832E8B82FE1}"/>
              </a:ext>
            </a:extLst>
          </p:cNvPr>
          <p:cNvSpPr txBox="1"/>
          <p:nvPr/>
        </p:nvSpPr>
        <p:spPr>
          <a:xfrm>
            <a:off x="669672" y="3179175"/>
            <a:ext cx="1626424" cy="5909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添加</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您的文字说明及内容介绍此部分内容</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作为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TextBox 76">
            <a:extLst>
              <a:ext uri="{FF2B5EF4-FFF2-40B4-BE49-F238E27FC236}">
                <a16:creationId xmlns="" xmlns:a16="http://schemas.microsoft.com/office/drawing/2014/main" id="{B9928367-3266-487E-82EB-9C3BAB0467AA}"/>
              </a:ext>
            </a:extLst>
          </p:cNvPr>
          <p:cNvSpPr txBox="1"/>
          <p:nvPr/>
        </p:nvSpPr>
        <p:spPr>
          <a:xfrm>
            <a:off x="2528191" y="2902261"/>
            <a:ext cx="173973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123E61"/>
                </a:solidFill>
                <a:latin typeface="微软雅黑" panose="020B0503020204020204" pitchFamily="34" charset="-122"/>
                <a:ea typeface="微软雅黑" panose="020B0503020204020204" pitchFamily="34" charset="-122"/>
                <a:cs typeface="+mn-ea"/>
                <a:sym typeface="+mn-lt"/>
              </a:rPr>
              <a:t>单击编辑标题</a:t>
            </a:r>
            <a:endParaRPr lang="zh-CN" altLang="zh-CN"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1" name="文本框 19">
            <a:extLst>
              <a:ext uri="{FF2B5EF4-FFF2-40B4-BE49-F238E27FC236}">
                <a16:creationId xmlns="" xmlns:a16="http://schemas.microsoft.com/office/drawing/2014/main" id="{7314D4D3-81A0-488F-9EA1-4B4C2EA85E35}"/>
              </a:ext>
            </a:extLst>
          </p:cNvPr>
          <p:cNvSpPr txBox="1"/>
          <p:nvPr/>
        </p:nvSpPr>
        <p:spPr>
          <a:xfrm>
            <a:off x="2552769" y="3179174"/>
            <a:ext cx="1690577" cy="5909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添加</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您的文字说明及内容介绍此部分内容</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作为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TextBox 76">
            <a:extLst>
              <a:ext uri="{FF2B5EF4-FFF2-40B4-BE49-F238E27FC236}">
                <a16:creationId xmlns="" xmlns:a16="http://schemas.microsoft.com/office/drawing/2014/main" id="{FE778429-A4D2-40D1-A43E-400029CE2D7B}"/>
              </a:ext>
            </a:extLst>
          </p:cNvPr>
          <p:cNvSpPr txBox="1"/>
          <p:nvPr/>
        </p:nvSpPr>
        <p:spPr>
          <a:xfrm>
            <a:off x="4477280" y="2902261"/>
            <a:ext cx="167763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123E61"/>
                </a:solidFill>
                <a:latin typeface="微软雅黑" panose="020B0503020204020204" pitchFamily="34" charset="-122"/>
                <a:ea typeface="微软雅黑" panose="020B0503020204020204" pitchFamily="34" charset="-122"/>
                <a:cs typeface="+mn-ea"/>
                <a:sym typeface="+mn-lt"/>
              </a:rPr>
              <a:t>单击编辑标题</a:t>
            </a:r>
            <a:endParaRPr lang="zh-CN" altLang="zh-CN"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3" name="文本框 21">
            <a:extLst>
              <a:ext uri="{FF2B5EF4-FFF2-40B4-BE49-F238E27FC236}">
                <a16:creationId xmlns="" xmlns:a16="http://schemas.microsoft.com/office/drawing/2014/main" id="{3B24BD6B-5BA0-4EAC-8B38-5774320FF9AD}"/>
              </a:ext>
            </a:extLst>
          </p:cNvPr>
          <p:cNvSpPr txBox="1"/>
          <p:nvPr/>
        </p:nvSpPr>
        <p:spPr>
          <a:xfrm>
            <a:off x="4483809" y="3194877"/>
            <a:ext cx="1664573" cy="5909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您</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的文字说明及内容介绍此部分内容</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作为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76">
            <a:extLst>
              <a:ext uri="{FF2B5EF4-FFF2-40B4-BE49-F238E27FC236}">
                <a16:creationId xmlns="" xmlns:a16="http://schemas.microsoft.com/office/drawing/2014/main" id="{B508A0F5-BD78-45D7-B35B-B2C77723E0B3}"/>
              </a:ext>
            </a:extLst>
          </p:cNvPr>
          <p:cNvSpPr txBox="1"/>
          <p:nvPr/>
        </p:nvSpPr>
        <p:spPr>
          <a:xfrm>
            <a:off x="6397715" y="2910113"/>
            <a:ext cx="164486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rgbClr val="123E61"/>
                </a:solidFill>
                <a:latin typeface="微软雅黑" panose="020B0503020204020204" pitchFamily="34" charset="-122"/>
                <a:ea typeface="微软雅黑" panose="020B0503020204020204" pitchFamily="34" charset="-122"/>
                <a:cs typeface="+mn-ea"/>
                <a:sym typeface="+mn-lt"/>
              </a:rPr>
              <a:t>单击编辑标题</a:t>
            </a:r>
            <a:endParaRPr lang="zh-CN" altLang="zh-CN"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5" name="文本框 23">
            <a:extLst>
              <a:ext uri="{FF2B5EF4-FFF2-40B4-BE49-F238E27FC236}">
                <a16:creationId xmlns="" xmlns:a16="http://schemas.microsoft.com/office/drawing/2014/main" id="{3AD197A4-D9A1-4A65-BFAE-32817AF1D08D}"/>
              </a:ext>
            </a:extLst>
          </p:cNvPr>
          <p:cNvSpPr txBox="1"/>
          <p:nvPr/>
        </p:nvSpPr>
        <p:spPr>
          <a:xfrm>
            <a:off x="6372503" y="3183650"/>
            <a:ext cx="1695290" cy="5909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添加</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您的文字说明及内容介绍此部分内容</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作为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右箭头 47">
            <a:extLst>
              <a:ext uri="{FF2B5EF4-FFF2-40B4-BE49-F238E27FC236}">
                <a16:creationId xmlns="" xmlns:a16="http://schemas.microsoft.com/office/drawing/2014/main" id="{B7818B2E-BB07-424C-99C2-DCBD53094486}"/>
              </a:ext>
            </a:extLst>
          </p:cNvPr>
          <p:cNvSpPr/>
          <p:nvPr/>
        </p:nvSpPr>
        <p:spPr>
          <a:xfrm>
            <a:off x="810307" y="1822342"/>
            <a:ext cx="1762106"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smtClean="0">
                <a:latin typeface="微软雅黑" panose="020B0503020204020204" pitchFamily="34" charset="-122"/>
                <a:ea typeface="微软雅黑" panose="020B0503020204020204" pitchFamily="34" charset="-122"/>
                <a:cs typeface="+mn-ea"/>
                <a:sym typeface="+mn-lt"/>
              </a:rPr>
              <a:t>添加标题</a:t>
            </a:r>
            <a:endParaRPr lang="en-US" altLang="zh-CN" sz="1100" dirty="0">
              <a:latin typeface="微软雅黑" panose="020B0503020204020204" pitchFamily="34" charset="-122"/>
              <a:ea typeface="微软雅黑" panose="020B0503020204020204" pitchFamily="34" charset="-122"/>
              <a:cs typeface="+mn-ea"/>
              <a:sym typeface="+mn-lt"/>
            </a:endParaRPr>
          </a:p>
        </p:txBody>
      </p:sp>
      <p:sp>
        <p:nvSpPr>
          <p:cNvPr id="37" name="椭圆 36">
            <a:extLst>
              <a:ext uri="{FF2B5EF4-FFF2-40B4-BE49-F238E27FC236}">
                <a16:creationId xmlns="" xmlns:a16="http://schemas.microsoft.com/office/drawing/2014/main" id="{B301A432-6574-41AD-97E9-5F7C7190ACEF}"/>
              </a:ext>
            </a:extLst>
          </p:cNvPr>
          <p:cNvSpPr/>
          <p:nvPr/>
        </p:nvSpPr>
        <p:spPr>
          <a:xfrm>
            <a:off x="693590" y="1990337"/>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右箭头 49">
            <a:extLst>
              <a:ext uri="{FF2B5EF4-FFF2-40B4-BE49-F238E27FC236}">
                <a16:creationId xmlns="" xmlns:a16="http://schemas.microsoft.com/office/drawing/2014/main" id="{2B1A3CDE-0277-4307-AC57-2E15B837BF0A}"/>
              </a:ext>
            </a:extLst>
          </p:cNvPr>
          <p:cNvSpPr/>
          <p:nvPr/>
        </p:nvSpPr>
        <p:spPr>
          <a:xfrm>
            <a:off x="2753461" y="1822342"/>
            <a:ext cx="1658700"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添加标题</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39" name="椭圆 38">
            <a:extLst>
              <a:ext uri="{FF2B5EF4-FFF2-40B4-BE49-F238E27FC236}">
                <a16:creationId xmlns="" xmlns:a16="http://schemas.microsoft.com/office/drawing/2014/main" id="{3E356B26-AC94-47F9-9776-9CD3604645BA}"/>
              </a:ext>
            </a:extLst>
          </p:cNvPr>
          <p:cNvSpPr/>
          <p:nvPr/>
        </p:nvSpPr>
        <p:spPr>
          <a:xfrm>
            <a:off x="2612191" y="1986472"/>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椭圆 39">
            <a:extLst>
              <a:ext uri="{FF2B5EF4-FFF2-40B4-BE49-F238E27FC236}">
                <a16:creationId xmlns="" xmlns:a16="http://schemas.microsoft.com/office/drawing/2014/main" id="{A5024B4E-32AB-4291-A42A-B6095FC99C4F}"/>
              </a:ext>
            </a:extLst>
          </p:cNvPr>
          <p:cNvSpPr/>
          <p:nvPr/>
        </p:nvSpPr>
        <p:spPr>
          <a:xfrm>
            <a:off x="4553630" y="1992797"/>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3660473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ppt_x"/>
                                          </p:val>
                                        </p:tav>
                                        <p:tav tm="100000">
                                          <p:val>
                                            <p:strVal val="#ppt_x"/>
                                          </p:val>
                                        </p:tav>
                                      </p:tavLst>
                                    </p:anim>
                                    <p:anim calcmode="lin" valueType="num">
                                      <p:cBhvr additive="base">
                                        <p:cTn id="53" dur="500" fill="hold"/>
                                        <p:tgtEl>
                                          <p:spTgt spid="3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left)">
                                      <p:cBhvr>
                                        <p:cTn id="81" dur="500"/>
                                        <p:tgtEl>
                                          <p:spTgt spid="21"/>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left)">
                                      <p:cBhvr>
                                        <p:cTn id="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animBg="1"/>
      <p:bldP spid="37" grpId="0" animBg="1"/>
      <p:bldP spid="38" grpId="0" animBg="1"/>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800000">
            <a:off x="3562108" y="1586566"/>
            <a:ext cx="4469912" cy="3565661"/>
          </a:xfrm>
          <a:custGeom>
            <a:avLst/>
            <a:gdLst>
              <a:gd name="connsiteX0" fmla="*/ 0 w 5959883"/>
              <a:gd name="connsiteY0" fmla="*/ 0 h 4738355"/>
              <a:gd name="connsiteX1" fmla="*/ 5959883 w 5959883"/>
              <a:gd name="connsiteY1" fmla="*/ 0 h 4738355"/>
              <a:gd name="connsiteX2" fmla="*/ 5959883 w 5959883"/>
              <a:gd name="connsiteY2" fmla="*/ 4738355 h 4738355"/>
              <a:gd name="connsiteX3" fmla="*/ 0 w 5959883"/>
              <a:gd name="connsiteY3" fmla="*/ 4738355 h 4738355"/>
              <a:gd name="connsiteX4" fmla="*/ 0 w 5959883"/>
              <a:gd name="connsiteY4" fmla="*/ 0 h 4738355"/>
              <a:gd name="connsiteX0" fmla="*/ 0 w 5959883"/>
              <a:gd name="connsiteY0" fmla="*/ 15859 h 4754214"/>
              <a:gd name="connsiteX1" fmla="*/ 2229073 w 5959883"/>
              <a:gd name="connsiteY1" fmla="*/ 0 h 4754214"/>
              <a:gd name="connsiteX2" fmla="*/ 5959883 w 5959883"/>
              <a:gd name="connsiteY2" fmla="*/ 15859 h 4754214"/>
              <a:gd name="connsiteX3" fmla="*/ 5959883 w 5959883"/>
              <a:gd name="connsiteY3" fmla="*/ 4754214 h 4754214"/>
              <a:gd name="connsiteX4" fmla="*/ 0 w 5959883"/>
              <a:gd name="connsiteY4" fmla="*/ 4754214 h 4754214"/>
              <a:gd name="connsiteX5" fmla="*/ 0 w 5959883"/>
              <a:gd name="connsiteY5" fmla="*/ 15859 h 4754214"/>
              <a:gd name="connsiteX0" fmla="*/ 0 w 5959883"/>
              <a:gd name="connsiteY0" fmla="*/ 4754214 h 4754214"/>
              <a:gd name="connsiteX1" fmla="*/ 2229073 w 5959883"/>
              <a:gd name="connsiteY1" fmla="*/ 0 h 4754214"/>
              <a:gd name="connsiteX2" fmla="*/ 5959883 w 5959883"/>
              <a:gd name="connsiteY2" fmla="*/ 15859 h 4754214"/>
              <a:gd name="connsiteX3" fmla="*/ 5959883 w 5959883"/>
              <a:gd name="connsiteY3" fmla="*/ 4754214 h 4754214"/>
              <a:gd name="connsiteX4" fmla="*/ 0 w 5959883"/>
              <a:gd name="connsiteY4" fmla="*/ 4754214 h 4754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9883" h="4754214">
                <a:moveTo>
                  <a:pt x="0" y="4754214"/>
                </a:moveTo>
                <a:lnTo>
                  <a:pt x="2229073" y="0"/>
                </a:lnTo>
                <a:lnTo>
                  <a:pt x="5959883" y="15859"/>
                </a:lnTo>
                <a:lnTo>
                  <a:pt x="5959883" y="4754214"/>
                </a:lnTo>
                <a:lnTo>
                  <a:pt x="0" y="4754214"/>
                </a:lnTo>
                <a:close/>
              </a:path>
            </a:pathLst>
          </a:custGeom>
          <a:gradFill flip="none" rotWithShape="1">
            <a:gsLst>
              <a:gs pos="61000">
                <a:schemeClr val="bg1">
                  <a:alpha val="0"/>
                </a:schemeClr>
              </a:gs>
              <a:gs pos="0">
                <a:schemeClr val="tx1">
                  <a:alpha val="30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227534" y="1527516"/>
            <a:ext cx="2101208" cy="1524170"/>
            <a:chOff x="6621202" y="2075543"/>
            <a:chExt cx="2314726" cy="1679052"/>
          </a:xfrm>
        </p:grpSpPr>
        <p:sp>
          <p:nvSpPr>
            <p:cNvPr id="6"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 fmla="*/ 0 w 5930900"/>
                <a:gd name="connsiteY0" fmla="*/ 0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5" fmla="*/ 0 w 5930900"/>
                <a:gd name="connsiteY5" fmla="*/ 0 h 2316335"/>
                <a:gd name="connsiteX0" fmla="*/ 0 w 5930900"/>
                <a:gd name="connsiteY0" fmla="*/ 2316335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0" fmla="*/ 0 w 5930900"/>
                <a:gd name="connsiteY0" fmla="*/ 2316335 h 2316335"/>
                <a:gd name="connsiteX1" fmla="*/ 494039 w 5930900"/>
                <a:gd name="connsiteY1" fmla="*/ 23225 h 2316335"/>
                <a:gd name="connsiteX2" fmla="*/ 5930900 w 5930900"/>
                <a:gd name="connsiteY2" fmla="*/ 0 h 2316335"/>
                <a:gd name="connsiteX3" fmla="*/ 5930900 w 5930900"/>
                <a:gd name="connsiteY3" fmla="*/ 2316335 h 2316335"/>
                <a:gd name="connsiteX4" fmla="*/ 0 w 5930900"/>
                <a:gd name="connsiteY4" fmla="*/ 2316335 h 2316335"/>
                <a:gd name="connsiteX0" fmla="*/ 1 w 5736813"/>
                <a:gd name="connsiteY0" fmla="*/ 2316313 h 2316335"/>
                <a:gd name="connsiteX1" fmla="*/ 299952 w 5736813"/>
                <a:gd name="connsiteY1" fmla="*/ 23225 h 2316335"/>
                <a:gd name="connsiteX2" fmla="*/ 5736813 w 5736813"/>
                <a:gd name="connsiteY2" fmla="*/ 0 h 2316335"/>
                <a:gd name="connsiteX3" fmla="*/ 5736813 w 5736813"/>
                <a:gd name="connsiteY3" fmla="*/ 2316335 h 2316335"/>
                <a:gd name="connsiteX4" fmla="*/ 1 w 5736813"/>
                <a:gd name="connsiteY4" fmla="*/ 2316313 h 231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788"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6621202" y="2075543"/>
              <a:ext cx="1190041" cy="1190039"/>
              <a:chOff x="5663488" y="1758240"/>
              <a:chExt cx="1874676" cy="1874672"/>
            </a:xfrm>
          </p:grpSpPr>
          <p:sp>
            <p:nvSpPr>
              <p:cNvPr id="8" name="圆角矩形 7"/>
              <p:cNvSpPr/>
              <p:nvPr/>
            </p:nvSpPr>
            <p:spPr>
              <a:xfrm>
                <a:off x="5663488" y="1758240"/>
                <a:ext cx="1874676" cy="187467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椭圆 8"/>
              <p:cNvSpPr/>
              <p:nvPr/>
            </p:nvSpPr>
            <p:spPr>
              <a:xfrm>
                <a:off x="5838251" y="1933001"/>
                <a:ext cx="1525156" cy="1525155"/>
              </a:xfrm>
              <a:prstGeom prst="ellipse">
                <a:avLst/>
              </a:prstGeom>
              <a:solidFill>
                <a:schemeClr val="accent1"/>
              </a:solidFill>
              <a:ln w="762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3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grpSp>
      <p:grpSp>
        <p:nvGrpSpPr>
          <p:cNvPr id="10" name="组合 9"/>
          <p:cNvGrpSpPr/>
          <p:nvPr/>
        </p:nvGrpSpPr>
        <p:grpSpPr>
          <a:xfrm>
            <a:off x="6787411" y="1527516"/>
            <a:ext cx="2101208" cy="1524170"/>
            <a:chOff x="6621202" y="2075543"/>
            <a:chExt cx="2314726" cy="1679052"/>
          </a:xfrm>
        </p:grpSpPr>
        <p:sp>
          <p:nvSpPr>
            <p:cNvPr id="11"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 fmla="*/ 0 w 5930900"/>
                <a:gd name="connsiteY0" fmla="*/ 0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5" fmla="*/ 0 w 5930900"/>
                <a:gd name="connsiteY5" fmla="*/ 0 h 2316335"/>
                <a:gd name="connsiteX0" fmla="*/ 0 w 5930900"/>
                <a:gd name="connsiteY0" fmla="*/ 2316335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0" fmla="*/ 0 w 5930900"/>
                <a:gd name="connsiteY0" fmla="*/ 2316335 h 2316335"/>
                <a:gd name="connsiteX1" fmla="*/ 494039 w 5930900"/>
                <a:gd name="connsiteY1" fmla="*/ 23225 h 2316335"/>
                <a:gd name="connsiteX2" fmla="*/ 5930900 w 5930900"/>
                <a:gd name="connsiteY2" fmla="*/ 0 h 2316335"/>
                <a:gd name="connsiteX3" fmla="*/ 5930900 w 5930900"/>
                <a:gd name="connsiteY3" fmla="*/ 2316335 h 2316335"/>
                <a:gd name="connsiteX4" fmla="*/ 0 w 5930900"/>
                <a:gd name="connsiteY4" fmla="*/ 2316335 h 2316335"/>
                <a:gd name="connsiteX0" fmla="*/ 1 w 5736813"/>
                <a:gd name="connsiteY0" fmla="*/ 2316313 h 2316335"/>
                <a:gd name="connsiteX1" fmla="*/ 299952 w 5736813"/>
                <a:gd name="connsiteY1" fmla="*/ 23225 h 2316335"/>
                <a:gd name="connsiteX2" fmla="*/ 5736813 w 5736813"/>
                <a:gd name="connsiteY2" fmla="*/ 0 h 2316335"/>
                <a:gd name="connsiteX3" fmla="*/ 5736813 w 5736813"/>
                <a:gd name="connsiteY3" fmla="*/ 2316335 h 2316335"/>
                <a:gd name="connsiteX4" fmla="*/ 1 w 5736813"/>
                <a:gd name="connsiteY4" fmla="*/ 2316313 h 231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788"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6621202" y="2075543"/>
              <a:ext cx="1190041" cy="1190039"/>
              <a:chOff x="5663488" y="1758240"/>
              <a:chExt cx="1874676" cy="1874672"/>
            </a:xfrm>
          </p:grpSpPr>
          <p:sp>
            <p:nvSpPr>
              <p:cNvPr id="13" name="圆角矩形 7"/>
              <p:cNvSpPr/>
              <p:nvPr/>
            </p:nvSpPr>
            <p:spPr>
              <a:xfrm>
                <a:off x="5663488" y="1758240"/>
                <a:ext cx="1874676" cy="187467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5838251" y="1933001"/>
                <a:ext cx="1525156" cy="1525155"/>
              </a:xfrm>
              <a:prstGeom prst="ellipse">
                <a:avLst/>
              </a:prstGeom>
              <a:solidFill>
                <a:schemeClr val="accent1"/>
              </a:solidFill>
              <a:ln w="762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3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grpSp>
      <p:grpSp>
        <p:nvGrpSpPr>
          <p:cNvPr id="2" name="组合 1"/>
          <p:cNvGrpSpPr/>
          <p:nvPr/>
        </p:nvGrpSpPr>
        <p:grpSpPr>
          <a:xfrm>
            <a:off x="2931529" y="1527516"/>
            <a:ext cx="3291855" cy="2744901"/>
            <a:chOff x="857521" y="1675031"/>
            <a:chExt cx="4725413" cy="3940268"/>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521" y="1675031"/>
              <a:ext cx="4725413" cy="3940268"/>
            </a:xfrm>
            <a:prstGeom prst="rect">
              <a:avLst/>
            </a:prstGeom>
          </p:spPr>
        </p:pic>
        <p:sp>
          <p:nvSpPr>
            <p:cNvPr id="4" name="Rectangle 2"/>
            <p:cNvSpPr/>
            <p:nvPr/>
          </p:nvSpPr>
          <p:spPr>
            <a:xfrm>
              <a:off x="1027738" y="1833163"/>
              <a:ext cx="4384978" cy="2519279"/>
            </a:xfrm>
            <a:prstGeom prst="rect">
              <a:avLst/>
            </a:prstGeom>
            <a:blipFill>
              <a:blip r:embed="rId4"/>
              <a:srcRect/>
              <a:stretch>
                <a:fillRect t="-7835" b="-7750"/>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sp>
        <p:nvSpPr>
          <p:cNvPr id="34" name="椭圆 31"/>
          <p:cNvSpPr/>
          <p:nvPr/>
        </p:nvSpPr>
        <p:spPr>
          <a:xfrm>
            <a:off x="1568060" y="1889130"/>
            <a:ext cx="391887" cy="35703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椭圆 32"/>
          <p:cNvSpPr/>
          <p:nvPr/>
        </p:nvSpPr>
        <p:spPr>
          <a:xfrm>
            <a:off x="7131602" y="1886698"/>
            <a:ext cx="391887" cy="361902"/>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855473" y="2987162"/>
            <a:ext cx="1817060" cy="809615"/>
            <a:chOff x="7523108" y="3331677"/>
            <a:chExt cx="2422746" cy="1079487"/>
          </a:xfrm>
        </p:grpSpPr>
        <p:sp>
          <p:nvSpPr>
            <p:cNvPr id="19" name="矩形 18"/>
            <p:cNvSpPr/>
            <p:nvPr/>
          </p:nvSpPr>
          <p:spPr>
            <a:xfrm>
              <a:off x="7613495"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0" name="文本框 19"/>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1" name="组合 20"/>
          <p:cNvGrpSpPr/>
          <p:nvPr/>
        </p:nvGrpSpPr>
        <p:grpSpPr>
          <a:xfrm>
            <a:off x="6419015" y="2987162"/>
            <a:ext cx="1817060" cy="809615"/>
            <a:chOff x="7523108" y="3331677"/>
            <a:chExt cx="2422746" cy="1079487"/>
          </a:xfrm>
        </p:grpSpPr>
        <p:sp>
          <p:nvSpPr>
            <p:cNvPr id="22" name="矩形 21"/>
            <p:cNvSpPr/>
            <p:nvPr/>
          </p:nvSpPr>
          <p:spPr>
            <a:xfrm>
              <a:off x="7613495"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3" name="文本框 22"/>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spTree>
    <p:extLst>
      <p:ext uri="{BB962C8B-B14F-4D97-AF65-F5344CB8AC3E}">
        <p14:creationId xmlns:p14="http://schemas.microsoft.com/office/powerpoint/2010/main" val="161232080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par>
                                <p:cTn id="37" presetID="53"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C7BE662-0DCA-41CE-A960-A1EE82111562}"/>
              </a:ext>
            </a:extLst>
          </p:cNvPr>
          <p:cNvSpPr/>
          <p:nvPr/>
        </p:nvSpPr>
        <p:spPr>
          <a:xfrm rot="1400643">
            <a:off x="6929953" y="2297326"/>
            <a:ext cx="3326096" cy="109628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 xmlns:a16="http://schemas.microsoft.com/office/drawing/2014/main" id="{582ED3C8-58AF-4CB3-A9A6-F066655972F6}"/>
              </a:ext>
            </a:extLst>
          </p:cNvPr>
          <p:cNvSpPr/>
          <p:nvPr/>
        </p:nvSpPr>
        <p:spPr>
          <a:xfrm rot="1400643">
            <a:off x="4233697" y="2043989"/>
            <a:ext cx="3326096" cy="1449208"/>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 xmlns:a16="http://schemas.microsoft.com/office/drawing/2014/main" id="{6F58DA57-5CFA-4D5E-802D-041D00E2EFE4}"/>
              </a:ext>
            </a:extLst>
          </p:cNvPr>
          <p:cNvSpPr/>
          <p:nvPr/>
        </p:nvSpPr>
        <p:spPr>
          <a:xfrm rot="1400643">
            <a:off x="1610839" y="2293831"/>
            <a:ext cx="3326096" cy="1096281"/>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grpSp>
        <p:nvGrpSpPr>
          <p:cNvPr id="5" name="组合 1">
            <a:extLst>
              <a:ext uri="{FF2B5EF4-FFF2-40B4-BE49-F238E27FC236}">
                <a16:creationId xmlns="" xmlns:a16="http://schemas.microsoft.com/office/drawing/2014/main" id="{B1E623BF-4081-4582-B696-4878C6E330AF}"/>
              </a:ext>
            </a:extLst>
          </p:cNvPr>
          <p:cNvGrpSpPr/>
          <p:nvPr/>
        </p:nvGrpSpPr>
        <p:grpSpPr>
          <a:xfrm flipH="1">
            <a:off x="818736" y="1444318"/>
            <a:ext cx="7347473" cy="2799277"/>
            <a:chOff x="1171444" y="2167131"/>
            <a:chExt cx="9796676" cy="3733736"/>
          </a:xfrm>
        </p:grpSpPr>
        <p:sp>
          <p:nvSpPr>
            <p:cNvPr id="6" name="矩形 5">
              <a:extLst>
                <a:ext uri="{FF2B5EF4-FFF2-40B4-BE49-F238E27FC236}">
                  <a16:creationId xmlns="" xmlns:a16="http://schemas.microsoft.com/office/drawing/2014/main" id="{9FDD2044-3F15-4E23-BE86-12CEAB99D67F}"/>
                </a:ext>
              </a:extLst>
            </p:cNvPr>
            <p:cNvSpPr/>
            <p:nvPr/>
          </p:nvSpPr>
          <p:spPr>
            <a:xfrm flipV="1">
              <a:off x="1290088" y="4356530"/>
              <a:ext cx="9497261" cy="134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grpSp>
          <p:nvGrpSpPr>
            <p:cNvPr id="7" name="组合 34">
              <a:extLst>
                <a:ext uri="{FF2B5EF4-FFF2-40B4-BE49-F238E27FC236}">
                  <a16:creationId xmlns="" xmlns:a16="http://schemas.microsoft.com/office/drawing/2014/main" id="{82AD3CF1-9E5B-408F-B1FB-A604020A6DB1}"/>
                </a:ext>
              </a:extLst>
            </p:cNvPr>
            <p:cNvGrpSpPr/>
            <p:nvPr/>
          </p:nvGrpSpPr>
          <p:grpSpPr bwMode="auto">
            <a:xfrm>
              <a:off x="4990230" y="2167131"/>
              <a:ext cx="2007470" cy="2011082"/>
              <a:chOff x="0" y="0"/>
              <a:chExt cx="1154113" cy="1155699"/>
            </a:xfrm>
            <a:solidFill>
              <a:schemeClr val="bg1"/>
            </a:solidFill>
          </p:grpSpPr>
          <p:sp>
            <p:nvSpPr>
              <p:cNvPr id="21" name="Oval 30">
                <a:extLst>
                  <a:ext uri="{FF2B5EF4-FFF2-40B4-BE49-F238E27FC236}">
                    <a16:creationId xmlns="" xmlns:a16="http://schemas.microsoft.com/office/drawing/2014/main" id="{B8F7E5D3-74F7-493D-A10F-4BE12FF663C1}"/>
                  </a:ext>
                </a:extLst>
              </p:cNvPr>
              <p:cNvSpPr>
                <a:spLocks noChangeArrowheads="1"/>
              </p:cNvSpPr>
              <p:nvPr/>
            </p:nvSpPr>
            <p:spPr bwMode="auto">
              <a:xfrm>
                <a:off x="0" y="0"/>
                <a:ext cx="1154113" cy="1155699"/>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微软雅黑" panose="020B0503020204020204" pitchFamily="34" charset="-122"/>
                  <a:cs typeface="+mn-ea"/>
                  <a:sym typeface="+mn-lt"/>
                </a:endParaRPr>
              </a:p>
            </p:txBody>
          </p:sp>
          <p:sp>
            <p:nvSpPr>
              <p:cNvPr id="22" name="Freeform 34">
                <a:extLst>
                  <a:ext uri="{FF2B5EF4-FFF2-40B4-BE49-F238E27FC236}">
                    <a16:creationId xmlns="" xmlns:a16="http://schemas.microsoft.com/office/drawing/2014/main" id="{7B32F998-5631-4A81-9316-9F3A794EFEA6}"/>
                  </a:ext>
                </a:extLst>
              </p:cNvPr>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499" dirty="0">
                  <a:latin typeface="微软雅黑" panose="020B0503020204020204" pitchFamily="34" charset="-122"/>
                  <a:ea typeface="微软雅黑" panose="020B0503020204020204" pitchFamily="34" charset="-122"/>
                  <a:cs typeface="+mn-ea"/>
                  <a:sym typeface="+mn-lt"/>
                </a:endParaRPr>
              </a:p>
            </p:txBody>
          </p:sp>
        </p:grpSp>
        <p:grpSp>
          <p:nvGrpSpPr>
            <p:cNvPr id="8" name="组合 37">
              <a:extLst>
                <a:ext uri="{FF2B5EF4-FFF2-40B4-BE49-F238E27FC236}">
                  <a16:creationId xmlns="" xmlns:a16="http://schemas.microsoft.com/office/drawing/2014/main" id="{6E927955-2DA7-435F-AB9B-260FDFDF703F}"/>
                </a:ext>
              </a:extLst>
            </p:cNvPr>
            <p:cNvGrpSpPr/>
            <p:nvPr/>
          </p:nvGrpSpPr>
          <p:grpSpPr bwMode="auto">
            <a:xfrm>
              <a:off x="8851398" y="2485469"/>
              <a:ext cx="1473702" cy="1476354"/>
              <a:chOff x="0" y="0"/>
              <a:chExt cx="1154113" cy="1155698"/>
            </a:xfrm>
            <a:solidFill>
              <a:schemeClr val="bg1"/>
            </a:solidFill>
          </p:grpSpPr>
          <p:sp>
            <p:nvSpPr>
              <p:cNvPr id="19" name="Oval 31">
                <a:extLst>
                  <a:ext uri="{FF2B5EF4-FFF2-40B4-BE49-F238E27FC236}">
                    <a16:creationId xmlns="" xmlns:a16="http://schemas.microsoft.com/office/drawing/2014/main" id="{CACA8B91-30A6-4B20-85BC-00C1EC10A59D}"/>
                  </a:ext>
                </a:extLst>
              </p:cNvPr>
              <p:cNvSpPr>
                <a:spLocks noChangeArrowheads="1"/>
              </p:cNvSpPr>
              <p:nvPr/>
            </p:nvSpPr>
            <p:spPr bwMode="auto">
              <a:xfrm>
                <a:off x="0" y="0"/>
                <a:ext cx="1154113" cy="1155699"/>
              </a:xfrm>
              <a:prstGeom prst="ellipse">
                <a:avLst/>
              </a:pr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微软雅黑" panose="020B0503020204020204" pitchFamily="34" charset="-122"/>
                  <a:cs typeface="+mn-ea"/>
                  <a:sym typeface="+mn-lt"/>
                </a:endParaRPr>
              </a:p>
            </p:txBody>
          </p:sp>
          <p:sp>
            <p:nvSpPr>
              <p:cNvPr id="20" name="Freeform 35">
                <a:extLst>
                  <a:ext uri="{FF2B5EF4-FFF2-40B4-BE49-F238E27FC236}">
                    <a16:creationId xmlns="" xmlns:a16="http://schemas.microsoft.com/office/drawing/2014/main" id="{882C7BDD-7C9A-464B-B6A9-A6062C93AC25}"/>
                  </a:ext>
                </a:extLst>
              </p:cNvPr>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499" dirty="0">
                  <a:latin typeface="微软雅黑" panose="020B0503020204020204" pitchFamily="34" charset="-122"/>
                  <a:ea typeface="微软雅黑" panose="020B0503020204020204" pitchFamily="34" charset="-122"/>
                  <a:cs typeface="+mn-ea"/>
                  <a:sym typeface="+mn-lt"/>
                </a:endParaRPr>
              </a:p>
            </p:txBody>
          </p:sp>
        </p:grpSp>
        <p:grpSp>
          <p:nvGrpSpPr>
            <p:cNvPr id="9" name="组合 40">
              <a:extLst>
                <a:ext uri="{FF2B5EF4-FFF2-40B4-BE49-F238E27FC236}">
                  <a16:creationId xmlns="" xmlns:a16="http://schemas.microsoft.com/office/drawing/2014/main" id="{7E8BE0F0-F0ED-4FC8-9DB5-66F58FF1171C}"/>
                </a:ext>
              </a:extLst>
            </p:cNvPr>
            <p:cNvGrpSpPr/>
            <p:nvPr/>
          </p:nvGrpSpPr>
          <p:grpSpPr bwMode="auto">
            <a:xfrm>
              <a:off x="1778680" y="2460754"/>
              <a:ext cx="1486602" cy="1487230"/>
              <a:chOff x="0" y="0"/>
              <a:chExt cx="1155700" cy="1155698"/>
            </a:xfrm>
            <a:solidFill>
              <a:schemeClr val="bg1"/>
            </a:solidFill>
          </p:grpSpPr>
          <p:sp>
            <p:nvSpPr>
              <p:cNvPr id="17" name="Oval 33">
                <a:extLst>
                  <a:ext uri="{FF2B5EF4-FFF2-40B4-BE49-F238E27FC236}">
                    <a16:creationId xmlns="" xmlns:a16="http://schemas.microsoft.com/office/drawing/2014/main" id="{171411C8-6F7B-43A9-890E-9FDB1C753464}"/>
                  </a:ext>
                </a:extLst>
              </p:cNvPr>
              <p:cNvSpPr>
                <a:spLocks noChangeArrowheads="1"/>
              </p:cNvSpPr>
              <p:nvPr/>
            </p:nvSpPr>
            <p:spPr bwMode="auto">
              <a:xfrm>
                <a:off x="0" y="0"/>
                <a:ext cx="1155700" cy="1155698"/>
              </a:xfrm>
              <a:prstGeom prst="ellipse">
                <a:avLst/>
              </a:pr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微软雅黑" panose="020B0503020204020204" pitchFamily="34" charset="-122"/>
                  <a:cs typeface="+mn-ea"/>
                  <a:sym typeface="+mn-lt"/>
                </a:endParaRPr>
              </a:p>
            </p:txBody>
          </p:sp>
          <p:sp>
            <p:nvSpPr>
              <p:cNvPr id="18" name="Freeform 36">
                <a:extLst>
                  <a:ext uri="{FF2B5EF4-FFF2-40B4-BE49-F238E27FC236}">
                    <a16:creationId xmlns="" xmlns:a16="http://schemas.microsoft.com/office/drawing/2014/main" id="{90E794D1-22C1-4EFA-841D-2C3F20521355}"/>
                  </a:ext>
                </a:extLst>
              </p:cNvPr>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499" dirty="0">
                  <a:latin typeface="微软雅黑" panose="020B0503020204020204" pitchFamily="34" charset="-122"/>
                  <a:ea typeface="微软雅黑" panose="020B0503020204020204" pitchFamily="34" charset="-122"/>
                  <a:cs typeface="+mn-ea"/>
                  <a:sym typeface="+mn-lt"/>
                </a:endParaRPr>
              </a:p>
            </p:txBody>
          </p:sp>
        </p:grpSp>
        <p:grpSp>
          <p:nvGrpSpPr>
            <p:cNvPr id="10" name="组合 17">
              <a:extLst>
                <a:ext uri="{FF2B5EF4-FFF2-40B4-BE49-F238E27FC236}">
                  <a16:creationId xmlns="" xmlns:a16="http://schemas.microsoft.com/office/drawing/2014/main" id="{09C4B7DB-EF43-4A52-91A7-07649455EF6E}"/>
                </a:ext>
              </a:extLst>
            </p:cNvPr>
            <p:cNvGrpSpPr/>
            <p:nvPr/>
          </p:nvGrpSpPr>
          <p:grpSpPr>
            <a:xfrm>
              <a:off x="1171444" y="4699850"/>
              <a:ext cx="9796676" cy="1201017"/>
              <a:chOff x="1137991" y="3631201"/>
              <a:chExt cx="9796676" cy="1201017"/>
            </a:xfrm>
          </p:grpSpPr>
          <p:sp>
            <p:nvSpPr>
              <p:cNvPr id="11" name="文本框 10">
                <a:extLst>
                  <a:ext uri="{FF2B5EF4-FFF2-40B4-BE49-F238E27FC236}">
                    <a16:creationId xmlns="" xmlns:a16="http://schemas.microsoft.com/office/drawing/2014/main" id="{7CA1F47E-9F09-4E76-83C6-A9FC34A7E478}"/>
                  </a:ext>
                </a:extLst>
              </p:cNvPr>
              <p:cNvSpPr txBox="1"/>
              <p:nvPr/>
            </p:nvSpPr>
            <p:spPr>
              <a:xfrm>
                <a:off x="1137991" y="3631201"/>
                <a:ext cx="2771775" cy="369297"/>
              </a:xfrm>
              <a:prstGeom prst="rect">
                <a:avLst/>
              </a:prstGeom>
              <a:noFill/>
            </p:spPr>
            <p:txBody>
              <a:bodyPr wrap="square" rtlCol="0">
                <a:spAutoFit/>
              </a:bodyPr>
              <a:lstStyle/>
              <a:p>
                <a:pPr algn="ct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点击此处添加标题</a:t>
                </a:r>
              </a:p>
            </p:txBody>
          </p:sp>
          <p:sp>
            <p:nvSpPr>
              <p:cNvPr id="12" name="矩形 11">
                <a:extLst>
                  <a:ext uri="{FF2B5EF4-FFF2-40B4-BE49-F238E27FC236}">
                    <a16:creationId xmlns="" xmlns:a16="http://schemas.microsoft.com/office/drawing/2014/main" id="{3B8F29E4-9B69-4468-A12F-C1D25CDA3A65}"/>
                  </a:ext>
                </a:extLst>
              </p:cNvPr>
              <p:cNvSpPr/>
              <p:nvPr/>
            </p:nvSpPr>
            <p:spPr>
              <a:xfrm>
                <a:off x="1219058" y="4044021"/>
                <a:ext cx="2609633" cy="788197"/>
              </a:xfrm>
              <a:prstGeom prst="rect">
                <a:avLst/>
              </a:prstGeom>
            </p:spPr>
            <p:txBody>
              <a:bodyPr wrap="square">
                <a:spAutoFit/>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13" name="文本框 12">
                <a:extLst>
                  <a:ext uri="{FF2B5EF4-FFF2-40B4-BE49-F238E27FC236}">
                    <a16:creationId xmlns="" xmlns:a16="http://schemas.microsoft.com/office/drawing/2014/main" id="{68C7363A-7EC9-4706-B799-2BB6CB5E3FEA}"/>
                  </a:ext>
                </a:extLst>
              </p:cNvPr>
              <p:cNvSpPr txBox="1"/>
              <p:nvPr/>
            </p:nvSpPr>
            <p:spPr>
              <a:xfrm>
                <a:off x="4619379" y="3631201"/>
                <a:ext cx="2771775" cy="369297"/>
              </a:xfrm>
              <a:prstGeom prst="rect">
                <a:avLst/>
              </a:prstGeom>
              <a:noFill/>
            </p:spPr>
            <p:txBody>
              <a:bodyPr wrap="square" rtlCol="0">
                <a:spAutoFit/>
              </a:bodyPr>
              <a:lstStyle/>
              <a:p>
                <a:pPr algn="ct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点击此处添加标题</a:t>
                </a:r>
              </a:p>
            </p:txBody>
          </p:sp>
          <p:sp>
            <p:nvSpPr>
              <p:cNvPr id="14" name="矩形 13">
                <a:extLst>
                  <a:ext uri="{FF2B5EF4-FFF2-40B4-BE49-F238E27FC236}">
                    <a16:creationId xmlns="" xmlns:a16="http://schemas.microsoft.com/office/drawing/2014/main" id="{E9B4F4F1-34C8-49BF-886F-2F076E12301B}"/>
                  </a:ext>
                </a:extLst>
              </p:cNvPr>
              <p:cNvSpPr/>
              <p:nvPr/>
            </p:nvSpPr>
            <p:spPr>
              <a:xfrm>
                <a:off x="4700450" y="4044021"/>
                <a:ext cx="2609633" cy="769981"/>
              </a:xfrm>
              <a:prstGeom prst="rect">
                <a:avLst/>
              </a:prstGeom>
            </p:spPr>
            <p:txBody>
              <a:bodyPr wrap="square">
                <a:spAutoFit/>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15" name="文本框 14">
                <a:extLst>
                  <a:ext uri="{FF2B5EF4-FFF2-40B4-BE49-F238E27FC236}">
                    <a16:creationId xmlns="" xmlns:a16="http://schemas.microsoft.com/office/drawing/2014/main" id="{488DDE51-EEB4-46A5-AEB0-D831432B70DF}"/>
                  </a:ext>
                </a:extLst>
              </p:cNvPr>
              <p:cNvSpPr txBox="1"/>
              <p:nvPr/>
            </p:nvSpPr>
            <p:spPr>
              <a:xfrm>
                <a:off x="8162892" y="3631201"/>
                <a:ext cx="2771775" cy="369297"/>
              </a:xfrm>
              <a:prstGeom prst="rect">
                <a:avLst/>
              </a:prstGeom>
              <a:noFill/>
            </p:spPr>
            <p:txBody>
              <a:bodyPr wrap="square" rtlCol="0">
                <a:spAutoFit/>
              </a:bodyPr>
              <a:lstStyle/>
              <a:p>
                <a:pPr algn="ct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点击此处添加标题</a:t>
                </a:r>
              </a:p>
            </p:txBody>
          </p:sp>
          <p:sp>
            <p:nvSpPr>
              <p:cNvPr id="16" name="矩形 15">
                <a:extLst>
                  <a:ext uri="{FF2B5EF4-FFF2-40B4-BE49-F238E27FC236}">
                    <a16:creationId xmlns="" xmlns:a16="http://schemas.microsoft.com/office/drawing/2014/main" id="{75A5AC0F-EEBC-426C-B475-79D5284D32CA}"/>
                  </a:ext>
                </a:extLst>
              </p:cNvPr>
              <p:cNvSpPr/>
              <p:nvPr/>
            </p:nvSpPr>
            <p:spPr>
              <a:xfrm>
                <a:off x="8243961" y="4044021"/>
                <a:ext cx="2609633" cy="769981"/>
              </a:xfrm>
              <a:prstGeom prst="rect">
                <a:avLst/>
              </a:prstGeom>
            </p:spPr>
            <p:txBody>
              <a:bodyPr wrap="square">
                <a:spAutoFit/>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spTree>
    <p:extLst>
      <p:ext uri="{BB962C8B-B14F-4D97-AF65-F5344CB8AC3E}">
        <p14:creationId xmlns:p14="http://schemas.microsoft.com/office/powerpoint/2010/main" val="165894471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rPr>
              <a:t>此处添加你的其他文字描述语句及您想要的文字说明文字不宜过多适量体现报告即可此处添加你</a:t>
            </a:r>
            <a:r>
              <a:rPr lang="zh-CN" altLang="en-US" sz="9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的其他文字描述语句及您想要的文字说明文字不宜过多适量体现报告即可此处添加你的</a:t>
            </a:r>
            <a:endPar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64273"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工作不足之处</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6721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任意多边形 75"/>
          <p:cNvSpPr/>
          <p:nvPr/>
        </p:nvSpPr>
        <p:spPr>
          <a:xfrm>
            <a:off x="2971800" y="1909196"/>
            <a:ext cx="6041572" cy="3196998"/>
          </a:xfrm>
          <a:custGeom>
            <a:avLst/>
            <a:gdLst>
              <a:gd name="connsiteX0" fmla="*/ 8055429 w 8055429"/>
              <a:gd name="connsiteY0" fmla="*/ 2598057 h 4281714"/>
              <a:gd name="connsiteX1" fmla="*/ 8055429 w 8055429"/>
              <a:gd name="connsiteY1" fmla="*/ 2525485 h 4281714"/>
              <a:gd name="connsiteX2" fmla="*/ 3918857 w 8055429"/>
              <a:gd name="connsiteY2" fmla="*/ 4281714 h 4281714"/>
              <a:gd name="connsiteX3" fmla="*/ 566057 w 8055429"/>
              <a:gd name="connsiteY3" fmla="*/ 2307771 h 4281714"/>
              <a:gd name="connsiteX4" fmla="*/ 406400 w 8055429"/>
              <a:gd name="connsiteY4" fmla="*/ 1494971 h 4281714"/>
              <a:gd name="connsiteX5" fmla="*/ 0 w 8055429"/>
              <a:gd name="connsiteY5" fmla="*/ 1262743 h 4281714"/>
              <a:gd name="connsiteX6" fmla="*/ 754743 w 8055429"/>
              <a:gd name="connsiteY6" fmla="*/ 348343 h 4281714"/>
              <a:gd name="connsiteX7" fmla="*/ 870857 w 8055429"/>
              <a:gd name="connsiteY7" fmla="*/ 290285 h 4281714"/>
              <a:gd name="connsiteX8" fmla="*/ 725714 w 8055429"/>
              <a:gd name="connsiteY8" fmla="*/ 58057 h 4281714"/>
              <a:gd name="connsiteX9" fmla="*/ 1553029 w 8055429"/>
              <a:gd name="connsiteY9" fmla="*/ 522514 h 4281714"/>
              <a:gd name="connsiteX10" fmla="*/ 1814286 w 8055429"/>
              <a:gd name="connsiteY10" fmla="*/ 290285 h 4281714"/>
              <a:gd name="connsiteX11" fmla="*/ 3962400 w 8055429"/>
              <a:gd name="connsiteY11" fmla="*/ 1553028 h 4281714"/>
              <a:gd name="connsiteX12" fmla="*/ 4107543 w 8055429"/>
              <a:gd name="connsiteY12" fmla="*/ 1393371 h 4281714"/>
              <a:gd name="connsiteX13" fmla="*/ 4005943 w 8055429"/>
              <a:gd name="connsiteY13" fmla="*/ 1161143 h 4281714"/>
              <a:gd name="connsiteX14" fmla="*/ 3294743 w 8055429"/>
              <a:gd name="connsiteY14" fmla="*/ 711200 h 4281714"/>
              <a:gd name="connsiteX15" fmla="*/ 3526971 w 8055429"/>
              <a:gd name="connsiteY15" fmla="*/ 0 h 4281714"/>
              <a:gd name="connsiteX16" fmla="*/ 8055429 w 8055429"/>
              <a:gd name="connsiteY16" fmla="*/ 2598057 h 428171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4005943 w 8055429"/>
              <a:gd name="connsiteY13" fmla="*/ 1142093 h 4262664"/>
              <a:gd name="connsiteX14" fmla="*/ 3294743 w 8055429"/>
              <a:gd name="connsiteY14" fmla="*/ 692150 h 4262664"/>
              <a:gd name="connsiteX15" fmla="*/ 3533321 w 8055429"/>
              <a:gd name="connsiteY15" fmla="*/ 0 h 4262664"/>
              <a:gd name="connsiteX16" fmla="*/ 8055429 w 8055429"/>
              <a:gd name="connsiteY16" fmla="*/ 2579007 h 426266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4041775 w 8055429"/>
              <a:gd name="connsiteY13" fmla="*/ 1217839 h 4262664"/>
              <a:gd name="connsiteX14" fmla="*/ 4005943 w 8055429"/>
              <a:gd name="connsiteY14" fmla="*/ 1142093 h 4262664"/>
              <a:gd name="connsiteX15" fmla="*/ 3294743 w 8055429"/>
              <a:gd name="connsiteY15" fmla="*/ 692150 h 4262664"/>
              <a:gd name="connsiteX16" fmla="*/ 3533321 w 8055429"/>
              <a:gd name="connsiteY16" fmla="*/ 0 h 4262664"/>
              <a:gd name="connsiteX17" fmla="*/ 8055429 w 8055429"/>
              <a:gd name="connsiteY17" fmla="*/ 2579007 h 426266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3838575 w 8055429"/>
              <a:gd name="connsiteY13" fmla="*/ 1252764 h 4262664"/>
              <a:gd name="connsiteX14" fmla="*/ 4005943 w 8055429"/>
              <a:gd name="connsiteY14" fmla="*/ 1142093 h 4262664"/>
              <a:gd name="connsiteX15" fmla="*/ 3294743 w 8055429"/>
              <a:gd name="connsiteY15" fmla="*/ 692150 h 4262664"/>
              <a:gd name="connsiteX16" fmla="*/ 3533321 w 8055429"/>
              <a:gd name="connsiteY16" fmla="*/ 0 h 4262664"/>
              <a:gd name="connsiteX17" fmla="*/ 8055429 w 8055429"/>
              <a:gd name="connsiteY17" fmla="*/ 2579007 h 426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5429" h="4262664">
                <a:moveTo>
                  <a:pt x="8055429" y="2579007"/>
                </a:moveTo>
                <a:lnTo>
                  <a:pt x="8055429" y="2506435"/>
                </a:lnTo>
                <a:lnTo>
                  <a:pt x="3918857" y="4262664"/>
                </a:lnTo>
                <a:lnTo>
                  <a:pt x="566057" y="2288721"/>
                </a:lnTo>
                <a:lnTo>
                  <a:pt x="406400" y="1475921"/>
                </a:lnTo>
                <a:lnTo>
                  <a:pt x="0" y="1243693"/>
                </a:lnTo>
                <a:lnTo>
                  <a:pt x="754743" y="329293"/>
                </a:lnTo>
                <a:lnTo>
                  <a:pt x="870857" y="271235"/>
                </a:lnTo>
                <a:lnTo>
                  <a:pt x="725714" y="39007"/>
                </a:lnTo>
                <a:lnTo>
                  <a:pt x="1553029" y="503464"/>
                </a:lnTo>
                <a:lnTo>
                  <a:pt x="1814286" y="271235"/>
                </a:lnTo>
                <a:lnTo>
                  <a:pt x="3962400" y="1533978"/>
                </a:lnTo>
                <a:lnTo>
                  <a:pt x="4107543" y="1374321"/>
                </a:lnTo>
                <a:lnTo>
                  <a:pt x="3838575" y="1252764"/>
                </a:lnTo>
                <a:lnTo>
                  <a:pt x="4005943" y="1142093"/>
                </a:lnTo>
                <a:lnTo>
                  <a:pt x="3294743" y="692150"/>
                </a:lnTo>
                <a:lnTo>
                  <a:pt x="3533321" y="0"/>
                </a:lnTo>
                <a:lnTo>
                  <a:pt x="8055429" y="2579007"/>
                </a:lnTo>
                <a:close/>
              </a:path>
            </a:pathLst>
          </a:custGeom>
          <a:gradFill flip="none" rotWithShape="0">
            <a:gsLst>
              <a:gs pos="0">
                <a:schemeClr val="tx1">
                  <a:alpha val="7000"/>
                </a:schemeClr>
              </a:gs>
              <a:gs pos="65000">
                <a:schemeClr val="bg1">
                  <a:lumMod val="95000"/>
                  <a:alpha val="20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1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Group 2"/>
          <p:cNvGrpSpPr/>
          <p:nvPr/>
        </p:nvGrpSpPr>
        <p:grpSpPr>
          <a:xfrm>
            <a:off x="2902215" y="1906854"/>
            <a:ext cx="3342053" cy="1874420"/>
            <a:chOff x="3860095" y="2322334"/>
            <a:chExt cx="4456070" cy="2499227"/>
          </a:xfrm>
        </p:grpSpPr>
        <p:sp>
          <p:nvSpPr>
            <p:cNvPr id="51" name="Freeform: Shape 188"/>
            <p:cNvSpPr>
              <a:spLocks/>
            </p:cNvSpPr>
            <p:nvPr/>
          </p:nvSpPr>
          <p:spPr bwMode="auto">
            <a:xfrm flipH="1">
              <a:off x="5875430" y="3563085"/>
              <a:ext cx="1058184" cy="1258476"/>
            </a:xfrm>
            <a:custGeom>
              <a:avLst/>
              <a:gdLst/>
              <a:ahLst/>
              <a:cxnLst>
                <a:cxn ang="0">
                  <a:pos x="0" y="57"/>
                </a:cxn>
                <a:cxn ang="0">
                  <a:pos x="20" y="73"/>
                </a:cxn>
                <a:cxn ang="0">
                  <a:pos x="17" y="64"/>
                </a:cxn>
                <a:cxn ang="0">
                  <a:pos x="62" y="0"/>
                </a:cxn>
                <a:cxn ang="0">
                  <a:pos x="37" y="0"/>
                </a:cxn>
                <a:cxn ang="0">
                  <a:pos x="8" y="40"/>
                </a:cxn>
                <a:cxn ang="0">
                  <a:pos x="5" y="30"/>
                </a:cxn>
                <a:cxn ang="0">
                  <a:pos x="0" y="57"/>
                </a:cxn>
              </a:cxnLst>
              <a:rect l="0" t="0" r="r" b="b"/>
              <a:pathLst>
                <a:path w="62" h="73">
                  <a:moveTo>
                    <a:pt x="0" y="57"/>
                  </a:moveTo>
                  <a:cubicBezTo>
                    <a:pt x="20" y="73"/>
                    <a:pt x="20" y="73"/>
                    <a:pt x="20" y="73"/>
                  </a:cubicBezTo>
                  <a:cubicBezTo>
                    <a:pt x="17" y="64"/>
                    <a:pt x="17" y="64"/>
                    <a:pt x="17" y="64"/>
                  </a:cubicBezTo>
                  <a:cubicBezTo>
                    <a:pt x="43" y="55"/>
                    <a:pt x="62" y="30"/>
                    <a:pt x="62" y="0"/>
                  </a:cubicBezTo>
                  <a:cubicBezTo>
                    <a:pt x="37" y="0"/>
                    <a:pt x="37" y="0"/>
                    <a:pt x="37" y="0"/>
                  </a:cubicBezTo>
                  <a:cubicBezTo>
                    <a:pt x="37" y="19"/>
                    <a:pt x="25" y="34"/>
                    <a:pt x="8" y="40"/>
                  </a:cubicBezTo>
                  <a:cubicBezTo>
                    <a:pt x="5" y="30"/>
                    <a:pt x="5" y="30"/>
                    <a:pt x="5" y="30"/>
                  </a:cubicBezTo>
                  <a:lnTo>
                    <a:pt x="0" y="57"/>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9" name="Freeform: Shape 191"/>
            <p:cNvSpPr>
              <a:spLocks/>
            </p:cNvSpPr>
            <p:nvPr/>
          </p:nvSpPr>
          <p:spPr bwMode="auto">
            <a:xfrm flipH="1">
              <a:off x="7070096" y="3683615"/>
              <a:ext cx="1246069" cy="1068819"/>
            </a:xfrm>
            <a:custGeom>
              <a:avLst/>
              <a:gdLst/>
              <a:ahLst/>
              <a:cxnLst>
                <a:cxn ang="0">
                  <a:pos x="16" y="0"/>
                </a:cxn>
                <a:cxn ang="0">
                  <a:pos x="0" y="20"/>
                </a:cxn>
                <a:cxn ang="0">
                  <a:pos x="9" y="17"/>
                </a:cxn>
                <a:cxn ang="0">
                  <a:pos x="73" y="62"/>
                </a:cxn>
                <a:cxn ang="0">
                  <a:pos x="73" y="37"/>
                </a:cxn>
                <a:cxn ang="0">
                  <a:pos x="33" y="8"/>
                </a:cxn>
                <a:cxn ang="0">
                  <a:pos x="43" y="5"/>
                </a:cxn>
                <a:cxn ang="0">
                  <a:pos x="16" y="0"/>
                </a:cxn>
              </a:cxnLst>
              <a:rect l="0" t="0" r="r" b="b"/>
              <a:pathLst>
                <a:path w="73" h="62">
                  <a:moveTo>
                    <a:pt x="16" y="0"/>
                  </a:moveTo>
                  <a:cubicBezTo>
                    <a:pt x="0" y="20"/>
                    <a:pt x="0" y="20"/>
                    <a:pt x="0" y="20"/>
                  </a:cubicBezTo>
                  <a:cubicBezTo>
                    <a:pt x="9" y="17"/>
                    <a:pt x="9" y="17"/>
                    <a:pt x="9" y="17"/>
                  </a:cubicBezTo>
                  <a:cubicBezTo>
                    <a:pt x="18" y="43"/>
                    <a:pt x="44" y="62"/>
                    <a:pt x="73" y="62"/>
                  </a:cubicBezTo>
                  <a:cubicBezTo>
                    <a:pt x="73" y="37"/>
                    <a:pt x="73" y="37"/>
                    <a:pt x="73" y="37"/>
                  </a:cubicBezTo>
                  <a:cubicBezTo>
                    <a:pt x="55" y="37"/>
                    <a:pt x="39" y="25"/>
                    <a:pt x="33" y="8"/>
                  </a:cubicBezTo>
                  <a:cubicBezTo>
                    <a:pt x="43" y="5"/>
                    <a:pt x="43" y="5"/>
                    <a:pt x="43" y="5"/>
                  </a:cubicBezTo>
                  <a:lnTo>
                    <a:pt x="16" y="0"/>
                  </a:lnTo>
                  <a:close/>
                </a:path>
              </a:pathLst>
            </a:custGeom>
            <a:solidFill>
              <a:schemeClr val="accent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7" name="Freeform: Shape 194"/>
            <p:cNvSpPr>
              <a:spLocks/>
            </p:cNvSpPr>
            <p:nvPr/>
          </p:nvSpPr>
          <p:spPr bwMode="auto">
            <a:xfrm flipH="1">
              <a:off x="7155176" y="2322334"/>
              <a:ext cx="1075909" cy="1258476"/>
            </a:xfrm>
            <a:custGeom>
              <a:avLst/>
              <a:gdLst/>
              <a:ahLst/>
              <a:cxnLst>
                <a:cxn ang="0">
                  <a:pos x="63" y="16"/>
                </a:cxn>
                <a:cxn ang="0">
                  <a:pos x="43" y="0"/>
                </a:cxn>
                <a:cxn ang="0">
                  <a:pos x="46" y="9"/>
                </a:cxn>
                <a:cxn ang="0">
                  <a:pos x="0" y="73"/>
                </a:cxn>
                <a:cxn ang="0">
                  <a:pos x="26" y="73"/>
                </a:cxn>
                <a:cxn ang="0">
                  <a:pos x="54" y="33"/>
                </a:cxn>
                <a:cxn ang="0">
                  <a:pos x="58" y="43"/>
                </a:cxn>
                <a:cxn ang="0">
                  <a:pos x="63" y="16"/>
                </a:cxn>
              </a:cxnLst>
              <a:rect l="0" t="0" r="r" b="b"/>
              <a:pathLst>
                <a:path w="63" h="73">
                  <a:moveTo>
                    <a:pt x="63" y="16"/>
                  </a:moveTo>
                  <a:cubicBezTo>
                    <a:pt x="43" y="0"/>
                    <a:pt x="43" y="0"/>
                    <a:pt x="43" y="0"/>
                  </a:cubicBezTo>
                  <a:cubicBezTo>
                    <a:pt x="46" y="9"/>
                    <a:pt x="46" y="9"/>
                    <a:pt x="46" y="9"/>
                  </a:cubicBezTo>
                  <a:cubicBezTo>
                    <a:pt x="19" y="18"/>
                    <a:pt x="0" y="43"/>
                    <a:pt x="0" y="73"/>
                  </a:cubicBezTo>
                  <a:cubicBezTo>
                    <a:pt x="26" y="73"/>
                    <a:pt x="26" y="73"/>
                    <a:pt x="26" y="73"/>
                  </a:cubicBezTo>
                  <a:cubicBezTo>
                    <a:pt x="26" y="55"/>
                    <a:pt x="38" y="39"/>
                    <a:pt x="54" y="33"/>
                  </a:cubicBezTo>
                  <a:cubicBezTo>
                    <a:pt x="58" y="43"/>
                    <a:pt x="58" y="43"/>
                    <a:pt x="58" y="43"/>
                  </a:cubicBezTo>
                  <a:lnTo>
                    <a:pt x="63" y="16"/>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5" name="Freeform: Shape 197"/>
            <p:cNvSpPr>
              <a:spLocks/>
            </p:cNvSpPr>
            <p:nvPr/>
          </p:nvSpPr>
          <p:spPr bwMode="auto">
            <a:xfrm flipH="1">
              <a:off x="5123889" y="2391462"/>
              <a:ext cx="1246069" cy="1068819"/>
            </a:xfrm>
            <a:custGeom>
              <a:avLst/>
              <a:gdLst/>
              <a:ahLst/>
              <a:cxnLst>
                <a:cxn ang="0">
                  <a:pos x="16" y="62"/>
                </a:cxn>
                <a:cxn ang="0">
                  <a:pos x="0" y="42"/>
                </a:cxn>
                <a:cxn ang="0">
                  <a:pos x="9" y="45"/>
                </a:cxn>
                <a:cxn ang="0">
                  <a:pos x="73" y="0"/>
                </a:cxn>
                <a:cxn ang="0">
                  <a:pos x="73" y="25"/>
                </a:cxn>
                <a:cxn ang="0">
                  <a:pos x="33" y="54"/>
                </a:cxn>
                <a:cxn ang="0">
                  <a:pos x="43" y="57"/>
                </a:cxn>
                <a:cxn ang="0">
                  <a:pos x="16" y="62"/>
                </a:cxn>
              </a:cxnLst>
              <a:rect l="0" t="0" r="r" b="b"/>
              <a:pathLst>
                <a:path w="73" h="62">
                  <a:moveTo>
                    <a:pt x="16" y="62"/>
                  </a:moveTo>
                  <a:cubicBezTo>
                    <a:pt x="0" y="42"/>
                    <a:pt x="0" y="42"/>
                    <a:pt x="0" y="42"/>
                  </a:cubicBezTo>
                  <a:cubicBezTo>
                    <a:pt x="9" y="45"/>
                    <a:pt x="9" y="45"/>
                    <a:pt x="9" y="45"/>
                  </a:cubicBezTo>
                  <a:cubicBezTo>
                    <a:pt x="18" y="19"/>
                    <a:pt x="44" y="0"/>
                    <a:pt x="73" y="0"/>
                  </a:cubicBezTo>
                  <a:cubicBezTo>
                    <a:pt x="73" y="25"/>
                    <a:pt x="73" y="25"/>
                    <a:pt x="73" y="25"/>
                  </a:cubicBezTo>
                  <a:cubicBezTo>
                    <a:pt x="55" y="25"/>
                    <a:pt x="39" y="37"/>
                    <a:pt x="33" y="54"/>
                  </a:cubicBezTo>
                  <a:cubicBezTo>
                    <a:pt x="43" y="57"/>
                    <a:pt x="43" y="57"/>
                    <a:pt x="43" y="57"/>
                  </a:cubicBezTo>
                  <a:lnTo>
                    <a:pt x="16" y="62"/>
                  </a:lnTo>
                  <a:close/>
                </a:path>
              </a:pathLst>
            </a:custGeom>
            <a:solidFill>
              <a:schemeClr val="accent3"/>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3" name="Freeform: Shape 200"/>
            <p:cNvSpPr>
              <a:spLocks/>
            </p:cNvSpPr>
            <p:nvPr/>
          </p:nvSpPr>
          <p:spPr bwMode="auto">
            <a:xfrm flipH="1">
              <a:off x="3860095" y="3736790"/>
              <a:ext cx="1246069" cy="1067046"/>
            </a:xfrm>
            <a:custGeom>
              <a:avLst/>
              <a:gdLst/>
              <a:ahLst/>
              <a:cxnLst>
                <a:cxn ang="0">
                  <a:pos x="57" y="0"/>
                </a:cxn>
                <a:cxn ang="0">
                  <a:pos x="73" y="20"/>
                </a:cxn>
                <a:cxn ang="0">
                  <a:pos x="64" y="17"/>
                </a:cxn>
                <a:cxn ang="0">
                  <a:pos x="0" y="62"/>
                </a:cxn>
                <a:cxn ang="0">
                  <a:pos x="0" y="37"/>
                </a:cxn>
                <a:cxn ang="0">
                  <a:pos x="40" y="8"/>
                </a:cxn>
                <a:cxn ang="0">
                  <a:pos x="30" y="5"/>
                </a:cxn>
                <a:cxn ang="0">
                  <a:pos x="57" y="0"/>
                </a:cxn>
              </a:cxnLst>
              <a:rect l="0" t="0" r="r" b="b"/>
              <a:pathLst>
                <a:path w="73" h="62">
                  <a:moveTo>
                    <a:pt x="57" y="0"/>
                  </a:moveTo>
                  <a:cubicBezTo>
                    <a:pt x="73" y="20"/>
                    <a:pt x="73" y="20"/>
                    <a:pt x="73" y="20"/>
                  </a:cubicBezTo>
                  <a:cubicBezTo>
                    <a:pt x="64" y="17"/>
                    <a:pt x="64" y="17"/>
                    <a:pt x="64" y="17"/>
                  </a:cubicBezTo>
                  <a:cubicBezTo>
                    <a:pt x="55" y="43"/>
                    <a:pt x="29" y="62"/>
                    <a:pt x="0" y="62"/>
                  </a:cubicBezTo>
                  <a:cubicBezTo>
                    <a:pt x="0" y="37"/>
                    <a:pt x="0" y="37"/>
                    <a:pt x="0" y="37"/>
                  </a:cubicBezTo>
                  <a:cubicBezTo>
                    <a:pt x="18" y="37"/>
                    <a:pt x="34" y="25"/>
                    <a:pt x="40" y="8"/>
                  </a:cubicBezTo>
                  <a:cubicBezTo>
                    <a:pt x="30" y="5"/>
                    <a:pt x="30" y="5"/>
                    <a:pt x="30" y="5"/>
                  </a:cubicBezTo>
                  <a:lnTo>
                    <a:pt x="57" y="0"/>
                  </a:lnTo>
                  <a:close/>
                </a:path>
              </a:pathLst>
            </a:custGeom>
            <a:solidFill>
              <a:schemeClr val="accent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1" name="Freeform: Shape 203"/>
            <p:cNvSpPr>
              <a:spLocks/>
            </p:cNvSpPr>
            <p:nvPr/>
          </p:nvSpPr>
          <p:spPr bwMode="auto">
            <a:xfrm flipH="1">
              <a:off x="3929223" y="2340059"/>
              <a:ext cx="1074136" cy="1258476"/>
            </a:xfrm>
            <a:custGeom>
              <a:avLst/>
              <a:gdLst/>
              <a:ahLst/>
              <a:cxnLst>
                <a:cxn ang="0">
                  <a:pos x="0" y="16"/>
                </a:cxn>
                <a:cxn ang="0">
                  <a:pos x="21" y="0"/>
                </a:cxn>
                <a:cxn ang="0">
                  <a:pos x="17" y="9"/>
                </a:cxn>
                <a:cxn ang="0">
                  <a:pos x="63" y="73"/>
                </a:cxn>
                <a:cxn ang="0">
                  <a:pos x="38" y="73"/>
                </a:cxn>
                <a:cxn ang="0">
                  <a:pos x="9" y="33"/>
                </a:cxn>
                <a:cxn ang="0">
                  <a:pos x="6" y="43"/>
                </a:cxn>
                <a:cxn ang="0">
                  <a:pos x="0" y="16"/>
                </a:cxn>
              </a:cxnLst>
              <a:rect l="0" t="0" r="r" b="b"/>
              <a:pathLst>
                <a:path w="63" h="73">
                  <a:moveTo>
                    <a:pt x="0" y="16"/>
                  </a:moveTo>
                  <a:cubicBezTo>
                    <a:pt x="21" y="0"/>
                    <a:pt x="21" y="0"/>
                    <a:pt x="21" y="0"/>
                  </a:cubicBezTo>
                  <a:cubicBezTo>
                    <a:pt x="17" y="9"/>
                    <a:pt x="17" y="9"/>
                    <a:pt x="17" y="9"/>
                  </a:cubicBezTo>
                  <a:cubicBezTo>
                    <a:pt x="44" y="18"/>
                    <a:pt x="63" y="43"/>
                    <a:pt x="63" y="73"/>
                  </a:cubicBezTo>
                  <a:cubicBezTo>
                    <a:pt x="38" y="73"/>
                    <a:pt x="38" y="73"/>
                    <a:pt x="38" y="73"/>
                  </a:cubicBezTo>
                  <a:cubicBezTo>
                    <a:pt x="38" y="54"/>
                    <a:pt x="26" y="39"/>
                    <a:pt x="9" y="33"/>
                  </a:cubicBezTo>
                  <a:cubicBezTo>
                    <a:pt x="6" y="43"/>
                    <a:pt x="6" y="43"/>
                    <a:pt x="6" y="43"/>
                  </a:cubicBezTo>
                  <a:lnTo>
                    <a:pt x="0" y="16"/>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31" name="TextBox 211"/>
            <p:cNvSpPr txBox="1"/>
            <p:nvPr/>
          </p:nvSpPr>
          <p:spPr>
            <a:xfrm rot="20378142">
              <a:off x="4015587" y="3829258"/>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01</a:t>
              </a:r>
            </a:p>
          </p:txBody>
        </p:sp>
        <p:sp>
          <p:nvSpPr>
            <p:cNvPr id="32" name="TextBox 212"/>
            <p:cNvSpPr txBox="1"/>
            <p:nvPr/>
          </p:nvSpPr>
          <p:spPr>
            <a:xfrm rot="3999129">
              <a:off x="4503568" y="25245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02</a:t>
              </a:r>
            </a:p>
          </p:txBody>
        </p:sp>
        <p:sp>
          <p:nvSpPr>
            <p:cNvPr id="33" name="TextBox 213"/>
            <p:cNvSpPr txBox="1"/>
            <p:nvPr/>
          </p:nvSpPr>
          <p:spPr>
            <a:xfrm rot="20515583">
              <a:off x="5765218" y="29983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03</a:t>
              </a:r>
            </a:p>
          </p:txBody>
        </p:sp>
        <p:sp>
          <p:nvSpPr>
            <p:cNvPr id="34" name="TextBox 214"/>
            <p:cNvSpPr txBox="1"/>
            <p:nvPr/>
          </p:nvSpPr>
          <p:spPr>
            <a:xfrm rot="1800000">
              <a:off x="6447123" y="4254317"/>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04</a:t>
              </a:r>
            </a:p>
          </p:txBody>
        </p:sp>
        <p:sp>
          <p:nvSpPr>
            <p:cNvPr id="35" name="TextBox 215"/>
            <p:cNvSpPr txBox="1"/>
            <p:nvPr/>
          </p:nvSpPr>
          <p:spPr>
            <a:xfrm rot="1099619">
              <a:off x="7717598" y="377095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05</a:t>
              </a:r>
            </a:p>
          </p:txBody>
        </p:sp>
        <p:sp>
          <p:nvSpPr>
            <p:cNvPr id="36" name="TextBox 216"/>
            <p:cNvSpPr txBox="1"/>
            <p:nvPr/>
          </p:nvSpPr>
          <p:spPr>
            <a:xfrm rot="17359790">
              <a:off x="7202110" y="2508146"/>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06</a:t>
              </a:r>
            </a:p>
          </p:txBody>
        </p:sp>
      </p:grpSp>
      <p:grpSp>
        <p:nvGrpSpPr>
          <p:cNvPr id="19" name="组合 18"/>
          <p:cNvGrpSpPr/>
          <p:nvPr/>
        </p:nvGrpSpPr>
        <p:grpSpPr>
          <a:xfrm>
            <a:off x="6427348" y="1255014"/>
            <a:ext cx="1817060" cy="809615"/>
            <a:chOff x="7523108" y="3331677"/>
            <a:chExt cx="2422746" cy="1079487"/>
          </a:xfrm>
        </p:grpSpPr>
        <p:sp>
          <p:nvSpPr>
            <p:cNvPr id="20" name="矩形 19"/>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1" name="文本框 20"/>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2" name="组合 21"/>
          <p:cNvGrpSpPr/>
          <p:nvPr/>
        </p:nvGrpSpPr>
        <p:grpSpPr>
          <a:xfrm>
            <a:off x="891224" y="1255015"/>
            <a:ext cx="1817060" cy="823272"/>
            <a:chOff x="7523108" y="3331677"/>
            <a:chExt cx="2422746" cy="1097696"/>
          </a:xfrm>
        </p:grpSpPr>
        <p:sp>
          <p:nvSpPr>
            <p:cNvPr id="23" name="矩形 22"/>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4" name="文本框 23"/>
            <p:cNvSpPr txBox="1"/>
            <p:nvPr/>
          </p:nvSpPr>
          <p:spPr>
            <a:xfrm>
              <a:off x="7523108" y="3641465"/>
              <a:ext cx="2422746" cy="787908"/>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5" name="组合 24"/>
          <p:cNvGrpSpPr/>
          <p:nvPr/>
        </p:nvGrpSpPr>
        <p:grpSpPr>
          <a:xfrm>
            <a:off x="6427348" y="2475031"/>
            <a:ext cx="1817060" cy="809615"/>
            <a:chOff x="7523108" y="3331677"/>
            <a:chExt cx="2422746" cy="1079487"/>
          </a:xfrm>
        </p:grpSpPr>
        <p:sp>
          <p:nvSpPr>
            <p:cNvPr id="26" name="矩形 25"/>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7" name="文本框 26"/>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8" name="组合 27"/>
          <p:cNvGrpSpPr/>
          <p:nvPr/>
        </p:nvGrpSpPr>
        <p:grpSpPr>
          <a:xfrm>
            <a:off x="891224" y="2475031"/>
            <a:ext cx="1817060" cy="809615"/>
            <a:chOff x="7523108" y="3331677"/>
            <a:chExt cx="2422746" cy="1079487"/>
          </a:xfrm>
        </p:grpSpPr>
        <p:sp>
          <p:nvSpPr>
            <p:cNvPr id="29" name="矩形 28"/>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0" name="文本框 29"/>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37" name="组合 36"/>
          <p:cNvGrpSpPr/>
          <p:nvPr/>
        </p:nvGrpSpPr>
        <p:grpSpPr>
          <a:xfrm>
            <a:off x="6427348" y="3695050"/>
            <a:ext cx="1817060" cy="823272"/>
            <a:chOff x="7523108" y="3331677"/>
            <a:chExt cx="2422746" cy="1097696"/>
          </a:xfrm>
        </p:grpSpPr>
        <p:sp>
          <p:nvSpPr>
            <p:cNvPr id="38" name="矩形 37"/>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9" name="文本框 38"/>
            <p:cNvSpPr txBox="1"/>
            <p:nvPr/>
          </p:nvSpPr>
          <p:spPr>
            <a:xfrm>
              <a:off x="7523108" y="3641465"/>
              <a:ext cx="2422746" cy="787908"/>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40" name="组合 39"/>
          <p:cNvGrpSpPr/>
          <p:nvPr/>
        </p:nvGrpSpPr>
        <p:grpSpPr>
          <a:xfrm>
            <a:off x="891224" y="3695049"/>
            <a:ext cx="1817060" cy="809615"/>
            <a:chOff x="7523108" y="3331677"/>
            <a:chExt cx="2422746" cy="1079487"/>
          </a:xfrm>
        </p:grpSpPr>
        <p:sp>
          <p:nvSpPr>
            <p:cNvPr id="42" name="矩形 41"/>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4" name="文本框 43"/>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spTree>
    <p:extLst>
      <p:ext uri="{BB962C8B-B14F-4D97-AF65-F5344CB8AC3E}">
        <p14:creationId xmlns:p14="http://schemas.microsoft.com/office/powerpoint/2010/main" val="367893568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1+#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1+#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1+#ppt_w/2"/>
                                          </p:val>
                                        </p:tav>
                                        <p:tav tm="100000">
                                          <p:val>
                                            <p:strVal val="#ppt_x"/>
                                          </p:val>
                                        </p:tav>
                                      </p:tavLst>
                                    </p:anim>
                                    <p:anim calcmode="lin" valueType="num">
                                      <p:cBhvr additive="base">
                                        <p:cTn id="39"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902471">
            <a:off x="1797011" y="2591127"/>
            <a:ext cx="2239232" cy="1525628"/>
          </a:xfrm>
          <a:custGeom>
            <a:avLst/>
            <a:gdLst>
              <a:gd name="connsiteX0" fmla="*/ 0 w 2985643"/>
              <a:gd name="connsiteY0" fmla="*/ 0 h 2031631"/>
              <a:gd name="connsiteX1" fmla="*/ 2985643 w 2985643"/>
              <a:gd name="connsiteY1" fmla="*/ 0 h 2031631"/>
              <a:gd name="connsiteX2" fmla="*/ 2985643 w 2985643"/>
              <a:gd name="connsiteY2" fmla="*/ 2031631 h 2031631"/>
              <a:gd name="connsiteX3" fmla="*/ 0 w 2985643"/>
              <a:gd name="connsiteY3" fmla="*/ 2031631 h 2031631"/>
              <a:gd name="connsiteX4" fmla="*/ 0 w 2985643"/>
              <a:gd name="connsiteY4" fmla="*/ 0 h 203163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2031631 h 2034171"/>
              <a:gd name="connsiteX5" fmla="*/ 0 w 2985643"/>
              <a:gd name="connsiteY5" fmla="*/ 0 h 203417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0 h 203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43" h="2034171">
                <a:moveTo>
                  <a:pt x="0" y="0"/>
                </a:moveTo>
                <a:lnTo>
                  <a:pt x="2985643" y="0"/>
                </a:lnTo>
                <a:lnTo>
                  <a:pt x="2985643" y="2031631"/>
                </a:lnTo>
                <a:lnTo>
                  <a:pt x="831715" y="2034171"/>
                </a:lnTo>
                <a:lnTo>
                  <a:pt x="0" y="0"/>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9" name="矩形 42"/>
          <p:cNvSpPr/>
          <p:nvPr/>
        </p:nvSpPr>
        <p:spPr>
          <a:xfrm rot="1902471">
            <a:off x="5098110" y="2591129"/>
            <a:ext cx="2239232" cy="1525628"/>
          </a:xfrm>
          <a:custGeom>
            <a:avLst/>
            <a:gdLst>
              <a:gd name="connsiteX0" fmla="*/ 0 w 2985643"/>
              <a:gd name="connsiteY0" fmla="*/ 0 h 2031631"/>
              <a:gd name="connsiteX1" fmla="*/ 2985643 w 2985643"/>
              <a:gd name="connsiteY1" fmla="*/ 0 h 2031631"/>
              <a:gd name="connsiteX2" fmla="*/ 2985643 w 2985643"/>
              <a:gd name="connsiteY2" fmla="*/ 2031631 h 2031631"/>
              <a:gd name="connsiteX3" fmla="*/ 0 w 2985643"/>
              <a:gd name="connsiteY3" fmla="*/ 2031631 h 2031631"/>
              <a:gd name="connsiteX4" fmla="*/ 0 w 2985643"/>
              <a:gd name="connsiteY4" fmla="*/ 0 h 203163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2031631 h 2034171"/>
              <a:gd name="connsiteX5" fmla="*/ 0 w 2985643"/>
              <a:gd name="connsiteY5" fmla="*/ 0 h 203417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0 h 203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43" h="2034171">
                <a:moveTo>
                  <a:pt x="0" y="0"/>
                </a:moveTo>
                <a:lnTo>
                  <a:pt x="2985643" y="0"/>
                </a:lnTo>
                <a:lnTo>
                  <a:pt x="2985643" y="2031631"/>
                </a:lnTo>
                <a:lnTo>
                  <a:pt x="831715" y="2034171"/>
                </a:lnTo>
                <a:lnTo>
                  <a:pt x="0" y="0"/>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rot="1902471">
            <a:off x="3183655" y="2695834"/>
            <a:ext cx="2676395" cy="1450599"/>
          </a:xfrm>
          <a:custGeom>
            <a:avLst/>
            <a:gdLst>
              <a:gd name="connsiteX0" fmla="*/ 0 w 3720934"/>
              <a:gd name="connsiteY0" fmla="*/ 0 h 1925878"/>
              <a:gd name="connsiteX1" fmla="*/ 3720934 w 3720934"/>
              <a:gd name="connsiteY1" fmla="*/ 0 h 1925878"/>
              <a:gd name="connsiteX2" fmla="*/ 3720934 w 3720934"/>
              <a:gd name="connsiteY2" fmla="*/ 1925878 h 1925878"/>
              <a:gd name="connsiteX3" fmla="*/ 0 w 3720934"/>
              <a:gd name="connsiteY3" fmla="*/ 1925878 h 1925878"/>
              <a:gd name="connsiteX4" fmla="*/ 0 w 3720934"/>
              <a:gd name="connsiteY4" fmla="*/ 0 h 1925878"/>
              <a:gd name="connsiteX0" fmla="*/ 0 w 3720934"/>
              <a:gd name="connsiteY0" fmla="*/ 3182 h 1929060"/>
              <a:gd name="connsiteX1" fmla="*/ 152407 w 3720934"/>
              <a:gd name="connsiteY1" fmla="*/ 0 h 1929060"/>
              <a:gd name="connsiteX2" fmla="*/ 3720934 w 3720934"/>
              <a:gd name="connsiteY2" fmla="*/ 3182 h 1929060"/>
              <a:gd name="connsiteX3" fmla="*/ 3720934 w 3720934"/>
              <a:gd name="connsiteY3" fmla="*/ 1929060 h 1929060"/>
              <a:gd name="connsiteX4" fmla="*/ 0 w 3720934"/>
              <a:gd name="connsiteY4" fmla="*/ 1929060 h 1929060"/>
              <a:gd name="connsiteX5" fmla="*/ 0 w 3720934"/>
              <a:gd name="connsiteY5" fmla="*/ 3182 h 1929060"/>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1929060 h 1934132"/>
              <a:gd name="connsiteX6" fmla="*/ 0 w 3720934"/>
              <a:gd name="connsiteY6" fmla="*/ 3182 h 1934132"/>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3182 h 1934132"/>
              <a:gd name="connsiteX0" fmla="*/ 737536 w 3568527"/>
              <a:gd name="connsiteY0" fmla="*/ 1934132 h 1934132"/>
              <a:gd name="connsiteX1" fmla="*/ 0 w 3568527"/>
              <a:gd name="connsiteY1" fmla="*/ 0 h 1934132"/>
              <a:gd name="connsiteX2" fmla="*/ 3568527 w 3568527"/>
              <a:gd name="connsiteY2" fmla="*/ 3182 h 1934132"/>
              <a:gd name="connsiteX3" fmla="*/ 3568527 w 3568527"/>
              <a:gd name="connsiteY3" fmla="*/ 1929060 h 1934132"/>
              <a:gd name="connsiteX4" fmla="*/ 737536 w 3568527"/>
              <a:gd name="connsiteY4" fmla="*/ 1934132 h 1934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527" h="1934132">
                <a:moveTo>
                  <a:pt x="737536" y="1934132"/>
                </a:moveTo>
                <a:lnTo>
                  <a:pt x="0" y="0"/>
                </a:lnTo>
                <a:lnTo>
                  <a:pt x="3568527" y="3182"/>
                </a:lnTo>
                <a:lnTo>
                  <a:pt x="3568527" y="1929060"/>
                </a:lnTo>
                <a:lnTo>
                  <a:pt x="737536" y="1934132"/>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1" name="矩形 49"/>
          <p:cNvSpPr/>
          <p:nvPr/>
        </p:nvSpPr>
        <p:spPr>
          <a:xfrm rot="1902471">
            <a:off x="6472783" y="2695834"/>
            <a:ext cx="2676395" cy="1450599"/>
          </a:xfrm>
          <a:custGeom>
            <a:avLst/>
            <a:gdLst>
              <a:gd name="connsiteX0" fmla="*/ 0 w 3720934"/>
              <a:gd name="connsiteY0" fmla="*/ 0 h 1925878"/>
              <a:gd name="connsiteX1" fmla="*/ 3720934 w 3720934"/>
              <a:gd name="connsiteY1" fmla="*/ 0 h 1925878"/>
              <a:gd name="connsiteX2" fmla="*/ 3720934 w 3720934"/>
              <a:gd name="connsiteY2" fmla="*/ 1925878 h 1925878"/>
              <a:gd name="connsiteX3" fmla="*/ 0 w 3720934"/>
              <a:gd name="connsiteY3" fmla="*/ 1925878 h 1925878"/>
              <a:gd name="connsiteX4" fmla="*/ 0 w 3720934"/>
              <a:gd name="connsiteY4" fmla="*/ 0 h 1925878"/>
              <a:gd name="connsiteX0" fmla="*/ 0 w 3720934"/>
              <a:gd name="connsiteY0" fmla="*/ 3182 h 1929060"/>
              <a:gd name="connsiteX1" fmla="*/ 152407 w 3720934"/>
              <a:gd name="connsiteY1" fmla="*/ 0 h 1929060"/>
              <a:gd name="connsiteX2" fmla="*/ 3720934 w 3720934"/>
              <a:gd name="connsiteY2" fmla="*/ 3182 h 1929060"/>
              <a:gd name="connsiteX3" fmla="*/ 3720934 w 3720934"/>
              <a:gd name="connsiteY3" fmla="*/ 1929060 h 1929060"/>
              <a:gd name="connsiteX4" fmla="*/ 0 w 3720934"/>
              <a:gd name="connsiteY4" fmla="*/ 1929060 h 1929060"/>
              <a:gd name="connsiteX5" fmla="*/ 0 w 3720934"/>
              <a:gd name="connsiteY5" fmla="*/ 3182 h 1929060"/>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1929060 h 1934132"/>
              <a:gd name="connsiteX6" fmla="*/ 0 w 3720934"/>
              <a:gd name="connsiteY6" fmla="*/ 3182 h 1934132"/>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3182 h 1934132"/>
              <a:gd name="connsiteX0" fmla="*/ 737536 w 3568527"/>
              <a:gd name="connsiteY0" fmla="*/ 1934132 h 1934132"/>
              <a:gd name="connsiteX1" fmla="*/ 0 w 3568527"/>
              <a:gd name="connsiteY1" fmla="*/ 0 h 1934132"/>
              <a:gd name="connsiteX2" fmla="*/ 3568527 w 3568527"/>
              <a:gd name="connsiteY2" fmla="*/ 3182 h 1934132"/>
              <a:gd name="connsiteX3" fmla="*/ 3568527 w 3568527"/>
              <a:gd name="connsiteY3" fmla="*/ 1929060 h 1934132"/>
              <a:gd name="connsiteX4" fmla="*/ 737536 w 3568527"/>
              <a:gd name="connsiteY4" fmla="*/ 1934132 h 1934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527" h="1934132">
                <a:moveTo>
                  <a:pt x="737536" y="1934132"/>
                </a:moveTo>
                <a:lnTo>
                  <a:pt x="0" y="0"/>
                </a:lnTo>
                <a:lnTo>
                  <a:pt x="3568527" y="3182"/>
                </a:lnTo>
                <a:lnTo>
                  <a:pt x="3568527" y="1929060"/>
                </a:lnTo>
                <a:lnTo>
                  <a:pt x="737536" y="1934132"/>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3" name="任意多边形 32"/>
          <p:cNvSpPr/>
          <p:nvPr/>
        </p:nvSpPr>
        <p:spPr>
          <a:xfrm>
            <a:off x="1517938" y="2084625"/>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4" name="任意多边形 33"/>
          <p:cNvSpPr/>
          <p:nvPr/>
        </p:nvSpPr>
        <p:spPr>
          <a:xfrm>
            <a:off x="3166965" y="2532288"/>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5" name="任意多边形 34"/>
          <p:cNvSpPr/>
          <p:nvPr/>
        </p:nvSpPr>
        <p:spPr>
          <a:xfrm>
            <a:off x="4809292" y="2084625"/>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6" name="任意多边形 35"/>
          <p:cNvSpPr/>
          <p:nvPr/>
        </p:nvSpPr>
        <p:spPr>
          <a:xfrm>
            <a:off x="6481858" y="2532288"/>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11"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460131" y="2046375"/>
            <a:ext cx="6220745" cy="1707182"/>
            <a:chOff x="1946841" y="2651241"/>
            <a:chExt cx="8294326" cy="2276243"/>
          </a:xfrm>
        </p:grpSpPr>
        <p:sp>
          <p:nvSpPr>
            <p:cNvPr id="26" name="MH_SubTitle_1"/>
            <p:cNvSpPr/>
            <p:nvPr>
              <p:custDataLst>
                <p:tags r:id="rId2"/>
              </p:custDataLst>
            </p:nvPr>
          </p:nvSpPr>
          <p:spPr>
            <a:xfrm>
              <a:off x="1946841" y="2651241"/>
              <a:ext cx="1700024" cy="2276243"/>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solidFill>
              <a:schemeClr val="accent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4" name="MH_SubTitle_2"/>
            <p:cNvSpPr/>
            <p:nvPr>
              <p:custDataLst>
                <p:tags r:id="rId3"/>
              </p:custDataLst>
            </p:nvPr>
          </p:nvSpPr>
          <p:spPr>
            <a:xfrm flipV="1">
              <a:off x="4198030" y="2702242"/>
              <a:ext cx="1623075" cy="2174241"/>
            </a:xfrm>
            <a:custGeom>
              <a:avLst/>
              <a:gdLst>
                <a:gd name="connsiteX0" fmla="*/ 809755 w 1619509"/>
                <a:gd name="connsiteY0" fmla="*/ 98200 h 2170088"/>
                <a:gd name="connsiteX1" fmla="*/ 98201 w 1619509"/>
                <a:gd name="connsiteY1" fmla="*/ 809753 h 2170088"/>
                <a:gd name="connsiteX2" fmla="*/ 809755 w 1619509"/>
                <a:gd name="connsiteY2" fmla="*/ 1521305 h 2170088"/>
                <a:gd name="connsiteX3" fmla="*/ 1521308 w 1619509"/>
                <a:gd name="connsiteY3" fmla="*/ 809753 h 2170088"/>
                <a:gd name="connsiteX4" fmla="*/ 809755 w 1619509"/>
                <a:gd name="connsiteY4" fmla="*/ 98200 h 2170088"/>
                <a:gd name="connsiteX5" fmla="*/ 809755 w 1619509"/>
                <a:gd name="connsiteY5" fmla="*/ 0 h 2170088"/>
                <a:gd name="connsiteX6" fmla="*/ 1382339 w 1619509"/>
                <a:gd name="connsiteY6" fmla="*/ 237171 h 2170088"/>
                <a:gd name="connsiteX7" fmla="*/ 1382338 w 1619509"/>
                <a:gd name="connsiteY7" fmla="*/ 1382338 h 2170088"/>
                <a:gd name="connsiteX8" fmla="*/ 809754 w 1619509"/>
                <a:gd name="connsiteY8" fmla="*/ 2170088 h 2170088"/>
                <a:gd name="connsiteX9" fmla="*/ 237170 w 1619509"/>
                <a:gd name="connsiteY9" fmla="*/ 1382339 h 2170088"/>
                <a:gd name="connsiteX10" fmla="*/ 237171 w 1619509"/>
                <a:gd name="connsiteY10" fmla="*/ 237172 h 2170088"/>
                <a:gd name="connsiteX11" fmla="*/ 809755 w 1619509"/>
                <a:gd name="connsiteY11" fmla="*/ 0 h 217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509" h="2170088">
                  <a:moveTo>
                    <a:pt x="809755" y="98200"/>
                  </a:moveTo>
                  <a:cubicBezTo>
                    <a:pt x="416774" y="98200"/>
                    <a:pt x="98201" y="416773"/>
                    <a:pt x="98201" y="809753"/>
                  </a:cubicBezTo>
                  <a:cubicBezTo>
                    <a:pt x="98201" y="1202732"/>
                    <a:pt x="416774" y="1521305"/>
                    <a:pt x="809755" y="1521305"/>
                  </a:cubicBezTo>
                  <a:cubicBezTo>
                    <a:pt x="1202735" y="1521305"/>
                    <a:pt x="1521308" y="1202732"/>
                    <a:pt x="1521308" y="809753"/>
                  </a:cubicBezTo>
                  <a:cubicBezTo>
                    <a:pt x="1521307" y="416774"/>
                    <a:pt x="1202734" y="98201"/>
                    <a:pt x="809755" y="98200"/>
                  </a:cubicBezTo>
                  <a:close/>
                  <a:moveTo>
                    <a:pt x="809755" y="0"/>
                  </a:moveTo>
                  <a:cubicBezTo>
                    <a:pt x="1016990" y="0"/>
                    <a:pt x="1224224" y="79056"/>
                    <a:pt x="1382339" y="237171"/>
                  </a:cubicBezTo>
                  <a:cubicBezTo>
                    <a:pt x="1698567" y="553400"/>
                    <a:pt x="1698567" y="1066109"/>
                    <a:pt x="1382338" y="1382338"/>
                  </a:cubicBezTo>
                  <a:cubicBezTo>
                    <a:pt x="1155616" y="1609061"/>
                    <a:pt x="964754" y="1871644"/>
                    <a:pt x="809754" y="2170088"/>
                  </a:cubicBezTo>
                  <a:cubicBezTo>
                    <a:pt x="654754" y="1871644"/>
                    <a:pt x="463892" y="1609061"/>
                    <a:pt x="237170" y="1382339"/>
                  </a:cubicBezTo>
                  <a:cubicBezTo>
                    <a:pt x="-79058" y="1066110"/>
                    <a:pt x="-79058" y="553401"/>
                    <a:pt x="237171" y="237172"/>
                  </a:cubicBezTo>
                  <a:cubicBezTo>
                    <a:pt x="395286" y="79057"/>
                    <a:pt x="602521" y="0"/>
                    <a:pt x="809755" y="0"/>
                  </a:cubicBezTo>
                  <a:close/>
                </a:path>
              </a:pathLst>
            </a:custGeom>
            <a:solidFill>
              <a:schemeClr val="bg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5" name="MH_SubTitle_3"/>
            <p:cNvSpPr/>
            <p:nvPr>
              <p:custDataLst>
                <p:tags r:id="rId4"/>
              </p:custDataLst>
            </p:nvPr>
          </p:nvSpPr>
          <p:spPr>
            <a:xfrm>
              <a:off x="6372270" y="2678083"/>
              <a:ext cx="1658866" cy="2222558"/>
            </a:xfrm>
            <a:custGeom>
              <a:avLst/>
              <a:gdLst>
                <a:gd name="connsiteX0" fmla="*/ 828301 w 1656601"/>
                <a:gd name="connsiteY0" fmla="*/ 100450 h 2219787"/>
                <a:gd name="connsiteX1" fmla="*/ 100451 w 1656601"/>
                <a:gd name="connsiteY1" fmla="*/ 828299 h 2219787"/>
                <a:gd name="connsiteX2" fmla="*/ 828301 w 1656601"/>
                <a:gd name="connsiteY2" fmla="*/ 1556147 h 2219787"/>
                <a:gd name="connsiteX3" fmla="*/ 1556150 w 1656601"/>
                <a:gd name="connsiteY3" fmla="*/ 828299 h 2219787"/>
                <a:gd name="connsiteX4" fmla="*/ 828301 w 1656601"/>
                <a:gd name="connsiteY4" fmla="*/ 100450 h 2219787"/>
                <a:gd name="connsiteX5" fmla="*/ 828301 w 1656601"/>
                <a:gd name="connsiteY5" fmla="*/ 0 h 2219787"/>
                <a:gd name="connsiteX6" fmla="*/ 1413998 w 1656601"/>
                <a:gd name="connsiteY6" fmla="*/ 242603 h 2219787"/>
                <a:gd name="connsiteX7" fmla="*/ 1413997 w 1656601"/>
                <a:gd name="connsiteY7" fmla="*/ 1413997 h 2219787"/>
                <a:gd name="connsiteX8" fmla="*/ 828300 w 1656601"/>
                <a:gd name="connsiteY8" fmla="*/ 2219787 h 2219787"/>
                <a:gd name="connsiteX9" fmla="*/ 242603 w 1656601"/>
                <a:gd name="connsiteY9" fmla="*/ 1413998 h 2219787"/>
                <a:gd name="connsiteX10" fmla="*/ 242604 w 1656601"/>
                <a:gd name="connsiteY10" fmla="*/ 242604 h 2219787"/>
                <a:gd name="connsiteX11" fmla="*/ 828301 w 1656601"/>
                <a:gd name="connsiteY11" fmla="*/ 0 h 221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6601" h="2219787">
                  <a:moveTo>
                    <a:pt x="828301" y="100450"/>
                  </a:moveTo>
                  <a:cubicBezTo>
                    <a:pt x="426320" y="100450"/>
                    <a:pt x="100450" y="426319"/>
                    <a:pt x="100451" y="828299"/>
                  </a:cubicBezTo>
                  <a:cubicBezTo>
                    <a:pt x="100451" y="1230278"/>
                    <a:pt x="426320" y="1556147"/>
                    <a:pt x="828301" y="1556147"/>
                  </a:cubicBezTo>
                  <a:cubicBezTo>
                    <a:pt x="1230281" y="1556147"/>
                    <a:pt x="1556150" y="1230278"/>
                    <a:pt x="1556150" y="828299"/>
                  </a:cubicBezTo>
                  <a:cubicBezTo>
                    <a:pt x="1556149" y="426319"/>
                    <a:pt x="1230280" y="100451"/>
                    <a:pt x="828301" y="100450"/>
                  </a:cubicBezTo>
                  <a:close/>
                  <a:moveTo>
                    <a:pt x="828301" y="0"/>
                  </a:moveTo>
                  <a:cubicBezTo>
                    <a:pt x="1040282" y="0"/>
                    <a:pt x="1252263" y="80868"/>
                    <a:pt x="1413998" y="242603"/>
                  </a:cubicBezTo>
                  <a:cubicBezTo>
                    <a:pt x="1737469" y="566074"/>
                    <a:pt x="1737469" y="1090525"/>
                    <a:pt x="1413997" y="1413997"/>
                  </a:cubicBezTo>
                  <a:cubicBezTo>
                    <a:pt x="1182083" y="1645912"/>
                    <a:pt x="986850" y="1914508"/>
                    <a:pt x="828300" y="2219787"/>
                  </a:cubicBezTo>
                  <a:cubicBezTo>
                    <a:pt x="669750" y="1914508"/>
                    <a:pt x="474518" y="1645912"/>
                    <a:pt x="242603" y="1413998"/>
                  </a:cubicBezTo>
                  <a:cubicBezTo>
                    <a:pt x="-80868" y="1090527"/>
                    <a:pt x="-80868" y="566075"/>
                    <a:pt x="242604" y="242604"/>
                  </a:cubicBezTo>
                  <a:cubicBezTo>
                    <a:pt x="404340" y="80868"/>
                    <a:pt x="616321" y="0"/>
                    <a:pt x="828301" y="0"/>
                  </a:cubicBezTo>
                  <a:close/>
                </a:path>
              </a:pathLst>
            </a:custGeom>
            <a:solidFill>
              <a:schemeClr val="accent3"/>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3">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1" name="MH_SubTitle_4"/>
            <p:cNvSpPr/>
            <p:nvPr>
              <p:custDataLst>
                <p:tags r:id="rId5"/>
              </p:custDataLst>
            </p:nvPr>
          </p:nvSpPr>
          <p:spPr>
            <a:xfrm flipV="1">
              <a:off x="8582302" y="2677189"/>
              <a:ext cx="1658865" cy="2224347"/>
            </a:xfrm>
            <a:custGeom>
              <a:avLst/>
              <a:gdLst>
                <a:gd name="connsiteX0" fmla="*/ 828301 w 1656601"/>
                <a:gd name="connsiteY0" fmla="*/ 100450 h 2219787"/>
                <a:gd name="connsiteX1" fmla="*/ 100451 w 1656601"/>
                <a:gd name="connsiteY1" fmla="*/ 828299 h 2219787"/>
                <a:gd name="connsiteX2" fmla="*/ 828301 w 1656601"/>
                <a:gd name="connsiteY2" fmla="*/ 1556147 h 2219787"/>
                <a:gd name="connsiteX3" fmla="*/ 1556150 w 1656601"/>
                <a:gd name="connsiteY3" fmla="*/ 828299 h 2219787"/>
                <a:gd name="connsiteX4" fmla="*/ 828301 w 1656601"/>
                <a:gd name="connsiteY4" fmla="*/ 100450 h 2219787"/>
                <a:gd name="connsiteX5" fmla="*/ 828301 w 1656601"/>
                <a:gd name="connsiteY5" fmla="*/ 0 h 2219787"/>
                <a:gd name="connsiteX6" fmla="*/ 1413998 w 1656601"/>
                <a:gd name="connsiteY6" fmla="*/ 242603 h 2219787"/>
                <a:gd name="connsiteX7" fmla="*/ 1413997 w 1656601"/>
                <a:gd name="connsiteY7" fmla="*/ 1413997 h 2219787"/>
                <a:gd name="connsiteX8" fmla="*/ 828300 w 1656601"/>
                <a:gd name="connsiteY8" fmla="*/ 2219787 h 2219787"/>
                <a:gd name="connsiteX9" fmla="*/ 242603 w 1656601"/>
                <a:gd name="connsiteY9" fmla="*/ 1413998 h 2219787"/>
                <a:gd name="connsiteX10" fmla="*/ 242604 w 1656601"/>
                <a:gd name="connsiteY10" fmla="*/ 242604 h 2219787"/>
                <a:gd name="connsiteX11" fmla="*/ 828301 w 1656601"/>
                <a:gd name="connsiteY11" fmla="*/ 0 h 221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6601" h="2219787">
                  <a:moveTo>
                    <a:pt x="828301" y="100450"/>
                  </a:moveTo>
                  <a:cubicBezTo>
                    <a:pt x="426320" y="100450"/>
                    <a:pt x="100450" y="426319"/>
                    <a:pt x="100451" y="828299"/>
                  </a:cubicBezTo>
                  <a:cubicBezTo>
                    <a:pt x="100451" y="1230278"/>
                    <a:pt x="426320" y="1556147"/>
                    <a:pt x="828301" y="1556147"/>
                  </a:cubicBezTo>
                  <a:cubicBezTo>
                    <a:pt x="1230281" y="1556147"/>
                    <a:pt x="1556150" y="1230278"/>
                    <a:pt x="1556150" y="828299"/>
                  </a:cubicBezTo>
                  <a:cubicBezTo>
                    <a:pt x="1556149" y="426319"/>
                    <a:pt x="1230280" y="100451"/>
                    <a:pt x="828301" y="100450"/>
                  </a:cubicBezTo>
                  <a:close/>
                  <a:moveTo>
                    <a:pt x="828301" y="0"/>
                  </a:moveTo>
                  <a:cubicBezTo>
                    <a:pt x="1040282" y="0"/>
                    <a:pt x="1252263" y="80868"/>
                    <a:pt x="1413998" y="242603"/>
                  </a:cubicBezTo>
                  <a:cubicBezTo>
                    <a:pt x="1737469" y="566074"/>
                    <a:pt x="1737469" y="1090525"/>
                    <a:pt x="1413997" y="1413997"/>
                  </a:cubicBezTo>
                  <a:cubicBezTo>
                    <a:pt x="1182083" y="1645912"/>
                    <a:pt x="986850" y="1914508"/>
                    <a:pt x="828300" y="2219787"/>
                  </a:cubicBezTo>
                  <a:cubicBezTo>
                    <a:pt x="669750" y="1914508"/>
                    <a:pt x="474518" y="1645912"/>
                    <a:pt x="242603" y="1413998"/>
                  </a:cubicBezTo>
                  <a:cubicBezTo>
                    <a:pt x="-80868" y="1090527"/>
                    <a:pt x="-80868" y="566075"/>
                    <a:pt x="242604" y="242604"/>
                  </a:cubicBezTo>
                  <a:cubicBezTo>
                    <a:pt x="404340" y="80868"/>
                    <a:pt x="616321" y="0"/>
                    <a:pt x="828301" y="0"/>
                  </a:cubicBezTo>
                  <a:close/>
                </a:path>
              </a:pathLst>
            </a:custGeom>
            <a:solidFill>
              <a:schemeClr val="bg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4">
                    <a:lumMod val="7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5" name="组合 14"/>
          <p:cNvGrpSpPr/>
          <p:nvPr/>
        </p:nvGrpSpPr>
        <p:grpSpPr>
          <a:xfrm>
            <a:off x="2698383" y="1096380"/>
            <a:ext cx="2146865" cy="809617"/>
            <a:chOff x="7303238" y="3331677"/>
            <a:chExt cx="2862486" cy="1079487"/>
          </a:xfrm>
        </p:grpSpPr>
        <p:sp>
          <p:nvSpPr>
            <p:cNvPr id="16" name="矩形 15"/>
            <p:cNvSpPr/>
            <p:nvPr/>
          </p:nvSpPr>
          <p:spPr>
            <a:xfrm>
              <a:off x="7613494"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17" name="文本框 16"/>
            <p:cNvSpPr txBox="1"/>
            <p:nvPr/>
          </p:nvSpPr>
          <p:spPr>
            <a:xfrm>
              <a:off x="7303238" y="3641467"/>
              <a:ext cx="2862486" cy="769697"/>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18" name="组合 17"/>
          <p:cNvGrpSpPr/>
          <p:nvPr/>
        </p:nvGrpSpPr>
        <p:grpSpPr>
          <a:xfrm>
            <a:off x="5974983" y="1096380"/>
            <a:ext cx="2146865" cy="809617"/>
            <a:chOff x="7303238" y="3331677"/>
            <a:chExt cx="2862486" cy="1079487"/>
          </a:xfrm>
        </p:grpSpPr>
        <p:sp>
          <p:nvSpPr>
            <p:cNvPr id="19" name="矩形 18"/>
            <p:cNvSpPr/>
            <p:nvPr/>
          </p:nvSpPr>
          <p:spPr>
            <a:xfrm>
              <a:off x="7613494"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0" name="文本框 19"/>
            <p:cNvSpPr txBox="1"/>
            <p:nvPr/>
          </p:nvSpPr>
          <p:spPr>
            <a:xfrm>
              <a:off x="7303238" y="3641467"/>
              <a:ext cx="2862486" cy="769697"/>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1" name="组合 20"/>
          <p:cNvGrpSpPr/>
          <p:nvPr/>
        </p:nvGrpSpPr>
        <p:grpSpPr>
          <a:xfrm>
            <a:off x="1036585" y="3945514"/>
            <a:ext cx="2146865" cy="823274"/>
            <a:chOff x="7303238" y="3331677"/>
            <a:chExt cx="2862486" cy="1097697"/>
          </a:xfrm>
        </p:grpSpPr>
        <p:sp>
          <p:nvSpPr>
            <p:cNvPr id="22" name="矩形 21"/>
            <p:cNvSpPr/>
            <p:nvPr/>
          </p:nvSpPr>
          <p:spPr>
            <a:xfrm>
              <a:off x="7613494"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3" name="文本框 22"/>
            <p:cNvSpPr txBox="1"/>
            <p:nvPr/>
          </p:nvSpPr>
          <p:spPr>
            <a:xfrm>
              <a:off x="7303238" y="3641467"/>
              <a:ext cx="2862486" cy="787907"/>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7" name="组合 26"/>
          <p:cNvGrpSpPr/>
          <p:nvPr/>
        </p:nvGrpSpPr>
        <p:grpSpPr>
          <a:xfrm>
            <a:off x="4313185" y="3945514"/>
            <a:ext cx="2146865" cy="823274"/>
            <a:chOff x="7303238" y="3331677"/>
            <a:chExt cx="2862486" cy="1097697"/>
          </a:xfrm>
        </p:grpSpPr>
        <p:sp>
          <p:nvSpPr>
            <p:cNvPr id="28" name="矩形 27"/>
            <p:cNvSpPr/>
            <p:nvPr/>
          </p:nvSpPr>
          <p:spPr>
            <a:xfrm>
              <a:off x="7613494" y="3331677"/>
              <a:ext cx="2241974" cy="3942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9" name="文本框 28"/>
            <p:cNvSpPr txBox="1"/>
            <p:nvPr/>
          </p:nvSpPr>
          <p:spPr>
            <a:xfrm>
              <a:off x="7303238" y="3641467"/>
              <a:ext cx="2862486" cy="787907"/>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spTree>
    <p:custDataLst>
      <p:tags r:id="rId1"/>
    </p:custDataLst>
    <p:extLst>
      <p:ext uri="{BB962C8B-B14F-4D97-AF65-F5344CB8AC3E}">
        <p14:creationId xmlns:p14="http://schemas.microsoft.com/office/powerpoint/2010/main" val="76063197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Effect transition="in" filter="fade">
                                      <p:cBhvr>
                                        <p:cTn id="48" dur="500"/>
                                        <p:tgtEl>
                                          <p:spTgt spid="21"/>
                                        </p:tgtEl>
                                      </p:cBhvr>
                                    </p:animEffect>
                                  </p:childTnLst>
                                </p:cTn>
                              </p:par>
                            </p:childTnLst>
                          </p:cTn>
                        </p:par>
                        <p:par>
                          <p:cTn id="49" fill="hold">
                            <p:stCondLst>
                              <p:cond delay="2000"/>
                            </p:stCondLst>
                            <p:childTnLst>
                              <p:par>
                                <p:cTn id="50" presetID="53" presetClass="entr" presetSubtype="16"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2500"/>
                            </p:stCondLst>
                            <p:childTnLst>
                              <p:par>
                                <p:cTn id="56" presetID="53" presetClass="entr" presetSubtype="16"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50" grpId="0" animBg="1"/>
      <p:bldP spid="51" grpId="0" animBg="1"/>
      <p:bldP spid="33" grpId="0" animBg="1"/>
      <p:bldP spid="3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2E64DF8-55D9-484C-BA90-C430B34A1455}"/>
              </a:ext>
            </a:extLst>
          </p:cNvPr>
          <p:cNvSpPr/>
          <p:nvPr/>
        </p:nvSpPr>
        <p:spPr>
          <a:xfrm rot="1400643">
            <a:off x="510768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 xmlns:a16="http://schemas.microsoft.com/office/drawing/2014/main" id="{734CF9BF-EA5C-44E2-9BAE-55D640F361D9}"/>
              </a:ext>
            </a:extLst>
          </p:cNvPr>
          <p:cNvSpPr/>
          <p:nvPr/>
        </p:nvSpPr>
        <p:spPr>
          <a:xfrm rot="1400643">
            <a:off x="341021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 xmlns:a16="http://schemas.microsoft.com/office/drawing/2014/main" id="{9A7020B3-22F5-41B6-B38C-F1D278E907AB}"/>
              </a:ext>
            </a:extLst>
          </p:cNvPr>
          <p:cNvSpPr/>
          <p:nvPr/>
        </p:nvSpPr>
        <p:spPr>
          <a:xfrm rot="1400643">
            <a:off x="5126629"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 xmlns:a16="http://schemas.microsoft.com/office/drawing/2014/main" id="{038D6568-23F5-4DAB-851B-22AC25FE637D}"/>
              </a:ext>
            </a:extLst>
          </p:cNvPr>
          <p:cNvSpPr/>
          <p:nvPr/>
        </p:nvSpPr>
        <p:spPr>
          <a:xfrm rot="1400643">
            <a:off x="3410211"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grpSp>
        <p:nvGrpSpPr>
          <p:cNvPr id="6" name="组合 4">
            <a:extLst>
              <a:ext uri="{FF2B5EF4-FFF2-40B4-BE49-F238E27FC236}">
                <a16:creationId xmlns="" xmlns:a16="http://schemas.microsoft.com/office/drawing/2014/main" id="{140F7A6D-6637-44EF-8E28-C95E429189DB}"/>
              </a:ext>
            </a:extLst>
          </p:cNvPr>
          <p:cNvGrpSpPr/>
          <p:nvPr/>
        </p:nvGrpSpPr>
        <p:grpSpPr>
          <a:xfrm>
            <a:off x="4996275" y="1621727"/>
            <a:ext cx="3399889" cy="842218"/>
            <a:chOff x="6678540" y="2002809"/>
            <a:chExt cx="4534584" cy="1122957"/>
          </a:xfrm>
        </p:grpSpPr>
        <p:sp>
          <p:nvSpPr>
            <p:cNvPr id="7" name="Oval 8">
              <a:extLst>
                <a:ext uri="{FF2B5EF4-FFF2-40B4-BE49-F238E27FC236}">
                  <a16:creationId xmlns="" xmlns:a16="http://schemas.microsoft.com/office/drawing/2014/main" id="{7FE48972-9FB0-4C49-8FA7-37D4EFCC78E5}"/>
                </a:ext>
              </a:extLst>
            </p:cNvPr>
            <p:cNvSpPr>
              <a:spLocks noChangeArrowheads="1"/>
            </p:cNvSpPr>
            <p:nvPr/>
          </p:nvSpPr>
          <p:spPr bwMode="auto">
            <a:xfrm rot="2700000">
              <a:off x="6675661" y="2055695"/>
              <a:ext cx="1072950" cy="1067191"/>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AutoShape 59">
              <a:extLst>
                <a:ext uri="{FF2B5EF4-FFF2-40B4-BE49-F238E27FC236}">
                  <a16:creationId xmlns="" xmlns:a16="http://schemas.microsoft.com/office/drawing/2014/main" id="{C5D1713A-57A6-4D35-8E7E-FC6F2E33B86B}"/>
                </a:ext>
              </a:extLst>
            </p:cNvPr>
            <p:cNvSpPr/>
            <p:nvPr/>
          </p:nvSpPr>
          <p:spPr bwMode="auto">
            <a:xfrm>
              <a:off x="6884390" y="2284059"/>
              <a:ext cx="539418" cy="53704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9" name="TextBox 76">
              <a:extLst>
                <a:ext uri="{FF2B5EF4-FFF2-40B4-BE49-F238E27FC236}">
                  <a16:creationId xmlns="" xmlns:a16="http://schemas.microsoft.com/office/drawing/2014/main" id="{B97CAAAF-87DE-487C-93EC-D4B0B041A7F3}"/>
                </a:ext>
              </a:extLst>
            </p:cNvPr>
            <p:cNvSpPr txBox="1"/>
            <p:nvPr/>
          </p:nvSpPr>
          <p:spPr>
            <a:xfrm>
              <a:off x="8097944" y="2002809"/>
              <a:ext cx="2284695" cy="369161"/>
            </a:xfrm>
            <a:prstGeom prst="rect">
              <a:avLst/>
            </a:prstGeom>
            <a:noFill/>
            <a:effectLst/>
          </p:spPr>
          <p:txBody>
            <a:bodyPr wrap="square" rtlCol="0">
              <a:spAutoFit/>
            </a:bodyPr>
            <a:lstStyle/>
            <a:p>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在此添加标题</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 xmlns:a16="http://schemas.microsoft.com/office/drawing/2014/main" id="{9AF956FF-7231-41E9-BB64-52B6C1EF88EF}"/>
                </a:ext>
              </a:extLst>
            </p:cNvPr>
            <p:cNvSpPr txBox="1"/>
            <p:nvPr/>
          </p:nvSpPr>
          <p:spPr>
            <a:xfrm>
              <a:off x="8097944" y="2319884"/>
              <a:ext cx="3115180" cy="548100"/>
            </a:xfrm>
            <a:prstGeom prst="rect">
              <a:avLst/>
            </a:prstGeom>
            <a:noFill/>
            <a:effectLst/>
          </p:spPr>
          <p:txBody>
            <a:bodyPr wrap="square" rtlCol="0">
              <a:sp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11" name="组合 3">
            <a:extLst>
              <a:ext uri="{FF2B5EF4-FFF2-40B4-BE49-F238E27FC236}">
                <a16:creationId xmlns="" xmlns:a16="http://schemas.microsoft.com/office/drawing/2014/main" id="{E375FBCF-544B-4AF6-BC48-FCDDC46C648E}"/>
              </a:ext>
            </a:extLst>
          </p:cNvPr>
          <p:cNvGrpSpPr/>
          <p:nvPr/>
        </p:nvGrpSpPr>
        <p:grpSpPr>
          <a:xfrm>
            <a:off x="4994838" y="3330555"/>
            <a:ext cx="3401327" cy="804713"/>
            <a:chOff x="6676621" y="4281248"/>
            <a:chExt cx="4536503" cy="1072950"/>
          </a:xfrm>
        </p:grpSpPr>
        <p:sp>
          <p:nvSpPr>
            <p:cNvPr id="12" name="Oval 6">
              <a:extLst>
                <a:ext uri="{FF2B5EF4-FFF2-40B4-BE49-F238E27FC236}">
                  <a16:creationId xmlns="" xmlns:a16="http://schemas.microsoft.com/office/drawing/2014/main" id="{0109FDB0-042C-47B9-A7A3-F95A4DB1EBB2}"/>
                </a:ext>
              </a:extLst>
            </p:cNvPr>
            <p:cNvSpPr>
              <a:spLocks noChangeArrowheads="1"/>
            </p:cNvSpPr>
            <p:nvPr/>
          </p:nvSpPr>
          <p:spPr bwMode="auto">
            <a:xfrm rot="2700000">
              <a:off x="6675661" y="4282208"/>
              <a:ext cx="1072950" cy="107103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AutoShape 4">
              <a:extLst>
                <a:ext uri="{FF2B5EF4-FFF2-40B4-BE49-F238E27FC236}">
                  <a16:creationId xmlns="" xmlns:a16="http://schemas.microsoft.com/office/drawing/2014/main" id="{9A9C5E5F-33F0-48C6-9440-675E57A53E39}"/>
                </a:ext>
              </a:extLst>
            </p:cNvPr>
            <p:cNvSpPr/>
            <p:nvPr/>
          </p:nvSpPr>
          <p:spPr bwMode="auto">
            <a:xfrm>
              <a:off x="6982785" y="4556330"/>
              <a:ext cx="520409" cy="5227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14" name="TextBox 76">
              <a:extLst>
                <a:ext uri="{FF2B5EF4-FFF2-40B4-BE49-F238E27FC236}">
                  <a16:creationId xmlns="" xmlns:a16="http://schemas.microsoft.com/office/drawing/2014/main" id="{87DEEEAE-ED4D-4D1B-91DE-72300B5A45E0}"/>
                </a:ext>
              </a:extLst>
            </p:cNvPr>
            <p:cNvSpPr txBox="1"/>
            <p:nvPr/>
          </p:nvSpPr>
          <p:spPr>
            <a:xfrm>
              <a:off x="8097945" y="4324588"/>
              <a:ext cx="2284695" cy="369161"/>
            </a:xfrm>
            <a:prstGeom prst="rect">
              <a:avLst/>
            </a:prstGeom>
            <a:noFill/>
            <a:effectLst/>
          </p:spPr>
          <p:txBody>
            <a:bodyPr wrap="square" rtlCol="0">
              <a:spAutoFit/>
            </a:bodyPr>
            <a:lstStyle/>
            <a:p>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在此添加标题</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 xmlns:a16="http://schemas.microsoft.com/office/drawing/2014/main" id="{F4688268-089E-49B1-8882-88E0B10CC513}"/>
                </a:ext>
              </a:extLst>
            </p:cNvPr>
            <p:cNvSpPr txBox="1"/>
            <p:nvPr/>
          </p:nvSpPr>
          <p:spPr>
            <a:xfrm>
              <a:off x="8097945" y="4641662"/>
              <a:ext cx="3115179" cy="548100"/>
            </a:xfrm>
            <a:prstGeom prst="rect">
              <a:avLst/>
            </a:prstGeom>
            <a:noFill/>
            <a:effectLst/>
          </p:spPr>
          <p:txBody>
            <a:bodyPr wrap="square" rtlCol="0">
              <a:sp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16" name="组合 1">
            <a:extLst>
              <a:ext uri="{FF2B5EF4-FFF2-40B4-BE49-F238E27FC236}">
                <a16:creationId xmlns="" xmlns:a16="http://schemas.microsoft.com/office/drawing/2014/main" id="{6374B123-31FA-4C29-A4B9-660D296035AE}"/>
              </a:ext>
            </a:extLst>
          </p:cNvPr>
          <p:cNvGrpSpPr/>
          <p:nvPr/>
        </p:nvGrpSpPr>
        <p:grpSpPr>
          <a:xfrm>
            <a:off x="719573" y="1621728"/>
            <a:ext cx="3404601" cy="840778"/>
            <a:chOff x="974509" y="2002809"/>
            <a:chExt cx="4540869" cy="1121037"/>
          </a:xfrm>
        </p:grpSpPr>
        <p:sp>
          <p:nvSpPr>
            <p:cNvPr id="17" name="Oval 7">
              <a:extLst>
                <a:ext uri="{FF2B5EF4-FFF2-40B4-BE49-F238E27FC236}">
                  <a16:creationId xmlns="" xmlns:a16="http://schemas.microsoft.com/office/drawing/2014/main" id="{EBB1B9D3-B800-40B0-BAA6-36D40BD61E70}"/>
                </a:ext>
              </a:extLst>
            </p:cNvPr>
            <p:cNvSpPr>
              <a:spLocks noChangeArrowheads="1"/>
            </p:cNvSpPr>
            <p:nvPr/>
          </p:nvSpPr>
          <p:spPr bwMode="auto">
            <a:xfrm rot="2700000">
              <a:off x="4447228" y="2055695"/>
              <a:ext cx="1069110" cy="106719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8" name="组合 55">
              <a:extLst>
                <a:ext uri="{FF2B5EF4-FFF2-40B4-BE49-F238E27FC236}">
                  <a16:creationId xmlns="" xmlns:a16="http://schemas.microsoft.com/office/drawing/2014/main" id="{1EE76E73-366A-48FC-89AB-4E51EE29B358}"/>
                </a:ext>
              </a:extLst>
            </p:cNvPr>
            <p:cNvGrpSpPr/>
            <p:nvPr/>
          </p:nvGrpSpPr>
          <p:grpSpPr>
            <a:xfrm>
              <a:off x="4716835" y="2320478"/>
              <a:ext cx="537625" cy="537627"/>
              <a:chOff x="3191434" y="2145028"/>
              <a:chExt cx="359165" cy="359165"/>
            </a:xfrm>
            <a:solidFill>
              <a:schemeClr val="bg1"/>
            </a:solidFill>
            <a:effectLst/>
          </p:grpSpPr>
          <p:sp>
            <p:nvSpPr>
              <p:cNvPr id="21" name="AutoShape 123">
                <a:extLst>
                  <a:ext uri="{FF2B5EF4-FFF2-40B4-BE49-F238E27FC236}">
                    <a16:creationId xmlns="" xmlns:a16="http://schemas.microsoft.com/office/drawing/2014/main" id="{64851413-DD97-41A3-B73F-B8BFD51982B5}"/>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22" name="AutoShape 124">
                <a:extLst>
                  <a:ext uri="{FF2B5EF4-FFF2-40B4-BE49-F238E27FC236}">
                    <a16:creationId xmlns="" xmlns:a16="http://schemas.microsoft.com/office/drawing/2014/main" id="{28E118B3-AAC4-49E5-87FF-8A66954B5640}"/>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23" name="AutoShape 125">
                <a:extLst>
                  <a:ext uri="{FF2B5EF4-FFF2-40B4-BE49-F238E27FC236}">
                    <a16:creationId xmlns="" xmlns:a16="http://schemas.microsoft.com/office/drawing/2014/main" id="{EADCF38F-C210-47A1-A815-09CCA85DF072}"/>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19" name="TextBox 76">
              <a:extLst>
                <a:ext uri="{FF2B5EF4-FFF2-40B4-BE49-F238E27FC236}">
                  <a16:creationId xmlns="" xmlns:a16="http://schemas.microsoft.com/office/drawing/2014/main" id="{CDD83174-A595-40AF-8AF7-3568DA792B0C}"/>
                </a:ext>
              </a:extLst>
            </p:cNvPr>
            <p:cNvSpPr txBox="1"/>
            <p:nvPr/>
          </p:nvSpPr>
          <p:spPr>
            <a:xfrm>
              <a:off x="1775520" y="2002809"/>
              <a:ext cx="2284694" cy="369161"/>
            </a:xfrm>
            <a:prstGeom prst="rect">
              <a:avLst/>
            </a:prstGeom>
            <a:noFill/>
            <a:effectLst/>
          </p:spPr>
          <p:txBody>
            <a:bodyPr wrap="square" rtlCol="0">
              <a:spAutoFit/>
            </a:bodyPr>
            <a:lstStyle/>
            <a:p>
              <a:pPr algn="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在此添加标题</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 xmlns:a16="http://schemas.microsoft.com/office/drawing/2014/main" id="{C8185A24-58EE-4763-8B4F-6ADFA8ACDF12}"/>
                </a:ext>
              </a:extLst>
            </p:cNvPr>
            <p:cNvSpPr txBox="1"/>
            <p:nvPr/>
          </p:nvSpPr>
          <p:spPr>
            <a:xfrm>
              <a:off x="974509" y="2319884"/>
              <a:ext cx="3115178" cy="548100"/>
            </a:xfrm>
            <a:prstGeom prst="rect">
              <a:avLst/>
            </a:prstGeom>
            <a:noFill/>
            <a:effectLst/>
          </p:spPr>
          <p:txBody>
            <a:bodyPr wrap="square" rtlCol="0">
              <a:spAutoFit/>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24" name="组合 2">
            <a:extLst>
              <a:ext uri="{FF2B5EF4-FFF2-40B4-BE49-F238E27FC236}">
                <a16:creationId xmlns="" xmlns:a16="http://schemas.microsoft.com/office/drawing/2014/main" id="{FEC330AD-0626-4E95-87B6-444E4D950893}"/>
              </a:ext>
            </a:extLst>
          </p:cNvPr>
          <p:cNvGrpSpPr/>
          <p:nvPr/>
        </p:nvGrpSpPr>
        <p:grpSpPr>
          <a:xfrm>
            <a:off x="719572" y="3331995"/>
            <a:ext cx="3406041" cy="801833"/>
            <a:chOff x="974509" y="4283168"/>
            <a:chExt cx="4542789" cy="1069110"/>
          </a:xfrm>
        </p:grpSpPr>
        <p:sp>
          <p:nvSpPr>
            <p:cNvPr id="25" name="Oval 9">
              <a:extLst>
                <a:ext uri="{FF2B5EF4-FFF2-40B4-BE49-F238E27FC236}">
                  <a16:creationId xmlns="" xmlns:a16="http://schemas.microsoft.com/office/drawing/2014/main" id="{A3A86C1B-1B3C-4653-A994-879E66C15972}"/>
                </a:ext>
              </a:extLst>
            </p:cNvPr>
            <p:cNvSpPr>
              <a:spLocks noChangeArrowheads="1"/>
            </p:cNvSpPr>
            <p:nvPr/>
          </p:nvSpPr>
          <p:spPr bwMode="auto">
            <a:xfrm rot="2700000">
              <a:off x="4447228" y="4282208"/>
              <a:ext cx="1069110" cy="1071030"/>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6" name="Group 112">
              <a:extLst>
                <a:ext uri="{FF2B5EF4-FFF2-40B4-BE49-F238E27FC236}">
                  <a16:creationId xmlns="" xmlns:a16="http://schemas.microsoft.com/office/drawing/2014/main" id="{3A37225B-180C-4F22-B264-4E13EE0A835E}"/>
                </a:ext>
              </a:extLst>
            </p:cNvPr>
            <p:cNvGrpSpPr/>
            <p:nvPr/>
          </p:nvGrpSpPr>
          <p:grpSpPr>
            <a:xfrm>
              <a:off x="4698745" y="4574573"/>
              <a:ext cx="538545" cy="504543"/>
              <a:chOff x="5368132" y="3540125"/>
              <a:chExt cx="465138" cy="435769"/>
            </a:xfrm>
            <a:solidFill>
              <a:schemeClr val="bg1"/>
            </a:solidFill>
            <a:effectLst/>
          </p:grpSpPr>
          <p:sp>
            <p:nvSpPr>
              <p:cNvPr id="29" name="AutoShape 110">
                <a:extLst>
                  <a:ext uri="{FF2B5EF4-FFF2-40B4-BE49-F238E27FC236}">
                    <a16:creationId xmlns="" xmlns:a16="http://schemas.microsoft.com/office/drawing/2014/main" id="{277974D5-3E37-488F-A160-098EBDD37791}"/>
                  </a:ext>
                </a:extLst>
              </p:cNvPr>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30" name="AutoShape 111">
                <a:extLst>
                  <a:ext uri="{FF2B5EF4-FFF2-40B4-BE49-F238E27FC236}">
                    <a16:creationId xmlns="" xmlns:a16="http://schemas.microsoft.com/office/drawing/2014/main" id="{C905A3EE-3757-485F-872C-45A37B8A38EB}"/>
                  </a:ext>
                </a:extLst>
              </p:cNvPr>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27" name="TextBox 76">
              <a:extLst>
                <a:ext uri="{FF2B5EF4-FFF2-40B4-BE49-F238E27FC236}">
                  <a16:creationId xmlns="" xmlns:a16="http://schemas.microsoft.com/office/drawing/2014/main" id="{482C5C04-3141-4463-8B74-D11307157056}"/>
                </a:ext>
              </a:extLst>
            </p:cNvPr>
            <p:cNvSpPr txBox="1"/>
            <p:nvPr/>
          </p:nvSpPr>
          <p:spPr>
            <a:xfrm>
              <a:off x="1804993" y="4324589"/>
              <a:ext cx="2284694" cy="369161"/>
            </a:xfrm>
            <a:prstGeom prst="rect">
              <a:avLst/>
            </a:prstGeom>
            <a:noFill/>
            <a:effectLst/>
          </p:spPr>
          <p:txBody>
            <a:bodyPr wrap="square" rtlCol="0">
              <a:spAutoFit/>
            </a:bodyPr>
            <a:lstStyle/>
            <a:p>
              <a:pPr algn="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在此添加标题</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 xmlns:a16="http://schemas.microsoft.com/office/drawing/2014/main" id="{EA4BC92F-C930-4010-BCF0-71C2F5CA326E}"/>
                </a:ext>
              </a:extLst>
            </p:cNvPr>
            <p:cNvSpPr txBox="1"/>
            <p:nvPr/>
          </p:nvSpPr>
          <p:spPr>
            <a:xfrm>
              <a:off x="974509" y="4641661"/>
              <a:ext cx="3115178" cy="548100"/>
            </a:xfrm>
            <a:prstGeom prst="rect">
              <a:avLst/>
            </a:prstGeom>
            <a:noFill/>
            <a:effectLst/>
          </p:spPr>
          <p:txBody>
            <a:bodyPr wrap="square" rtlCol="0">
              <a:spAutoFit/>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31" name="组合 5">
            <a:extLst>
              <a:ext uri="{FF2B5EF4-FFF2-40B4-BE49-F238E27FC236}">
                <a16:creationId xmlns="" xmlns:a16="http://schemas.microsoft.com/office/drawing/2014/main" id="{25954BE7-872A-4E45-8438-B69F0ADEF8EE}"/>
              </a:ext>
            </a:extLst>
          </p:cNvPr>
          <p:cNvGrpSpPr/>
          <p:nvPr/>
        </p:nvGrpSpPr>
        <p:grpSpPr>
          <a:xfrm>
            <a:off x="4025212" y="2384009"/>
            <a:ext cx="1095253" cy="1097561"/>
            <a:chOff x="5383388" y="3019186"/>
            <a:chExt cx="1460788" cy="1463415"/>
          </a:xfrm>
          <a:solidFill>
            <a:schemeClr val="accent1"/>
          </a:solidFill>
        </p:grpSpPr>
        <p:sp>
          <p:nvSpPr>
            <p:cNvPr id="32" name="Oval 7">
              <a:extLst>
                <a:ext uri="{FF2B5EF4-FFF2-40B4-BE49-F238E27FC236}">
                  <a16:creationId xmlns="" xmlns:a16="http://schemas.microsoft.com/office/drawing/2014/main" id="{0D4F7135-BD82-48FF-9D77-4D197221C27D}"/>
                </a:ext>
              </a:extLst>
            </p:cNvPr>
            <p:cNvSpPr>
              <a:spLocks noChangeArrowheads="1"/>
            </p:cNvSpPr>
            <p:nvPr/>
          </p:nvSpPr>
          <p:spPr bwMode="auto">
            <a:xfrm rot="2700000">
              <a:off x="5382074" y="3020500"/>
              <a:ext cx="1463415" cy="1460788"/>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TextBox 76">
              <a:extLst>
                <a:ext uri="{FF2B5EF4-FFF2-40B4-BE49-F238E27FC236}">
                  <a16:creationId xmlns="" xmlns:a16="http://schemas.microsoft.com/office/drawing/2014/main" id="{719A1091-0461-4203-BC33-3E11DFD09F23}"/>
                </a:ext>
              </a:extLst>
            </p:cNvPr>
            <p:cNvSpPr txBox="1"/>
            <p:nvPr/>
          </p:nvSpPr>
          <p:spPr>
            <a:xfrm>
              <a:off x="5664976" y="3320177"/>
              <a:ext cx="862041" cy="861432"/>
            </a:xfrm>
            <a:prstGeom prst="rect">
              <a:avLst/>
            </a:prstGeom>
            <a:noFill/>
          </p:spPr>
          <p:txBody>
            <a:bodyPr wrap="none" rtlCol="0">
              <a:spAutoFit/>
            </a:bodyPr>
            <a:lstStyle/>
            <a:p>
              <a:pPr algn="ctr"/>
              <a:r>
                <a:rPr lang="zh-CN" altLang="en-US" sz="1799" b="1" dirty="0" smtClean="0">
                  <a:solidFill>
                    <a:schemeClr val="bg1"/>
                  </a:solidFill>
                  <a:latin typeface="微软雅黑" panose="020B0503020204020204" pitchFamily="34" charset="-122"/>
                  <a:ea typeface="微软雅黑" panose="020B0503020204020204" pitchFamily="34" charset="-122"/>
                  <a:cs typeface="+mn-ea"/>
                  <a:sym typeface="+mn-lt"/>
                </a:rPr>
                <a:t>添加</a:t>
              </a:r>
              <a:endParaRPr lang="en-US" altLang="zh-CN" sz="1799" b="1" dirty="0" smtClean="0">
                <a:solidFill>
                  <a:schemeClr val="bg1"/>
                </a:solidFill>
                <a:latin typeface="微软雅黑" panose="020B0503020204020204" pitchFamily="34" charset="-122"/>
                <a:ea typeface="微软雅黑" panose="020B0503020204020204" pitchFamily="34" charset="-122"/>
                <a:cs typeface="+mn-ea"/>
                <a:sym typeface="+mn-lt"/>
              </a:endParaRPr>
            </a:p>
            <a:p>
              <a:pPr algn="ctr"/>
              <a:r>
                <a:rPr lang="zh-CN" altLang="en-US" sz="1799" b="1" dirty="0" smtClean="0">
                  <a:solidFill>
                    <a:schemeClr val="bg1"/>
                  </a:solidFill>
                  <a:latin typeface="微软雅黑" panose="020B0503020204020204" pitchFamily="34" charset="-122"/>
                  <a:ea typeface="微软雅黑" panose="020B0503020204020204" pitchFamily="34" charset="-122"/>
                  <a:cs typeface="+mn-ea"/>
                  <a:sym typeface="+mn-lt"/>
                </a:rPr>
                <a:t>标题</a:t>
              </a:r>
              <a:endParaRPr lang="zh-CN" altLang="en-US" sz="1799"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6767646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par>
                                <p:cTn id="19" presetID="22" presetClass="entr" presetSubtype="2"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rot="1800000">
            <a:off x="1772934" y="3308144"/>
            <a:ext cx="1531612" cy="846578"/>
          </a:xfrm>
          <a:prstGeom prst="rect">
            <a:avLst/>
          </a:prstGeom>
          <a:gradFill>
            <a:gsLst>
              <a:gs pos="0">
                <a:schemeClr val="tx1">
                  <a:lumMod val="65000"/>
                  <a:lumOff val="35000"/>
                  <a:alpha val="62000"/>
                </a:schemeClr>
              </a:gs>
              <a:gs pos="75000">
                <a:schemeClr val="bg1">
                  <a:alpha val="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rot="1800000">
            <a:off x="4478696" y="3308666"/>
            <a:ext cx="1721509" cy="981714"/>
          </a:xfrm>
          <a:prstGeom prst="rect">
            <a:avLst/>
          </a:prstGeom>
          <a:gradFill>
            <a:gsLst>
              <a:gs pos="0">
                <a:schemeClr val="tx1">
                  <a:lumMod val="65000"/>
                  <a:lumOff val="35000"/>
                  <a:alpha val="62000"/>
                </a:schemeClr>
              </a:gs>
              <a:gs pos="75000">
                <a:schemeClr val="bg1">
                  <a:alpha val="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rot="1800000">
            <a:off x="7001782" y="2510423"/>
            <a:ext cx="1721509" cy="1122926"/>
          </a:xfrm>
          <a:prstGeom prst="rect">
            <a:avLst/>
          </a:prstGeom>
          <a:gradFill>
            <a:gsLst>
              <a:gs pos="0">
                <a:schemeClr val="tx1">
                  <a:lumMod val="65000"/>
                  <a:lumOff val="35000"/>
                  <a:alpha val="62000"/>
                </a:schemeClr>
              </a:gs>
              <a:gs pos="75000">
                <a:schemeClr val="bg1">
                  <a:alpha val="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453755" y="1109704"/>
            <a:ext cx="6242445" cy="3447174"/>
            <a:chOff x="966788" y="661194"/>
            <a:chExt cx="10139363" cy="5599113"/>
          </a:xfrm>
        </p:grpSpPr>
        <p:sp>
          <p:nvSpPr>
            <p:cNvPr id="19" name="Freeform 47"/>
            <p:cNvSpPr>
              <a:spLocks/>
            </p:cNvSpPr>
            <p:nvPr/>
          </p:nvSpPr>
          <p:spPr bwMode="auto">
            <a:xfrm>
              <a:off x="1643857" y="2324894"/>
              <a:ext cx="2522538" cy="1703388"/>
            </a:xfrm>
            <a:custGeom>
              <a:avLst/>
              <a:gdLst>
                <a:gd name="T0" fmla="*/ 1 w 1589"/>
                <a:gd name="T1" fmla="*/ 794 h 1073"/>
                <a:gd name="T2" fmla="*/ 795 w 1589"/>
                <a:gd name="T3" fmla="*/ 0 h 1073"/>
                <a:gd name="T4" fmla="*/ 1589 w 1589"/>
                <a:gd name="T5" fmla="*/ 794 h 1073"/>
                <a:gd name="T6" fmla="*/ 1589 w 1589"/>
                <a:gd name="T7" fmla="*/ 1073 h 1073"/>
              </a:gdLst>
              <a:ahLst/>
              <a:cxnLst>
                <a:cxn ang="0">
                  <a:pos x="T0" y="T1"/>
                </a:cxn>
                <a:cxn ang="0">
                  <a:pos x="T2" y="T3"/>
                </a:cxn>
                <a:cxn ang="0">
                  <a:pos x="T4" y="T5"/>
                </a:cxn>
                <a:cxn ang="0">
                  <a:pos x="T6" y="T7"/>
                </a:cxn>
              </a:cxnLst>
              <a:rect l="0" t="0" r="r" b="b"/>
              <a:pathLst>
                <a:path w="1589" h="1073">
                  <a:moveTo>
                    <a:pt x="1" y="794"/>
                  </a:moveTo>
                  <a:cubicBezTo>
                    <a:pt x="0" y="355"/>
                    <a:pt x="356" y="0"/>
                    <a:pt x="795" y="0"/>
                  </a:cubicBezTo>
                  <a:cubicBezTo>
                    <a:pt x="1233" y="0"/>
                    <a:pt x="1589" y="355"/>
                    <a:pt x="1589" y="794"/>
                  </a:cubicBezTo>
                  <a:cubicBezTo>
                    <a:pt x="1589" y="1073"/>
                    <a:pt x="1589" y="1073"/>
                    <a:pt x="1589" y="1073"/>
                  </a:cubicBezTo>
                </a:path>
              </a:pathLst>
            </a:custGeom>
            <a:noFill/>
            <a:ln w="38100" cap="flat">
              <a:solidFill>
                <a:schemeClr val="bg1">
                  <a:lumMod val="85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0" name="Freeform 48"/>
            <p:cNvSpPr>
              <a:spLocks/>
            </p:cNvSpPr>
            <p:nvPr/>
          </p:nvSpPr>
          <p:spPr bwMode="auto">
            <a:xfrm>
              <a:off x="8135144" y="846932"/>
              <a:ext cx="2055813" cy="1389063"/>
            </a:xfrm>
            <a:custGeom>
              <a:avLst/>
              <a:gdLst>
                <a:gd name="T0" fmla="*/ 0 w 1295"/>
                <a:gd name="T1" fmla="*/ 647 h 875"/>
                <a:gd name="T2" fmla="*/ 648 w 1295"/>
                <a:gd name="T3" fmla="*/ 0 h 875"/>
                <a:gd name="T4" fmla="*/ 1295 w 1295"/>
                <a:gd name="T5" fmla="*/ 647 h 875"/>
                <a:gd name="T6" fmla="*/ 1295 w 1295"/>
                <a:gd name="T7" fmla="*/ 875 h 875"/>
              </a:gdLst>
              <a:ahLst/>
              <a:cxnLst>
                <a:cxn ang="0">
                  <a:pos x="T0" y="T1"/>
                </a:cxn>
                <a:cxn ang="0">
                  <a:pos x="T2" y="T3"/>
                </a:cxn>
                <a:cxn ang="0">
                  <a:pos x="T4" y="T5"/>
                </a:cxn>
                <a:cxn ang="0">
                  <a:pos x="T6" y="T7"/>
                </a:cxn>
              </a:cxnLst>
              <a:rect l="0" t="0" r="r" b="b"/>
              <a:pathLst>
                <a:path w="1295" h="875">
                  <a:moveTo>
                    <a:pt x="0" y="647"/>
                  </a:moveTo>
                  <a:cubicBezTo>
                    <a:pt x="0" y="290"/>
                    <a:pt x="290" y="0"/>
                    <a:pt x="648" y="0"/>
                  </a:cubicBezTo>
                  <a:cubicBezTo>
                    <a:pt x="1005" y="0"/>
                    <a:pt x="1295" y="290"/>
                    <a:pt x="1295" y="647"/>
                  </a:cubicBezTo>
                  <a:cubicBezTo>
                    <a:pt x="1295" y="875"/>
                    <a:pt x="1295" y="875"/>
                    <a:pt x="1295" y="875"/>
                  </a:cubicBezTo>
                </a:path>
              </a:pathLst>
            </a:custGeom>
            <a:noFill/>
            <a:ln w="38100" cap="flat">
              <a:solidFill>
                <a:schemeClr val="bg1">
                  <a:lumMod val="85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1" name="Freeform 49"/>
            <p:cNvSpPr>
              <a:spLocks/>
            </p:cNvSpPr>
            <p:nvPr/>
          </p:nvSpPr>
          <p:spPr bwMode="auto">
            <a:xfrm>
              <a:off x="4164807" y="1929607"/>
              <a:ext cx="3970338" cy="4146550"/>
            </a:xfrm>
            <a:custGeom>
              <a:avLst/>
              <a:gdLst>
                <a:gd name="T0" fmla="*/ 1 w 2502"/>
                <a:gd name="T1" fmla="*/ 1361 h 2612"/>
                <a:gd name="T2" fmla="*/ 1252 w 2502"/>
                <a:gd name="T3" fmla="*/ 2612 h 2612"/>
                <a:gd name="T4" fmla="*/ 2502 w 2502"/>
                <a:gd name="T5" fmla="*/ 1361 h 2612"/>
                <a:gd name="T6" fmla="*/ 2502 w 2502"/>
                <a:gd name="T7" fmla="*/ 0 h 2612"/>
              </a:gdLst>
              <a:ahLst/>
              <a:cxnLst>
                <a:cxn ang="0">
                  <a:pos x="T0" y="T1"/>
                </a:cxn>
                <a:cxn ang="0">
                  <a:pos x="T2" y="T3"/>
                </a:cxn>
                <a:cxn ang="0">
                  <a:pos x="T4" y="T5"/>
                </a:cxn>
                <a:cxn ang="0">
                  <a:pos x="T6" y="T7"/>
                </a:cxn>
              </a:cxnLst>
              <a:rect l="0" t="0" r="r" b="b"/>
              <a:pathLst>
                <a:path w="2502" h="2612">
                  <a:moveTo>
                    <a:pt x="1" y="1361"/>
                  </a:moveTo>
                  <a:cubicBezTo>
                    <a:pt x="0" y="2052"/>
                    <a:pt x="561" y="2612"/>
                    <a:pt x="1252" y="2612"/>
                  </a:cubicBezTo>
                  <a:cubicBezTo>
                    <a:pt x="1942" y="2612"/>
                    <a:pt x="2502" y="2052"/>
                    <a:pt x="2502" y="1361"/>
                  </a:cubicBezTo>
                  <a:cubicBezTo>
                    <a:pt x="2502" y="0"/>
                    <a:pt x="2502" y="0"/>
                    <a:pt x="2502" y="0"/>
                  </a:cubicBezTo>
                </a:path>
              </a:pathLst>
            </a:custGeom>
            <a:noFill/>
            <a:ln w="38100" cap="flat">
              <a:solidFill>
                <a:schemeClr val="bg1">
                  <a:lumMod val="85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2" name="Oval 50"/>
            <p:cNvSpPr>
              <a:spLocks noChangeArrowheads="1"/>
            </p:cNvSpPr>
            <p:nvPr/>
          </p:nvSpPr>
          <p:spPr bwMode="auto">
            <a:xfrm>
              <a:off x="9273382" y="2248694"/>
              <a:ext cx="1832769" cy="1833563"/>
            </a:xfrm>
            <a:prstGeom prst="ellipse">
              <a:avLst/>
            </a:prstGeom>
            <a:solidFill>
              <a:srgbClr val="123E6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3" name="Freeform 51"/>
            <p:cNvSpPr>
              <a:spLocks noEditPoints="1"/>
            </p:cNvSpPr>
            <p:nvPr/>
          </p:nvSpPr>
          <p:spPr bwMode="auto">
            <a:xfrm>
              <a:off x="9824244" y="2745582"/>
              <a:ext cx="731838" cy="838200"/>
            </a:xfrm>
            <a:custGeom>
              <a:avLst/>
              <a:gdLst>
                <a:gd name="T0" fmla="*/ 20 w 461"/>
                <a:gd name="T1" fmla="*/ 295 h 528"/>
                <a:gd name="T2" fmla="*/ 20 w 461"/>
                <a:gd name="T3" fmla="*/ 498 h 528"/>
                <a:gd name="T4" fmla="*/ 49 w 461"/>
                <a:gd name="T5" fmla="*/ 528 h 528"/>
                <a:gd name="T6" fmla="*/ 213 w 461"/>
                <a:gd name="T7" fmla="*/ 528 h 528"/>
                <a:gd name="T8" fmla="*/ 213 w 461"/>
                <a:gd name="T9" fmla="*/ 265 h 528"/>
                <a:gd name="T10" fmla="*/ 49 w 461"/>
                <a:gd name="T11" fmla="*/ 265 h 528"/>
                <a:gd name="T12" fmla="*/ 20 w 461"/>
                <a:gd name="T13" fmla="*/ 295 h 528"/>
                <a:gd name="T14" fmla="*/ 412 w 461"/>
                <a:gd name="T15" fmla="*/ 265 h 528"/>
                <a:gd name="T16" fmla="*/ 249 w 461"/>
                <a:gd name="T17" fmla="*/ 265 h 528"/>
                <a:gd name="T18" fmla="*/ 249 w 461"/>
                <a:gd name="T19" fmla="*/ 528 h 528"/>
                <a:gd name="T20" fmla="*/ 412 w 461"/>
                <a:gd name="T21" fmla="*/ 528 h 528"/>
                <a:gd name="T22" fmla="*/ 442 w 461"/>
                <a:gd name="T23" fmla="*/ 498 h 528"/>
                <a:gd name="T24" fmla="*/ 442 w 461"/>
                <a:gd name="T25" fmla="*/ 295 h 528"/>
                <a:gd name="T26" fmla="*/ 412 w 461"/>
                <a:gd name="T27" fmla="*/ 265 h 528"/>
                <a:gd name="T28" fmla="*/ 431 w 461"/>
                <a:gd name="T29" fmla="*/ 115 h 528"/>
                <a:gd name="T30" fmla="*/ 249 w 461"/>
                <a:gd name="T31" fmla="*/ 115 h 528"/>
                <a:gd name="T32" fmla="*/ 249 w 461"/>
                <a:gd name="T33" fmla="*/ 232 h 528"/>
                <a:gd name="T34" fmla="*/ 431 w 461"/>
                <a:gd name="T35" fmla="*/ 232 h 528"/>
                <a:gd name="T36" fmla="*/ 461 w 461"/>
                <a:gd name="T37" fmla="*/ 202 h 528"/>
                <a:gd name="T38" fmla="*/ 461 w 461"/>
                <a:gd name="T39" fmla="*/ 144 h 528"/>
                <a:gd name="T40" fmla="*/ 431 w 461"/>
                <a:gd name="T41" fmla="*/ 115 h 528"/>
                <a:gd name="T42" fmla="*/ 0 w 461"/>
                <a:gd name="T43" fmla="*/ 144 h 528"/>
                <a:gd name="T44" fmla="*/ 0 w 461"/>
                <a:gd name="T45" fmla="*/ 202 h 528"/>
                <a:gd name="T46" fmla="*/ 30 w 461"/>
                <a:gd name="T47" fmla="*/ 232 h 528"/>
                <a:gd name="T48" fmla="*/ 213 w 461"/>
                <a:gd name="T49" fmla="*/ 232 h 528"/>
                <a:gd name="T50" fmla="*/ 213 w 461"/>
                <a:gd name="T51" fmla="*/ 115 h 528"/>
                <a:gd name="T52" fmla="*/ 30 w 461"/>
                <a:gd name="T53" fmla="*/ 115 h 528"/>
                <a:gd name="T54" fmla="*/ 0 w 461"/>
                <a:gd name="T55" fmla="*/ 144 h 528"/>
                <a:gd name="T56" fmla="*/ 394 w 461"/>
                <a:gd name="T57" fmla="*/ 73 h 528"/>
                <a:gd name="T58" fmla="*/ 398 w 461"/>
                <a:gd name="T59" fmla="*/ 49 h 528"/>
                <a:gd name="T60" fmla="*/ 320 w 461"/>
                <a:gd name="T61" fmla="*/ 0 h 528"/>
                <a:gd name="T62" fmla="*/ 272 w 461"/>
                <a:gd name="T63" fmla="*/ 16 h 528"/>
                <a:gd name="T64" fmla="*/ 229 w 461"/>
                <a:gd name="T65" fmla="*/ 71 h 528"/>
                <a:gd name="T66" fmla="*/ 185 w 461"/>
                <a:gd name="T67" fmla="*/ 16 h 528"/>
                <a:gd name="T68" fmla="*/ 137 w 461"/>
                <a:gd name="T69" fmla="*/ 0 h 528"/>
                <a:gd name="T70" fmla="*/ 59 w 461"/>
                <a:gd name="T71" fmla="*/ 49 h 528"/>
                <a:gd name="T72" fmla="*/ 63 w 461"/>
                <a:gd name="T73" fmla="*/ 73 h 528"/>
                <a:gd name="T74" fmla="*/ 213 w 461"/>
                <a:gd name="T75" fmla="*/ 109 h 528"/>
                <a:gd name="T76" fmla="*/ 226 w 461"/>
                <a:gd name="T77" fmla="*/ 109 h 528"/>
                <a:gd name="T78" fmla="*/ 226 w 461"/>
                <a:gd name="T79" fmla="*/ 109 h 528"/>
                <a:gd name="T80" fmla="*/ 229 w 461"/>
                <a:gd name="T81" fmla="*/ 109 h 528"/>
                <a:gd name="T82" fmla="*/ 231 w 461"/>
                <a:gd name="T83" fmla="*/ 109 h 528"/>
                <a:gd name="T84" fmla="*/ 231 w 461"/>
                <a:gd name="T85" fmla="*/ 109 h 528"/>
                <a:gd name="T86" fmla="*/ 249 w 461"/>
                <a:gd name="T87" fmla="*/ 108 h 528"/>
                <a:gd name="T88" fmla="*/ 394 w 461"/>
                <a:gd name="T89" fmla="*/ 73 h 528"/>
                <a:gd name="T90" fmla="*/ 290 w 461"/>
                <a:gd name="T91" fmla="*/ 36 h 528"/>
                <a:gd name="T92" fmla="*/ 320 w 461"/>
                <a:gd name="T93" fmla="*/ 27 h 528"/>
                <a:gd name="T94" fmla="*/ 373 w 461"/>
                <a:gd name="T95" fmla="*/ 57 h 528"/>
                <a:gd name="T96" fmla="*/ 253 w 461"/>
                <a:gd name="T97" fmla="*/ 82 h 528"/>
                <a:gd name="T98" fmla="*/ 290 w 461"/>
                <a:gd name="T99" fmla="*/ 36 h 528"/>
                <a:gd name="T100" fmla="*/ 84 w 461"/>
                <a:gd name="T101" fmla="*/ 57 h 528"/>
                <a:gd name="T102" fmla="*/ 137 w 461"/>
                <a:gd name="T103" fmla="*/ 27 h 528"/>
                <a:gd name="T104" fmla="*/ 167 w 461"/>
                <a:gd name="T105" fmla="*/ 36 h 528"/>
                <a:gd name="T106" fmla="*/ 204 w 461"/>
                <a:gd name="T107" fmla="*/ 82 h 528"/>
                <a:gd name="T108" fmla="*/ 84 w 461"/>
                <a:gd name="T109" fmla="*/ 57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528">
                  <a:moveTo>
                    <a:pt x="20" y="295"/>
                  </a:moveTo>
                  <a:cubicBezTo>
                    <a:pt x="20" y="498"/>
                    <a:pt x="20" y="498"/>
                    <a:pt x="20" y="498"/>
                  </a:cubicBezTo>
                  <a:cubicBezTo>
                    <a:pt x="20" y="515"/>
                    <a:pt x="33" y="528"/>
                    <a:pt x="49" y="528"/>
                  </a:cubicBezTo>
                  <a:cubicBezTo>
                    <a:pt x="213" y="528"/>
                    <a:pt x="213" y="528"/>
                    <a:pt x="213" y="528"/>
                  </a:cubicBezTo>
                  <a:cubicBezTo>
                    <a:pt x="213" y="265"/>
                    <a:pt x="213" y="265"/>
                    <a:pt x="213" y="265"/>
                  </a:cubicBezTo>
                  <a:cubicBezTo>
                    <a:pt x="49" y="265"/>
                    <a:pt x="49" y="265"/>
                    <a:pt x="49" y="265"/>
                  </a:cubicBezTo>
                  <a:cubicBezTo>
                    <a:pt x="33" y="265"/>
                    <a:pt x="20" y="279"/>
                    <a:pt x="20" y="295"/>
                  </a:cubicBezTo>
                  <a:close/>
                  <a:moveTo>
                    <a:pt x="412" y="265"/>
                  </a:moveTo>
                  <a:cubicBezTo>
                    <a:pt x="249" y="265"/>
                    <a:pt x="249" y="265"/>
                    <a:pt x="249" y="265"/>
                  </a:cubicBezTo>
                  <a:cubicBezTo>
                    <a:pt x="249" y="528"/>
                    <a:pt x="249" y="528"/>
                    <a:pt x="249" y="528"/>
                  </a:cubicBezTo>
                  <a:cubicBezTo>
                    <a:pt x="412" y="528"/>
                    <a:pt x="412" y="528"/>
                    <a:pt x="412" y="528"/>
                  </a:cubicBezTo>
                  <a:cubicBezTo>
                    <a:pt x="428" y="528"/>
                    <a:pt x="442" y="515"/>
                    <a:pt x="442" y="498"/>
                  </a:cubicBezTo>
                  <a:cubicBezTo>
                    <a:pt x="442" y="295"/>
                    <a:pt x="442" y="295"/>
                    <a:pt x="442" y="295"/>
                  </a:cubicBezTo>
                  <a:cubicBezTo>
                    <a:pt x="442" y="279"/>
                    <a:pt x="428" y="265"/>
                    <a:pt x="412" y="265"/>
                  </a:cubicBezTo>
                  <a:close/>
                  <a:moveTo>
                    <a:pt x="431" y="115"/>
                  </a:moveTo>
                  <a:cubicBezTo>
                    <a:pt x="249" y="115"/>
                    <a:pt x="249" y="115"/>
                    <a:pt x="249" y="115"/>
                  </a:cubicBezTo>
                  <a:cubicBezTo>
                    <a:pt x="249" y="232"/>
                    <a:pt x="249" y="232"/>
                    <a:pt x="249" y="232"/>
                  </a:cubicBezTo>
                  <a:cubicBezTo>
                    <a:pt x="431" y="232"/>
                    <a:pt x="431" y="232"/>
                    <a:pt x="431" y="232"/>
                  </a:cubicBezTo>
                  <a:cubicBezTo>
                    <a:pt x="448" y="232"/>
                    <a:pt x="461" y="219"/>
                    <a:pt x="461" y="202"/>
                  </a:cubicBezTo>
                  <a:cubicBezTo>
                    <a:pt x="461" y="144"/>
                    <a:pt x="461" y="144"/>
                    <a:pt x="461" y="144"/>
                  </a:cubicBezTo>
                  <a:cubicBezTo>
                    <a:pt x="461" y="128"/>
                    <a:pt x="448" y="115"/>
                    <a:pt x="431" y="115"/>
                  </a:cubicBezTo>
                  <a:close/>
                  <a:moveTo>
                    <a:pt x="0" y="144"/>
                  </a:moveTo>
                  <a:cubicBezTo>
                    <a:pt x="0" y="202"/>
                    <a:pt x="0" y="202"/>
                    <a:pt x="0" y="202"/>
                  </a:cubicBezTo>
                  <a:cubicBezTo>
                    <a:pt x="0" y="219"/>
                    <a:pt x="14" y="232"/>
                    <a:pt x="30" y="232"/>
                  </a:cubicBezTo>
                  <a:cubicBezTo>
                    <a:pt x="213" y="232"/>
                    <a:pt x="213" y="232"/>
                    <a:pt x="213" y="232"/>
                  </a:cubicBezTo>
                  <a:cubicBezTo>
                    <a:pt x="213" y="115"/>
                    <a:pt x="213" y="115"/>
                    <a:pt x="213" y="115"/>
                  </a:cubicBezTo>
                  <a:cubicBezTo>
                    <a:pt x="30" y="115"/>
                    <a:pt x="30" y="115"/>
                    <a:pt x="30" y="115"/>
                  </a:cubicBezTo>
                  <a:cubicBezTo>
                    <a:pt x="14" y="115"/>
                    <a:pt x="0" y="128"/>
                    <a:pt x="0" y="144"/>
                  </a:cubicBezTo>
                  <a:close/>
                  <a:moveTo>
                    <a:pt x="394" y="73"/>
                  </a:moveTo>
                  <a:cubicBezTo>
                    <a:pt x="399" y="66"/>
                    <a:pt x="401" y="57"/>
                    <a:pt x="398" y="49"/>
                  </a:cubicBezTo>
                  <a:cubicBezTo>
                    <a:pt x="388" y="16"/>
                    <a:pt x="350" y="0"/>
                    <a:pt x="320" y="0"/>
                  </a:cubicBezTo>
                  <a:cubicBezTo>
                    <a:pt x="300" y="0"/>
                    <a:pt x="283" y="6"/>
                    <a:pt x="272" y="16"/>
                  </a:cubicBezTo>
                  <a:cubicBezTo>
                    <a:pt x="252" y="35"/>
                    <a:pt x="237" y="56"/>
                    <a:pt x="229" y="71"/>
                  </a:cubicBezTo>
                  <a:cubicBezTo>
                    <a:pt x="220" y="56"/>
                    <a:pt x="206" y="35"/>
                    <a:pt x="185" y="16"/>
                  </a:cubicBezTo>
                  <a:cubicBezTo>
                    <a:pt x="174" y="6"/>
                    <a:pt x="157" y="0"/>
                    <a:pt x="137" y="0"/>
                  </a:cubicBezTo>
                  <a:cubicBezTo>
                    <a:pt x="107" y="0"/>
                    <a:pt x="69" y="16"/>
                    <a:pt x="59" y="49"/>
                  </a:cubicBezTo>
                  <a:cubicBezTo>
                    <a:pt x="56" y="57"/>
                    <a:pt x="58" y="66"/>
                    <a:pt x="63" y="73"/>
                  </a:cubicBezTo>
                  <a:cubicBezTo>
                    <a:pt x="68" y="80"/>
                    <a:pt x="96" y="105"/>
                    <a:pt x="213" y="109"/>
                  </a:cubicBezTo>
                  <a:cubicBezTo>
                    <a:pt x="217" y="109"/>
                    <a:pt x="222" y="109"/>
                    <a:pt x="226" y="109"/>
                  </a:cubicBezTo>
                  <a:cubicBezTo>
                    <a:pt x="226" y="109"/>
                    <a:pt x="226" y="109"/>
                    <a:pt x="226" y="109"/>
                  </a:cubicBezTo>
                  <a:cubicBezTo>
                    <a:pt x="227" y="109"/>
                    <a:pt x="228" y="109"/>
                    <a:pt x="229" y="109"/>
                  </a:cubicBezTo>
                  <a:cubicBezTo>
                    <a:pt x="229" y="109"/>
                    <a:pt x="230" y="109"/>
                    <a:pt x="231" y="109"/>
                  </a:cubicBezTo>
                  <a:cubicBezTo>
                    <a:pt x="231" y="109"/>
                    <a:pt x="231" y="109"/>
                    <a:pt x="231" y="109"/>
                  </a:cubicBezTo>
                  <a:cubicBezTo>
                    <a:pt x="237" y="109"/>
                    <a:pt x="243" y="109"/>
                    <a:pt x="249" y="108"/>
                  </a:cubicBezTo>
                  <a:cubicBezTo>
                    <a:pt x="362" y="104"/>
                    <a:pt x="389" y="80"/>
                    <a:pt x="394" y="73"/>
                  </a:cubicBezTo>
                  <a:close/>
                  <a:moveTo>
                    <a:pt x="290" y="36"/>
                  </a:moveTo>
                  <a:cubicBezTo>
                    <a:pt x="296" y="30"/>
                    <a:pt x="307" y="27"/>
                    <a:pt x="320" y="27"/>
                  </a:cubicBezTo>
                  <a:cubicBezTo>
                    <a:pt x="342" y="27"/>
                    <a:pt x="367" y="37"/>
                    <a:pt x="373" y="57"/>
                  </a:cubicBezTo>
                  <a:cubicBezTo>
                    <a:pt x="370" y="66"/>
                    <a:pt x="323" y="78"/>
                    <a:pt x="253" y="82"/>
                  </a:cubicBezTo>
                  <a:cubicBezTo>
                    <a:pt x="261" y="69"/>
                    <a:pt x="273" y="51"/>
                    <a:pt x="290" y="36"/>
                  </a:cubicBezTo>
                  <a:close/>
                  <a:moveTo>
                    <a:pt x="84" y="57"/>
                  </a:moveTo>
                  <a:cubicBezTo>
                    <a:pt x="90" y="37"/>
                    <a:pt x="115" y="27"/>
                    <a:pt x="137" y="27"/>
                  </a:cubicBezTo>
                  <a:cubicBezTo>
                    <a:pt x="150" y="27"/>
                    <a:pt x="161" y="30"/>
                    <a:pt x="167" y="36"/>
                  </a:cubicBezTo>
                  <a:cubicBezTo>
                    <a:pt x="184" y="51"/>
                    <a:pt x="196" y="69"/>
                    <a:pt x="204" y="82"/>
                  </a:cubicBezTo>
                  <a:cubicBezTo>
                    <a:pt x="134" y="78"/>
                    <a:pt x="87" y="66"/>
                    <a:pt x="84" y="57"/>
                  </a:cubicBez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4" name="Freeform 52"/>
            <p:cNvSpPr>
              <a:spLocks/>
            </p:cNvSpPr>
            <p:nvPr/>
          </p:nvSpPr>
          <p:spPr bwMode="auto">
            <a:xfrm>
              <a:off x="966788" y="3607594"/>
              <a:ext cx="1356519" cy="1355725"/>
            </a:xfrm>
            <a:custGeom>
              <a:avLst/>
              <a:gdLst>
                <a:gd name="T0" fmla="*/ 428 w 855"/>
                <a:gd name="T1" fmla="*/ 0 h 854"/>
                <a:gd name="T2" fmla="*/ 855 w 855"/>
                <a:gd name="T3" fmla="*/ 427 h 854"/>
                <a:gd name="T4" fmla="*/ 428 w 855"/>
                <a:gd name="T5" fmla="*/ 854 h 854"/>
                <a:gd name="T6" fmla="*/ 1 w 855"/>
                <a:gd name="T7" fmla="*/ 427 h 854"/>
                <a:gd name="T8" fmla="*/ 428 w 855"/>
                <a:gd name="T9" fmla="*/ 0 h 854"/>
              </a:gdLst>
              <a:ahLst/>
              <a:cxnLst>
                <a:cxn ang="0">
                  <a:pos x="T0" y="T1"/>
                </a:cxn>
                <a:cxn ang="0">
                  <a:pos x="T2" y="T3"/>
                </a:cxn>
                <a:cxn ang="0">
                  <a:pos x="T4" y="T5"/>
                </a:cxn>
                <a:cxn ang="0">
                  <a:pos x="T6" y="T7"/>
                </a:cxn>
                <a:cxn ang="0">
                  <a:pos x="T8" y="T9"/>
                </a:cxn>
              </a:cxnLst>
              <a:rect l="0" t="0" r="r" b="b"/>
              <a:pathLst>
                <a:path w="855" h="854">
                  <a:moveTo>
                    <a:pt x="428" y="0"/>
                  </a:moveTo>
                  <a:cubicBezTo>
                    <a:pt x="663" y="0"/>
                    <a:pt x="855" y="191"/>
                    <a:pt x="855" y="427"/>
                  </a:cubicBezTo>
                  <a:cubicBezTo>
                    <a:pt x="855" y="663"/>
                    <a:pt x="663" y="854"/>
                    <a:pt x="428" y="854"/>
                  </a:cubicBezTo>
                  <a:cubicBezTo>
                    <a:pt x="192" y="854"/>
                    <a:pt x="0" y="663"/>
                    <a:pt x="1" y="427"/>
                  </a:cubicBezTo>
                  <a:cubicBezTo>
                    <a:pt x="0" y="191"/>
                    <a:pt x="192" y="0"/>
                    <a:pt x="428" y="0"/>
                  </a:cubicBezTo>
                  <a:close/>
                </a:path>
              </a:pathLst>
            </a:custGeom>
            <a:solidFill>
              <a:schemeClr val="accent3"/>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5" name="Freeform 53"/>
            <p:cNvSpPr>
              <a:spLocks noEditPoints="1"/>
            </p:cNvSpPr>
            <p:nvPr/>
          </p:nvSpPr>
          <p:spPr bwMode="auto">
            <a:xfrm>
              <a:off x="1308100" y="4037807"/>
              <a:ext cx="584994" cy="592138"/>
            </a:xfrm>
            <a:custGeom>
              <a:avLst/>
              <a:gdLst>
                <a:gd name="T0" fmla="*/ 156 w 369"/>
                <a:gd name="T1" fmla="*/ 306 h 373"/>
                <a:gd name="T2" fmla="*/ 122 w 369"/>
                <a:gd name="T3" fmla="*/ 339 h 373"/>
                <a:gd name="T4" fmla="*/ 155 w 369"/>
                <a:gd name="T5" fmla="*/ 373 h 373"/>
                <a:gd name="T6" fmla="*/ 189 w 369"/>
                <a:gd name="T7" fmla="*/ 340 h 373"/>
                <a:gd name="T8" fmla="*/ 156 w 369"/>
                <a:gd name="T9" fmla="*/ 306 h 373"/>
                <a:gd name="T10" fmla="*/ 299 w 369"/>
                <a:gd name="T11" fmla="*/ 306 h 373"/>
                <a:gd name="T12" fmla="*/ 265 w 369"/>
                <a:gd name="T13" fmla="*/ 339 h 373"/>
                <a:gd name="T14" fmla="*/ 298 w 369"/>
                <a:gd name="T15" fmla="*/ 373 h 373"/>
                <a:gd name="T16" fmla="*/ 332 w 369"/>
                <a:gd name="T17" fmla="*/ 340 h 373"/>
                <a:gd name="T18" fmla="*/ 299 w 369"/>
                <a:gd name="T19" fmla="*/ 306 h 373"/>
                <a:gd name="T20" fmla="*/ 351 w 369"/>
                <a:gd name="T21" fmla="*/ 46 h 373"/>
                <a:gd name="T22" fmla="*/ 88 w 369"/>
                <a:gd name="T23" fmla="*/ 46 h 373"/>
                <a:gd name="T24" fmla="*/ 86 w 369"/>
                <a:gd name="T25" fmla="*/ 46 h 373"/>
                <a:gd name="T26" fmla="*/ 12 w 369"/>
                <a:gd name="T27" fmla="*/ 0 h 373"/>
                <a:gd name="T28" fmla="*/ 0 w 369"/>
                <a:gd name="T29" fmla="*/ 11 h 373"/>
                <a:gd name="T30" fmla="*/ 12 w 369"/>
                <a:gd name="T31" fmla="*/ 22 h 373"/>
                <a:gd name="T32" fmla="*/ 72 w 369"/>
                <a:gd name="T33" fmla="*/ 85 h 373"/>
                <a:gd name="T34" fmla="*/ 91 w 369"/>
                <a:gd name="T35" fmla="*/ 190 h 373"/>
                <a:gd name="T36" fmla="*/ 168 w 369"/>
                <a:gd name="T37" fmla="*/ 291 h 373"/>
                <a:gd name="T38" fmla="*/ 332 w 369"/>
                <a:gd name="T39" fmla="*/ 291 h 373"/>
                <a:gd name="T40" fmla="*/ 343 w 369"/>
                <a:gd name="T41" fmla="*/ 280 h 373"/>
                <a:gd name="T42" fmla="*/ 332 w 369"/>
                <a:gd name="T43" fmla="*/ 268 h 373"/>
                <a:gd name="T44" fmla="*/ 168 w 369"/>
                <a:gd name="T45" fmla="*/ 268 h 373"/>
                <a:gd name="T46" fmla="*/ 129 w 369"/>
                <a:gd name="T47" fmla="*/ 248 h 373"/>
                <a:gd name="T48" fmla="*/ 332 w 369"/>
                <a:gd name="T49" fmla="*/ 212 h 373"/>
                <a:gd name="T50" fmla="*/ 353 w 369"/>
                <a:gd name="T51" fmla="*/ 190 h 373"/>
                <a:gd name="T52" fmla="*/ 368 w 369"/>
                <a:gd name="T53" fmla="*/ 65 h 373"/>
                <a:gd name="T54" fmla="*/ 351 w 369"/>
                <a:gd name="T55" fmla="*/ 4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9" h="373">
                  <a:moveTo>
                    <a:pt x="156" y="306"/>
                  </a:moveTo>
                  <a:cubicBezTo>
                    <a:pt x="137" y="306"/>
                    <a:pt x="122" y="320"/>
                    <a:pt x="122" y="339"/>
                  </a:cubicBezTo>
                  <a:cubicBezTo>
                    <a:pt x="122" y="357"/>
                    <a:pt x="137" y="373"/>
                    <a:pt x="155" y="373"/>
                  </a:cubicBezTo>
                  <a:cubicBezTo>
                    <a:pt x="173" y="373"/>
                    <a:pt x="189" y="358"/>
                    <a:pt x="189" y="340"/>
                  </a:cubicBezTo>
                  <a:cubicBezTo>
                    <a:pt x="189" y="321"/>
                    <a:pt x="174" y="306"/>
                    <a:pt x="156" y="306"/>
                  </a:cubicBezTo>
                  <a:close/>
                  <a:moveTo>
                    <a:pt x="299" y="306"/>
                  </a:moveTo>
                  <a:cubicBezTo>
                    <a:pt x="280" y="306"/>
                    <a:pt x="265" y="320"/>
                    <a:pt x="265" y="339"/>
                  </a:cubicBezTo>
                  <a:cubicBezTo>
                    <a:pt x="265" y="357"/>
                    <a:pt x="280" y="373"/>
                    <a:pt x="298" y="373"/>
                  </a:cubicBezTo>
                  <a:cubicBezTo>
                    <a:pt x="317" y="373"/>
                    <a:pt x="332" y="358"/>
                    <a:pt x="332" y="340"/>
                  </a:cubicBezTo>
                  <a:cubicBezTo>
                    <a:pt x="332" y="321"/>
                    <a:pt x="317" y="306"/>
                    <a:pt x="299" y="306"/>
                  </a:cubicBezTo>
                  <a:close/>
                  <a:moveTo>
                    <a:pt x="351" y="46"/>
                  </a:moveTo>
                  <a:cubicBezTo>
                    <a:pt x="88" y="46"/>
                    <a:pt x="88" y="46"/>
                    <a:pt x="88" y="46"/>
                  </a:cubicBezTo>
                  <a:cubicBezTo>
                    <a:pt x="87" y="46"/>
                    <a:pt x="87" y="46"/>
                    <a:pt x="86" y="46"/>
                  </a:cubicBezTo>
                  <a:cubicBezTo>
                    <a:pt x="74" y="13"/>
                    <a:pt x="51" y="0"/>
                    <a:pt x="12" y="0"/>
                  </a:cubicBezTo>
                  <a:cubicBezTo>
                    <a:pt x="5" y="0"/>
                    <a:pt x="0" y="5"/>
                    <a:pt x="0" y="11"/>
                  </a:cubicBezTo>
                  <a:cubicBezTo>
                    <a:pt x="0" y="17"/>
                    <a:pt x="5" y="22"/>
                    <a:pt x="12" y="22"/>
                  </a:cubicBezTo>
                  <a:cubicBezTo>
                    <a:pt x="46" y="22"/>
                    <a:pt x="64" y="32"/>
                    <a:pt x="72" y="85"/>
                  </a:cubicBezTo>
                  <a:cubicBezTo>
                    <a:pt x="80" y="139"/>
                    <a:pt x="90" y="185"/>
                    <a:pt x="91" y="190"/>
                  </a:cubicBezTo>
                  <a:cubicBezTo>
                    <a:pt x="99" y="247"/>
                    <a:pt x="110" y="291"/>
                    <a:pt x="168" y="291"/>
                  </a:cubicBezTo>
                  <a:cubicBezTo>
                    <a:pt x="332" y="291"/>
                    <a:pt x="332" y="291"/>
                    <a:pt x="332" y="291"/>
                  </a:cubicBezTo>
                  <a:cubicBezTo>
                    <a:pt x="338" y="291"/>
                    <a:pt x="343" y="286"/>
                    <a:pt x="343" y="280"/>
                  </a:cubicBezTo>
                  <a:cubicBezTo>
                    <a:pt x="343" y="273"/>
                    <a:pt x="338" y="268"/>
                    <a:pt x="332" y="268"/>
                  </a:cubicBezTo>
                  <a:cubicBezTo>
                    <a:pt x="168" y="268"/>
                    <a:pt x="168" y="268"/>
                    <a:pt x="168" y="268"/>
                  </a:cubicBezTo>
                  <a:cubicBezTo>
                    <a:pt x="150" y="268"/>
                    <a:pt x="138" y="263"/>
                    <a:pt x="129" y="248"/>
                  </a:cubicBezTo>
                  <a:cubicBezTo>
                    <a:pt x="332" y="212"/>
                    <a:pt x="332" y="212"/>
                    <a:pt x="332" y="212"/>
                  </a:cubicBezTo>
                  <a:cubicBezTo>
                    <a:pt x="343" y="210"/>
                    <a:pt x="352" y="200"/>
                    <a:pt x="353" y="190"/>
                  </a:cubicBezTo>
                  <a:cubicBezTo>
                    <a:pt x="368" y="65"/>
                    <a:pt x="368" y="65"/>
                    <a:pt x="368" y="65"/>
                  </a:cubicBezTo>
                  <a:cubicBezTo>
                    <a:pt x="369" y="54"/>
                    <a:pt x="361" y="46"/>
                    <a:pt x="351" y="46"/>
                  </a:cubicBez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6" name="Oval 54"/>
            <p:cNvSpPr>
              <a:spLocks noChangeArrowheads="1"/>
            </p:cNvSpPr>
            <p:nvPr/>
          </p:nvSpPr>
          <p:spPr bwMode="auto">
            <a:xfrm>
              <a:off x="5310188" y="3536157"/>
              <a:ext cx="1617663" cy="1619250"/>
            </a:xfrm>
            <a:prstGeom prst="ellipse">
              <a:avLst/>
            </a:prstGeom>
            <a:solidFill>
              <a:schemeClr val="accent2"/>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7" name="Freeform 55"/>
            <p:cNvSpPr>
              <a:spLocks noEditPoints="1"/>
            </p:cNvSpPr>
            <p:nvPr/>
          </p:nvSpPr>
          <p:spPr bwMode="auto">
            <a:xfrm>
              <a:off x="5778500" y="4082257"/>
              <a:ext cx="681038" cy="550863"/>
            </a:xfrm>
            <a:custGeom>
              <a:avLst/>
              <a:gdLst>
                <a:gd name="T0" fmla="*/ 393 w 429"/>
                <a:gd name="T1" fmla="*/ 0 h 347"/>
                <a:gd name="T2" fmla="*/ 36 w 429"/>
                <a:gd name="T3" fmla="*/ 0 h 347"/>
                <a:gd name="T4" fmla="*/ 0 w 429"/>
                <a:gd name="T5" fmla="*/ 36 h 347"/>
                <a:gd name="T6" fmla="*/ 0 w 429"/>
                <a:gd name="T7" fmla="*/ 311 h 347"/>
                <a:gd name="T8" fmla="*/ 36 w 429"/>
                <a:gd name="T9" fmla="*/ 347 h 347"/>
                <a:gd name="T10" fmla="*/ 393 w 429"/>
                <a:gd name="T11" fmla="*/ 347 h 347"/>
                <a:gd name="T12" fmla="*/ 429 w 429"/>
                <a:gd name="T13" fmla="*/ 311 h 347"/>
                <a:gd name="T14" fmla="*/ 429 w 429"/>
                <a:gd name="T15" fmla="*/ 36 h 347"/>
                <a:gd name="T16" fmla="*/ 393 w 429"/>
                <a:gd name="T17" fmla="*/ 0 h 347"/>
                <a:gd name="T18" fmla="*/ 151 w 429"/>
                <a:gd name="T19" fmla="*/ 247 h 347"/>
                <a:gd name="T20" fmla="*/ 51 w 429"/>
                <a:gd name="T21" fmla="*/ 247 h 347"/>
                <a:gd name="T22" fmla="*/ 51 w 429"/>
                <a:gd name="T23" fmla="*/ 215 h 347"/>
                <a:gd name="T24" fmla="*/ 151 w 429"/>
                <a:gd name="T25" fmla="*/ 215 h 347"/>
                <a:gd name="T26" fmla="*/ 151 w 429"/>
                <a:gd name="T27" fmla="*/ 247 h 347"/>
                <a:gd name="T28" fmla="*/ 251 w 429"/>
                <a:gd name="T29" fmla="*/ 183 h 347"/>
                <a:gd name="T30" fmla="*/ 51 w 429"/>
                <a:gd name="T31" fmla="*/ 183 h 347"/>
                <a:gd name="T32" fmla="*/ 51 w 429"/>
                <a:gd name="T33" fmla="*/ 151 h 347"/>
                <a:gd name="T34" fmla="*/ 251 w 429"/>
                <a:gd name="T35" fmla="*/ 151 h 347"/>
                <a:gd name="T36" fmla="*/ 251 w 429"/>
                <a:gd name="T37" fmla="*/ 183 h 347"/>
                <a:gd name="T38" fmla="*/ 429 w 429"/>
                <a:gd name="T39" fmla="*/ 94 h 347"/>
                <a:gd name="T40" fmla="*/ 0 w 429"/>
                <a:gd name="T41" fmla="*/ 94 h 347"/>
                <a:gd name="T42" fmla="*/ 0 w 429"/>
                <a:gd name="T43" fmla="*/ 78 h 347"/>
                <a:gd name="T44" fmla="*/ 429 w 429"/>
                <a:gd name="T45" fmla="*/ 78 h 347"/>
                <a:gd name="T46" fmla="*/ 429 w 429"/>
                <a:gd name="T47" fmla="*/ 9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9" h="347">
                  <a:moveTo>
                    <a:pt x="393" y="0"/>
                  </a:moveTo>
                  <a:cubicBezTo>
                    <a:pt x="36" y="0"/>
                    <a:pt x="36" y="0"/>
                    <a:pt x="36" y="0"/>
                  </a:cubicBezTo>
                  <a:cubicBezTo>
                    <a:pt x="16" y="0"/>
                    <a:pt x="0" y="16"/>
                    <a:pt x="0" y="36"/>
                  </a:cubicBezTo>
                  <a:cubicBezTo>
                    <a:pt x="0" y="311"/>
                    <a:pt x="0" y="311"/>
                    <a:pt x="0" y="311"/>
                  </a:cubicBezTo>
                  <a:cubicBezTo>
                    <a:pt x="0" y="331"/>
                    <a:pt x="16" y="347"/>
                    <a:pt x="36" y="347"/>
                  </a:cubicBezTo>
                  <a:cubicBezTo>
                    <a:pt x="393" y="347"/>
                    <a:pt x="393" y="347"/>
                    <a:pt x="393" y="347"/>
                  </a:cubicBezTo>
                  <a:cubicBezTo>
                    <a:pt x="413" y="347"/>
                    <a:pt x="429" y="331"/>
                    <a:pt x="429" y="311"/>
                  </a:cubicBezTo>
                  <a:cubicBezTo>
                    <a:pt x="429" y="36"/>
                    <a:pt x="429" y="36"/>
                    <a:pt x="429" y="36"/>
                  </a:cubicBezTo>
                  <a:cubicBezTo>
                    <a:pt x="429" y="16"/>
                    <a:pt x="413" y="0"/>
                    <a:pt x="393" y="0"/>
                  </a:cubicBezTo>
                  <a:close/>
                  <a:moveTo>
                    <a:pt x="151" y="247"/>
                  </a:moveTo>
                  <a:cubicBezTo>
                    <a:pt x="51" y="247"/>
                    <a:pt x="51" y="247"/>
                    <a:pt x="51" y="247"/>
                  </a:cubicBezTo>
                  <a:cubicBezTo>
                    <a:pt x="51" y="215"/>
                    <a:pt x="51" y="215"/>
                    <a:pt x="51" y="215"/>
                  </a:cubicBezTo>
                  <a:cubicBezTo>
                    <a:pt x="151" y="215"/>
                    <a:pt x="151" y="215"/>
                    <a:pt x="151" y="215"/>
                  </a:cubicBezTo>
                  <a:lnTo>
                    <a:pt x="151" y="247"/>
                  </a:lnTo>
                  <a:close/>
                  <a:moveTo>
                    <a:pt x="251" y="183"/>
                  </a:moveTo>
                  <a:cubicBezTo>
                    <a:pt x="51" y="183"/>
                    <a:pt x="51" y="183"/>
                    <a:pt x="51" y="183"/>
                  </a:cubicBezTo>
                  <a:cubicBezTo>
                    <a:pt x="51" y="151"/>
                    <a:pt x="51" y="151"/>
                    <a:pt x="51" y="151"/>
                  </a:cubicBezTo>
                  <a:cubicBezTo>
                    <a:pt x="251" y="151"/>
                    <a:pt x="251" y="151"/>
                    <a:pt x="251" y="151"/>
                  </a:cubicBezTo>
                  <a:lnTo>
                    <a:pt x="251" y="183"/>
                  </a:lnTo>
                  <a:close/>
                  <a:moveTo>
                    <a:pt x="429" y="94"/>
                  </a:moveTo>
                  <a:cubicBezTo>
                    <a:pt x="0" y="94"/>
                    <a:pt x="0" y="94"/>
                    <a:pt x="0" y="94"/>
                  </a:cubicBezTo>
                  <a:cubicBezTo>
                    <a:pt x="0" y="78"/>
                    <a:pt x="0" y="78"/>
                    <a:pt x="0" y="78"/>
                  </a:cubicBezTo>
                  <a:cubicBezTo>
                    <a:pt x="429" y="78"/>
                    <a:pt x="429" y="78"/>
                    <a:pt x="429" y="78"/>
                  </a:cubicBezTo>
                  <a:lnTo>
                    <a:pt x="429" y="94"/>
                  </a:ln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8" name="Freeform 56"/>
            <p:cNvSpPr>
              <a:spLocks/>
            </p:cNvSpPr>
            <p:nvPr/>
          </p:nvSpPr>
          <p:spPr bwMode="auto">
            <a:xfrm>
              <a:off x="2882107" y="2139157"/>
              <a:ext cx="185738" cy="369888"/>
            </a:xfrm>
            <a:custGeom>
              <a:avLst/>
              <a:gdLst>
                <a:gd name="T0" fmla="*/ 0 w 234"/>
                <a:gd name="T1" fmla="*/ 0 h 466"/>
                <a:gd name="T2" fmla="*/ 234 w 234"/>
                <a:gd name="T3" fmla="*/ 234 h 466"/>
                <a:gd name="T4" fmla="*/ 0 w 234"/>
                <a:gd name="T5" fmla="*/ 466 h 466"/>
              </a:gdLst>
              <a:ahLst/>
              <a:cxnLst>
                <a:cxn ang="0">
                  <a:pos x="T0" y="T1"/>
                </a:cxn>
                <a:cxn ang="0">
                  <a:pos x="T2" y="T3"/>
                </a:cxn>
                <a:cxn ang="0">
                  <a:pos x="T4" y="T5"/>
                </a:cxn>
              </a:cxnLst>
              <a:rect l="0" t="0" r="r" b="b"/>
              <a:pathLst>
                <a:path w="234" h="466">
                  <a:moveTo>
                    <a:pt x="0" y="0"/>
                  </a:moveTo>
                  <a:lnTo>
                    <a:pt x="234" y="234"/>
                  </a:lnTo>
                  <a:lnTo>
                    <a:pt x="0" y="466"/>
                  </a:lnTo>
                </a:path>
              </a:pathLst>
            </a:custGeom>
            <a:noFill/>
            <a:ln w="76200" cap="rnd">
              <a:solidFill>
                <a:schemeClr val="bg1">
                  <a:lumMod val="75000"/>
                </a:schemeClr>
              </a:solidFill>
              <a:prstDash val="solid"/>
              <a:miter lim="800000"/>
              <a:headEnd/>
              <a:tailEnd/>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9" name="Freeform 57"/>
            <p:cNvSpPr>
              <a:spLocks/>
            </p:cNvSpPr>
            <p:nvPr/>
          </p:nvSpPr>
          <p:spPr bwMode="auto">
            <a:xfrm>
              <a:off x="9070182" y="661194"/>
              <a:ext cx="185738" cy="371475"/>
            </a:xfrm>
            <a:custGeom>
              <a:avLst/>
              <a:gdLst>
                <a:gd name="T0" fmla="*/ 0 w 234"/>
                <a:gd name="T1" fmla="*/ 0 h 468"/>
                <a:gd name="T2" fmla="*/ 234 w 234"/>
                <a:gd name="T3" fmla="*/ 234 h 468"/>
                <a:gd name="T4" fmla="*/ 0 w 234"/>
                <a:gd name="T5" fmla="*/ 468 h 468"/>
              </a:gdLst>
              <a:ahLst/>
              <a:cxnLst>
                <a:cxn ang="0">
                  <a:pos x="T0" y="T1"/>
                </a:cxn>
                <a:cxn ang="0">
                  <a:pos x="T2" y="T3"/>
                </a:cxn>
                <a:cxn ang="0">
                  <a:pos x="T4" y="T5"/>
                </a:cxn>
              </a:cxnLst>
              <a:rect l="0" t="0" r="r" b="b"/>
              <a:pathLst>
                <a:path w="234" h="468">
                  <a:moveTo>
                    <a:pt x="0" y="0"/>
                  </a:moveTo>
                  <a:lnTo>
                    <a:pt x="234" y="234"/>
                  </a:lnTo>
                  <a:lnTo>
                    <a:pt x="0" y="468"/>
                  </a:lnTo>
                </a:path>
              </a:pathLst>
            </a:custGeom>
            <a:noFill/>
            <a:ln w="76200" cap="rnd">
              <a:solidFill>
                <a:schemeClr val="bg1">
                  <a:lumMod val="75000"/>
                </a:schemeClr>
              </a:solidFill>
              <a:prstDash val="solid"/>
              <a:miter lim="800000"/>
              <a:headEnd/>
              <a:tailEnd/>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0" name="Freeform 58"/>
            <p:cNvSpPr>
              <a:spLocks/>
            </p:cNvSpPr>
            <p:nvPr/>
          </p:nvSpPr>
          <p:spPr bwMode="auto">
            <a:xfrm>
              <a:off x="6057900" y="5890419"/>
              <a:ext cx="185738" cy="369888"/>
            </a:xfrm>
            <a:custGeom>
              <a:avLst/>
              <a:gdLst>
                <a:gd name="T0" fmla="*/ 0 w 234"/>
                <a:gd name="T1" fmla="*/ 0 h 466"/>
                <a:gd name="T2" fmla="*/ 234 w 234"/>
                <a:gd name="T3" fmla="*/ 234 h 466"/>
                <a:gd name="T4" fmla="*/ 0 w 234"/>
                <a:gd name="T5" fmla="*/ 466 h 466"/>
              </a:gdLst>
              <a:ahLst/>
              <a:cxnLst>
                <a:cxn ang="0">
                  <a:pos x="T0" y="T1"/>
                </a:cxn>
                <a:cxn ang="0">
                  <a:pos x="T2" y="T3"/>
                </a:cxn>
                <a:cxn ang="0">
                  <a:pos x="T4" y="T5"/>
                </a:cxn>
              </a:cxnLst>
              <a:rect l="0" t="0" r="r" b="b"/>
              <a:pathLst>
                <a:path w="234" h="466">
                  <a:moveTo>
                    <a:pt x="0" y="0"/>
                  </a:moveTo>
                  <a:lnTo>
                    <a:pt x="234" y="234"/>
                  </a:lnTo>
                  <a:lnTo>
                    <a:pt x="0" y="466"/>
                  </a:lnTo>
                </a:path>
              </a:pathLst>
            </a:custGeom>
            <a:noFill/>
            <a:ln w="76200" cap="rnd">
              <a:solidFill>
                <a:schemeClr val="bg1">
                  <a:lumMod val="75000"/>
                </a:schemeClr>
              </a:solidFill>
              <a:prstDash val="solid"/>
              <a:miter lim="800000"/>
              <a:headEnd/>
              <a:tailEnd/>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1" name="Freeform 59"/>
            <p:cNvSpPr>
              <a:spLocks/>
            </p:cNvSpPr>
            <p:nvPr/>
          </p:nvSpPr>
          <p:spPr bwMode="auto">
            <a:xfrm>
              <a:off x="7950994" y="3120232"/>
              <a:ext cx="369888" cy="184150"/>
            </a:xfrm>
            <a:custGeom>
              <a:avLst/>
              <a:gdLst>
                <a:gd name="T0" fmla="*/ 0 w 466"/>
                <a:gd name="T1" fmla="*/ 232 h 232"/>
                <a:gd name="T2" fmla="*/ 232 w 466"/>
                <a:gd name="T3" fmla="*/ 0 h 232"/>
                <a:gd name="T4" fmla="*/ 466 w 466"/>
                <a:gd name="T5" fmla="*/ 232 h 232"/>
              </a:gdLst>
              <a:ahLst/>
              <a:cxnLst>
                <a:cxn ang="0">
                  <a:pos x="T0" y="T1"/>
                </a:cxn>
                <a:cxn ang="0">
                  <a:pos x="T2" y="T3"/>
                </a:cxn>
                <a:cxn ang="0">
                  <a:pos x="T4" y="T5"/>
                </a:cxn>
              </a:cxnLst>
              <a:rect l="0" t="0" r="r" b="b"/>
              <a:pathLst>
                <a:path w="466" h="232">
                  <a:moveTo>
                    <a:pt x="0" y="232"/>
                  </a:moveTo>
                  <a:lnTo>
                    <a:pt x="232" y="0"/>
                  </a:lnTo>
                  <a:lnTo>
                    <a:pt x="466" y="232"/>
                  </a:lnTo>
                </a:path>
              </a:pathLst>
            </a:custGeom>
            <a:noFill/>
            <a:ln w="76200" cap="rnd">
              <a:solidFill>
                <a:schemeClr val="bg1">
                  <a:lumMod val="75000"/>
                </a:schemeClr>
              </a:solidFill>
              <a:prstDash val="solid"/>
              <a:miter lim="800000"/>
              <a:headEnd/>
              <a:tailEnd/>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2" name="Freeform 60"/>
            <p:cNvSpPr>
              <a:spLocks/>
            </p:cNvSpPr>
            <p:nvPr/>
          </p:nvSpPr>
          <p:spPr bwMode="auto">
            <a:xfrm>
              <a:off x="3980657" y="3844132"/>
              <a:ext cx="369888" cy="184150"/>
            </a:xfrm>
            <a:custGeom>
              <a:avLst/>
              <a:gdLst>
                <a:gd name="T0" fmla="*/ 466 w 466"/>
                <a:gd name="T1" fmla="*/ 0 h 232"/>
                <a:gd name="T2" fmla="*/ 234 w 466"/>
                <a:gd name="T3" fmla="*/ 232 h 232"/>
                <a:gd name="T4" fmla="*/ 0 w 466"/>
                <a:gd name="T5" fmla="*/ 0 h 232"/>
              </a:gdLst>
              <a:ahLst/>
              <a:cxnLst>
                <a:cxn ang="0">
                  <a:pos x="T0" y="T1"/>
                </a:cxn>
                <a:cxn ang="0">
                  <a:pos x="T2" y="T3"/>
                </a:cxn>
                <a:cxn ang="0">
                  <a:pos x="T4" y="T5"/>
                </a:cxn>
              </a:cxnLst>
              <a:rect l="0" t="0" r="r" b="b"/>
              <a:pathLst>
                <a:path w="466" h="232">
                  <a:moveTo>
                    <a:pt x="466" y="0"/>
                  </a:moveTo>
                  <a:lnTo>
                    <a:pt x="234" y="232"/>
                  </a:lnTo>
                  <a:lnTo>
                    <a:pt x="0" y="0"/>
                  </a:lnTo>
                </a:path>
              </a:pathLst>
            </a:custGeom>
            <a:noFill/>
            <a:ln w="76200" cap="rnd">
              <a:solidFill>
                <a:schemeClr val="bg1">
                  <a:lumMod val="75000"/>
                </a:schemeClr>
              </a:solidFill>
              <a:prstDash val="solid"/>
              <a:miter lim="800000"/>
              <a:headEnd/>
              <a:tailEnd/>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grpSp>
      <p:grpSp>
        <p:nvGrpSpPr>
          <p:cNvPr id="35" name="组合 34"/>
          <p:cNvGrpSpPr/>
          <p:nvPr/>
        </p:nvGrpSpPr>
        <p:grpSpPr>
          <a:xfrm>
            <a:off x="1038729" y="3939479"/>
            <a:ext cx="1817060" cy="809615"/>
            <a:chOff x="7523108" y="3331677"/>
            <a:chExt cx="2422746" cy="1079487"/>
          </a:xfrm>
        </p:grpSpPr>
        <p:sp>
          <p:nvSpPr>
            <p:cNvPr id="36" name="矩形 35"/>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8" name="文本框 37"/>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39" name="组合 38"/>
          <p:cNvGrpSpPr/>
          <p:nvPr/>
        </p:nvGrpSpPr>
        <p:grpSpPr>
          <a:xfrm>
            <a:off x="6356778" y="3524552"/>
            <a:ext cx="1817060" cy="809615"/>
            <a:chOff x="7523108" y="3331677"/>
            <a:chExt cx="2422746" cy="1079487"/>
          </a:xfrm>
        </p:grpSpPr>
        <p:sp>
          <p:nvSpPr>
            <p:cNvPr id="40" name="矩形 39"/>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1" name="文本框 40"/>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42" name="组合 41"/>
          <p:cNvGrpSpPr/>
          <p:nvPr/>
        </p:nvGrpSpPr>
        <p:grpSpPr>
          <a:xfrm>
            <a:off x="3661154" y="1956549"/>
            <a:ext cx="1817060" cy="809615"/>
            <a:chOff x="7523108" y="3331677"/>
            <a:chExt cx="2422746" cy="1079487"/>
          </a:xfrm>
        </p:grpSpPr>
        <p:sp>
          <p:nvSpPr>
            <p:cNvPr id="43" name="矩形 42"/>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4" name="文本框 43"/>
            <p:cNvSpPr txBox="1"/>
            <p:nvPr/>
          </p:nvSpPr>
          <p:spPr>
            <a:xfrm>
              <a:off x="7523108" y="3641465"/>
              <a:ext cx="2422746" cy="76969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sp>
        <p:nvSpPr>
          <p:cNvPr id="45" name="任意多边形 44"/>
          <p:cNvSpPr/>
          <p:nvPr/>
        </p:nvSpPr>
        <p:spPr>
          <a:xfrm>
            <a:off x="491490" y="320834"/>
            <a:ext cx="857250" cy="83439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4042668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04</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rPr>
              <a:t>此处添加你的其他文字描述语句及您想要的文字说明文字不宜过多适量体现报告即可此处添加你</a:t>
            </a:r>
            <a:r>
              <a:rPr lang="zh-CN" altLang="en-US" sz="9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的其他文字描述语句及您想要的文字说明文字不宜过多适量体现报告即可此处添加你的</a:t>
            </a:r>
            <a:endPar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64273"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未来工作计划</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7960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4">
            <a:extLst>
              <a:ext uri="{FF2B5EF4-FFF2-40B4-BE49-F238E27FC236}">
                <a16:creationId xmlns="" xmlns:a16="http://schemas.microsoft.com/office/drawing/2014/main" id="{8D504259-6DAF-483B-85C9-AF4E2CAFBF73}"/>
              </a:ext>
            </a:extLst>
          </p:cNvPr>
          <p:cNvSpPr/>
          <p:nvPr/>
        </p:nvSpPr>
        <p:spPr>
          <a:xfrm rot="1751457">
            <a:off x="1214369" y="669993"/>
            <a:ext cx="7338819" cy="4193828"/>
          </a:xfrm>
          <a:custGeom>
            <a:avLst/>
            <a:gdLst>
              <a:gd name="connsiteX0" fmla="*/ 0 w 10533216"/>
              <a:gd name="connsiteY0" fmla="*/ 0 h 5564138"/>
              <a:gd name="connsiteX1" fmla="*/ 10533216 w 10533216"/>
              <a:gd name="connsiteY1" fmla="*/ 0 h 5564138"/>
              <a:gd name="connsiteX2" fmla="*/ 10533216 w 10533216"/>
              <a:gd name="connsiteY2" fmla="*/ 5564138 h 5564138"/>
              <a:gd name="connsiteX3" fmla="*/ 0 w 10533216"/>
              <a:gd name="connsiteY3" fmla="*/ 5564138 h 5564138"/>
              <a:gd name="connsiteX4" fmla="*/ 0 w 10533216"/>
              <a:gd name="connsiteY4" fmla="*/ 0 h 5564138"/>
              <a:gd name="connsiteX0" fmla="*/ 0 w 10533216"/>
              <a:gd name="connsiteY0" fmla="*/ 27632 h 5591770"/>
              <a:gd name="connsiteX1" fmla="*/ 9566998 w 10533216"/>
              <a:gd name="connsiteY1" fmla="*/ 0 h 5591770"/>
              <a:gd name="connsiteX2" fmla="*/ 10533216 w 10533216"/>
              <a:gd name="connsiteY2" fmla="*/ 27632 h 5591770"/>
              <a:gd name="connsiteX3" fmla="*/ 10533216 w 10533216"/>
              <a:gd name="connsiteY3" fmla="*/ 5591770 h 5591770"/>
              <a:gd name="connsiteX4" fmla="*/ 0 w 10533216"/>
              <a:gd name="connsiteY4" fmla="*/ 5591770 h 5591770"/>
              <a:gd name="connsiteX5" fmla="*/ 0 w 10533216"/>
              <a:gd name="connsiteY5" fmla="*/ 27632 h 5591770"/>
              <a:gd name="connsiteX0" fmla="*/ 0 w 10533216"/>
              <a:gd name="connsiteY0" fmla="*/ 27632 h 5591770"/>
              <a:gd name="connsiteX1" fmla="*/ 9566998 w 10533216"/>
              <a:gd name="connsiteY1" fmla="*/ 0 h 5591770"/>
              <a:gd name="connsiteX2" fmla="*/ 10533216 w 10533216"/>
              <a:gd name="connsiteY2" fmla="*/ 27632 h 5591770"/>
              <a:gd name="connsiteX3" fmla="*/ 10533216 w 10533216"/>
              <a:gd name="connsiteY3" fmla="*/ 5591770 h 5591770"/>
              <a:gd name="connsiteX4" fmla="*/ 748124 w 10533216"/>
              <a:gd name="connsiteY4" fmla="*/ 5566966 h 5591770"/>
              <a:gd name="connsiteX5" fmla="*/ 0 w 10533216"/>
              <a:gd name="connsiteY5" fmla="*/ 5591770 h 5591770"/>
              <a:gd name="connsiteX6" fmla="*/ 0 w 10533216"/>
              <a:gd name="connsiteY6" fmla="*/ 27632 h 5591770"/>
              <a:gd name="connsiteX0" fmla="*/ 0 w 10533216"/>
              <a:gd name="connsiteY0" fmla="*/ 27632 h 5591770"/>
              <a:gd name="connsiteX1" fmla="*/ 9566998 w 10533216"/>
              <a:gd name="connsiteY1" fmla="*/ 0 h 5591770"/>
              <a:gd name="connsiteX2" fmla="*/ 10533216 w 10533216"/>
              <a:gd name="connsiteY2" fmla="*/ 27632 h 5591770"/>
              <a:gd name="connsiteX3" fmla="*/ 10533216 w 10533216"/>
              <a:gd name="connsiteY3" fmla="*/ 5591770 h 5591770"/>
              <a:gd name="connsiteX4" fmla="*/ 748124 w 10533216"/>
              <a:gd name="connsiteY4" fmla="*/ 5566966 h 5591770"/>
              <a:gd name="connsiteX5" fmla="*/ 0 w 10533216"/>
              <a:gd name="connsiteY5" fmla="*/ 27632 h 5591770"/>
              <a:gd name="connsiteX0" fmla="*/ 0 w 9785092"/>
              <a:gd name="connsiteY0" fmla="*/ 5566966 h 5591770"/>
              <a:gd name="connsiteX1" fmla="*/ 8818874 w 9785092"/>
              <a:gd name="connsiteY1" fmla="*/ 0 h 5591770"/>
              <a:gd name="connsiteX2" fmla="*/ 9785092 w 9785092"/>
              <a:gd name="connsiteY2" fmla="*/ 27632 h 5591770"/>
              <a:gd name="connsiteX3" fmla="*/ 9785092 w 9785092"/>
              <a:gd name="connsiteY3" fmla="*/ 5591770 h 5591770"/>
              <a:gd name="connsiteX4" fmla="*/ 0 w 9785092"/>
              <a:gd name="connsiteY4" fmla="*/ 5566966 h 5591770"/>
              <a:gd name="connsiteX0" fmla="*/ 0 w 9785092"/>
              <a:gd name="connsiteY0" fmla="*/ 5566966 h 5591770"/>
              <a:gd name="connsiteX1" fmla="*/ 2139299 w 9785092"/>
              <a:gd name="connsiteY1" fmla="*/ 3120706 h 5591770"/>
              <a:gd name="connsiteX2" fmla="*/ 8818874 w 9785092"/>
              <a:gd name="connsiteY2" fmla="*/ 0 h 5591770"/>
              <a:gd name="connsiteX3" fmla="*/ 9785092 w 9785092"/>
              <a:gd name="connsiteY3" fmla="*/ 27632 h 5591770"/>
              <a:gd name="connsiteX4" fmla="*/ 9785092 w 9785092"/>
              <a:gd name="connsiteY4" fmla="*/ 5591770 h 5591770"/>
              <a:gd name="connsiteX5" fmla="*/ 0 w 9785092"/>
              <a:gd name="connsiteY5" fmla="*/ 5566966 h 5591770"/>
              <a:gd name="connsiteX0" fmla="*/ 0 w 9785092"/>
              <a:gd name="connsiteY0" fmla="*/ 5566966 h 5591770"/>
              <a:gd name="connsiteX1" fmla="*/ 2139299 w 9785092"/>
              <a:gd name="connsiteY1" fmla="*/ 3120706 h 5591770"/>
              <a:gd name="connsiteX2" fmla="*/ 8818874 w 9785092"/>
              <a:gd name="connsiteY2" fmla="*/ 0 h 5591770"/>
              <a:gd name="connsiteX3" fmla="*/ 9785092 w 9785092"/>
              <a:gd name="connsiteY3" fmla="*/ 27632 h 5591770"/>
              <a:gd name="connsiteX4" fmla="*/ 9785092 w 9785092"/>
              <a:gd name="connsiteY4" fmla="*/ 5591770 h 5591770"/>
              <a:gd name="connsiteX5" fmla="*/ 0 w 9785092"/>
              <a:gd name="connsiteY5" fmla="*/ 5566966 h 5591770"/>
              <a:gd name="connsiteX0" fmla="*/ 0 w 9785092"/>
              <a:gd name="connsiteY0" fmla="*/ 5566966 h 5591770"/>
              <a:gd name="connsiteX1" fmla="*/ 2139299 w 9785092"/>
              <a:gd name="connsiteY1" fmla="*/ 3120706 h 5591770"/>
              <a:gd name="connsiteX2" fmla="*/ 7041093 w 9785092"/>
              <a:gd name="connsiteY2" fmla="*/ 411297 h 5591770"/>
              <a:gd name="connsiteX3" fmla="*/ 8818874 w 9785092"/>
              <a:gd name="connsiteY3" fmla="*/ 0 h 5591770"/>
              <a:gd name="connsiteX4" fmla="*/ 9785092 w 9785092"/>
              <a:gd name="connsiteY4" fmla="*/ 27632 h 5591770"/>
              <a:gd name="connsiteX5" fmla="*/ 9785092 w 9785092"/>
              <a:gd name="connsiteY5" fmla="*/ 5591770 h 5591770"/>
              <a:gd name="connsiteX6" fmla="*/ 0 w 9785092"/>
              <a:gd name="connsiteY6" fmla="*/ 5566966 h 5591770"/>
              <a:gd name="connsiteX0" fmla="*/ 0 w 9785092"/>
              <a:gd name="connsiteY0" fmla="*/ 5566966 h 5591770"/>
              <a:gd name="connsiteX1" fmla="*/ 2139299 w 9785092"/>
              <a:gd name="connsiteY1" fmla="*/ 3120706 h 5591770"/>
              <a:gd name="connsiteX2" fmla="*/ 7041093 w 9785092"/>
              <a:gd name="connsiteY2" fmla="*/ 411297 h 5591770"/>
              <a:gd name="connsiteX3" fmla="*/ 8818874 w 9785092"/>
              <a:gd name="connsiteY3" fmla="*/ 0 h 5591770"/>
              <a:gd name="connsiteX4" fmla="*/ 9785092 w 9785092"/>
              <a:gd name="connsiteY4" fmla="*/ 27632 h 5591770"/>
              <a:gd name="connsiteX5" fmla="*/ 9785092 w 9785092"/>
              <a:gd name="connsiteY5" fmla="*/ 5591770 h 5591770"/>
              <a:gd name="connsiteX6" fmla="*/ 0 w 9785092"/>
              <a:gd name="connsiteY6" fmla="*/ 5566966 h 5591770"/>
              <a:gd name="connsiteX0" fmla="*/ 0 w 9785092"/>
              <a:gd name="connsiteY0" fmla="*/ 5566966 h 5591770"/>
              <a:gd name="connsiteX1" fmla="*/ 2139299 w 9785092"/>
              <a:gd name="connsiteY1" fmla="*/ 3120706 h 5591770"/>
              <a:gd name="connsiteX2" fmla="*/ 7041093 w 9785092"/>
              <a:gd name="connsiteY2" fmla="*/ 411297 h 5591770"/>
              <a:gd name="connsiteX3" fmla="*/ 8818874 w 9785092"/>
              <a:gd name="connsiteY3" fmla="*/ 0 h 5591770"/>
              <a:gd name="connsiteX4" fmla="*/ 9785092 w 9785092"/>
              <a:gd name="connsiteY4" fmla="*/ 27632 h 5591770"/>
              <a:gd name="connsiteX5" fmla="*/ 9785092 w 9785092"/>
              <a:gd name="connsiteY5" fmla="*/ 5591770 h 5591770"/>
              <a:gd name="connsiteX6" fmla="*/ 0 w 9785092"/>
              <a:gd name="connsiteY6" fmla="*/ 5566966 h 559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5092" h="5591770">
                <a:moveTo>
                  <a:pt x="0" y="5566966"/>
                </a:moveTo>
                <a:cubicBezTo>
                  <a:pt x="614579" y="5165426"/>
                  <a:pt x="1524720" y="3522246"/>
                  <a:pt x="2139299" y="3120706"/>
                </a:cubicBezTo>
                <a:lnTo>
                  <a:pt x="7041093" y="411297"/>
                </a:lnTo>
                <a:cubicBezTo>
                  <a:pt x="8154355" y="-108821"/>
                  <a:pt x="8330448" y="129807"/>
                  <a:pt x="8818874" y="0"/>
                </a:cubicBezTo>
                <a:lnTo>
                  <a:pt x="9785092" y="27632"/>
                </a:lnTo>
                <a:lnTo>
                  <a:pt x="9785092" y="5591770"/>
                </a:lnTo>
                <a:lnTo>
                  <a:pt x="0" y="5566966"/>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3" name="130818db-b79a-4412-95a4-1d82f9e5f492">
            <a:extLst>
              <a:ext uri="{FF2B5EF4-FFF2-40B4-BE49-F238E27FC236}">
                <a16:creationId xmlns="" xmlns:a16="http://schemas.microsoft.com/office/drawing/2014/main" id="{6DD5964F-A444-4EF3-ADB4-D32236AB2A43}"/>
              </a:ext>
            </a:extLst>
          </p:cNvPr>
          <p:cNvGrpSpPr>
            <a:grpSpLocks noChangeAspect="1"/>
          </p:cNvGrpSpPr>
          <p:nvPr/>
        </p:nvGrpSpPr>
        <p:grpSpPr>
          <a:xfrm>
            <a:off x="659631" y="1549005"/>
            <a:ext cx="7830337" cy="1661714"/>
            <a:chOff x="879508" y="2064281"/>
            <a:chExt cx="10440449" cy="2785531"/>
          </a:xfrm>
        </p:grpSpPr>
        <p:sp>
          <p:nvSpPr>
            <p:cNvPr id="4" name="任意多边形: 形状 2">
              <a:extLst>
                <a:ext uri="{FF2B5EF4-FFF2-40B4-BE49-F238E27FC236}">
                  <a16:creationId xmlns="" xmlns:a16="http://schemas.microsoft.com/office/drawing/2014/main" id="{13DB3E7D-D8DF-4834-9641-53407CE98984}"/>
                </a:ext>
              </a:extLst>
            </p:cNvPr>
            <p:cNvSpPr>
              <a:spLocks/>
            </p:cNvSpPr>
            <p:nvPr/>
          </p:nvSpPr>
          <p:spPr bwMode="auto">
            <a:xfrm>
              <a:off x="3092416"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accent4"/>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5" name="任意多边形: 形状 3">
              <a:extLst>
                <a:ext uri="{FF2B5EF4-FFF2-40B4-BE49-F238E27FC236}">
                  <a16:creationId xmlns="" xmlns:a16="http://schemas.microsoft.com/office/drawing/2014/main" id="{4ECB0839-753A-47E8-8FD2-C03DA9F38256}"/>
                </a:ext>
              </a:extLst>
            </p:cNvPr>
            <p:cNvSpPr>
              <a:spLocks/>
            </p:cNvSpPr>
            <p:nvPr/>
          </p:nvSpPr>
          <p:spPr bwMode="auto">
            <a:xfrm>
              <a:off x="5305324"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bg1"/>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6" name="任意多边形: 形状 4">
              <a:extLst>
                <a:ext uri="{FF2B5EF4-FFF2-40B4-BE49-F238E27FC236}">
                  <a16:creationId xmlns="" xmlns:a16="http://schemas.microsoft.com/office/drawing/2014/main" id="{C64531BC-EB5C-4CB4-BCF0-3428EE5B9ACC}"/>
                </a:ext>
              </a:extLst>
            </p:cNvPr>
            <p:cNvSpPr>
              <a:spLocks/>
            </p:cNvSpPr>
            <p:nvPr/>
          </p:nvSpPr>
          <p:spPr bwMode="auto">
            <a:xfrm>
              <a:off x="879508"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bg1"/>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7" name="任意多边形: 形状 5">
              <a:extLst>
                <a:ext uri="{FF2B5EF4-FFF2-40B4-BE49-F238E27FC236}">
                  <a16:creationId xmlns="" xmlns:a16="http://schemas.microsoft.com/office/drawing/2014/main" id="{4F206F2F-707A-4A0C-A871-2BE7D4D2364D}"/>
                </a:ext>
              </a:extLst>
            </p:cNvPr>
            <p:cNvSpPr>
              <a:spLocks/>
            </p:cNvSpPr>
            <p:nvPr/>
          </p:nvSpPr>
          <p:spPr bwMode="auto">
            <a:xfrm>
              <a:off x="7518232" y="2064281"/>
              <a:ext cx="3801725" cy="2785531"/>
            </a:xfrm>
            <a:custGeom>
              <a:avLst/>
              <a:gdLst>
                <a:gd name="connsiteX0" fmla="*/ 1818396 w 3294359"/>
                <a:gd name="connsiteY0" fmla="*/ 0 h 2413783"/>
                <a:gd name="connsiteX1" fmla="*/ 3294359 w 3294359"/>
                <a:gd name="connsiteY1" fmla="*/ 1206892 h 2413783"/>
                <a:gd name="connsiteX2" fmla="*/ 1818396 w 3294359"/>
                <a:gd name="connsiteY2" fmla="*/ 2413783 h 2413783"/>
                <a:gd name="connsiteX3" fmla="*/ 1818396 w 3294359"/>
                <a:gd name="connsiteY3" fmla="*/ 1800225 h 2413783"/>
                <a:gd name="connsiteX4" fmla="*/ 0 w 3294359"/>
                <a:gd name="connsiteY4" fmla="*/ 1800225 h 2413783"/>
                <a:gd name="connsiteX5" fmla="*/ 853917 w 3294359"/>
                <a:gd name="connsiteY5" fmla="*/ 613557 h 2413783"/>
                <a:gd name="connsiteX6" fmla="*/ 1818396 w 3294359"/>
                <a:gd name="connsiteY6" fmla="*/ 619645 h 241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4359" h="2413783">
                  <a:moveTo>
                    <a:pt x="1818396" y="0"/>
                  </a:moveTo>
                  <a:lnTo>
                    <a:pt x="3294359" y="1206892"/>
                  </a:lnTo>
                  <a:lnTo>
                    <a:pt x="1818396" y="2413783"/>
                  </a:lnTo>
                  <a:lnTo>
                    <a:pt x="1818396" y="1800225"/>
                  </a:lnTo>
                  <a:lnTo>
                    <a:pt x="0" y="1800225"/>
                  </a:lnTo>
                  <a:lnTo>
                    <a:pt x="853917" y="613557"/>
                  </a:lnTo>
                  <a:lnTo>
                    <a:pt x="1818396" y="619645"/>
                  </a:lnTo>
                  <a:close/>
                </a:path>
              </a:pathLst>
            </a:custGeom>
            <a:solidFill>
              <a:schemeClr val="accent4"/>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grpSp>
      <p:grpSp>
        <p:nvGrpSpPr>
          <p:cNvPr id="8" name="组合 7">
            <a:extLst>
              <a:ext uri="{FF2B5EF4-FFF2-40B4-BE49-F238E27FC236}">
                <a16:creationId xmlns="" xmlns:a16="http://schemas.microsoft.com/office/drawing/2014/main" id="{C2B5602F-093A-4F31-9362-A41C05725966}"/>
              </a:ext>
            </a:extLst>
          </p:cNvPr>
          <p:cNvGrpSpPr/>
          <p:nvPr/>
        </p:nvGrpSpPr>
        <p:grpSpPr>
          <a:xfrm>
            <a:off x="608410" y="3210722"/>
            <a:ext cx="7879556" cy="878740"/>
            <a:chOff x="937749" y="5016378"/>
            <a:chExt cx="10506075" cy="1171652"/>
          </a:xfrm>
        </p:grpSpPr>
        <p:sp>
          <p:nvSpPr>
            <p:cNvPr id="9" name="矩形 8">
              <a:extLst>
                <a:ext uri="{FF2B5EF4-FFF2-40B4-BE49-F238E27FC236}">
                  <a16:creationId xmlns="" xmlns:a16="http://schemas.microsoft.com/office/drawing/2014/main" id="{D26669B8-32C6-4C15-9CF3-399C9BEB2C42}"/>
                </a:ext>
              </a:extLst>
            </p:cNvPr>
            <p:cNvSpPr/>
            <p:nvPr/>
          </p:nvSpPr>
          <p:spPr>
            <a:xfrm>
              <a:off x="937749" y="5369002"/>
              <a:ext cx="10506075" cy="819028"/>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p:txBody>
        </p:sp>
        <p:sp>
          <p:nvSpPr>
            <p:cNvPr id="10" name="矩形 9">
              <a:extLst>
                <a:ext uri="{FF2B5EF4-FFF2-40B4-BE49-F238E27FC236}">
                  <a16:creationId xmlns="" xmlns:a16="http://schemas.microsoft.com/office/drawing/2014/main" id="{F9B812B6-3A68-4EEB-903A-0D7619774400}"/>
                </a:ext>
              </a:extLst>
            </p:cNvPr>
            <p:cNvSpPr/>
            <p:nvPr/>
          </p:nvSpPr>
          <p:spPr>
            <a:xfrm>
              <a:off x="937750" y="5016378"/>
              <a:ext cx="2241973" cy="43943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grpSp>
      <p:sp>
        <p:nvSpPr>
          <p:cNvPr id="11" name="矩形 10">
            <a:extLst>
              <a:ext uri="{FF2B5EF4-FFF2-40B4-BE49-F238E27FC236}">
                <a16:creationId xmlns="" xmlns:a16="http://schemas.microsoft.com/office/drawing/2014/main" id="{7263EA51-E6DF-4D10-B40C-C779D2FD2495}"/>
              </a:ext>
            </a:extLst>
          </p:cNvPr>
          <p:cNvSpPr/>
          <p:nvPr/>
        </p:nvSpPr>
        <p:spPr>
          <a:xfrm>
            <a:off x="958652" y="2464532"/>
            <a:ext cx="1453142" cy="2957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12" name="矩形 11">
            <a:extLst>
              <a:ext uri="{FF2B5EF4-FFF2-40B4-BE49-F238E27FC236}">
                <a16:creationId xmlns="" xmlns:a16="http://schemas.microsoft.com/office/drawing/2014/main" id="{36AA3D8E-CF12-455B-94B3-E2500BE1D25D}"/>
              </a:ext>
            </a:extLst>
          </p:cNvPr>
          <p:cNvSpPr/>
          <p:nvPr/>
        </p:nvSpPr>
        <p:spPr>
          <a:xfrm>
            <a:off x="2551207" y="2477228"/>
            <a:ext cx="1453142" cy="270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标题文字添加</a:t>
            </a:r>
          </a:p>
        </p:txBody>
      </p:sp>
      <p:sp>
        <p:nvSpPr>
          <p:cNvPr id="13" name="矩形 12">
            <a:extLst>
              <a:ext uri="{FF2B5EF4-FFF2-40B4-BE49-F238E27FC236}">
                <a16:creationId xmlns="" xmlns:a16="http://schemas.microsoft.com/office/drawing/2014/main" id="{802DD702-56E3-40B9-B02F-B36F7880EECC}"/>
              </a:ext>
            </a:extLst>
          </p:cNvPr>
          <p:cNvSpPr/>
          <p:nvPr/>
        </p:nvSpPr>
        <p:spPr>
          <a:xfrm>
            <a:off x="4198978" y="2464532"/>
            <a:ext cx="1453142" cy="2957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14" name="矩形 13">
            <a:extLst>
              <a:ext uri="{FF2B5EF4-FFF2-40B4-BE49-F238E27FC236}">
                <a16:creationId xmlns="" xmlns:a16="http://schemas.microsoft.com/office/drawing/2014/main" id="{084504A6-48B5-430C-BC92-28581ED19FE9}"/>
              </a:ext>
            </a:extLst>
          </p:cNvPr>
          <p:cNvSpPr/>
          <p:nvPr/>
        </p:nvSpPr>
        <p:spPr>
          <a:xfrm>
            <a:off x="6030592" y="2477228"/>
            <a:ext cx="1453142" cy="2703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标题文字添加</a:t>
            </a:r>
          </a:p>
        </p:txBody>
      </p:sp>
      <p:sp>
        <p:nvSpPr>
          <p:cNvPr id="15" name="椭圆 38">
            <a:extLst>
              <a:ext uri="{FF2B5EF4-FFF2-40B4-BE49-F238E27FC236}">
                <a16:creationId xmlns="" xmlns:a16="http://schemas.microsoft.com/office/drawing/2014/main" id="{191A1380-7AF8-492C-9E9D-E7F738152940}"/>
              </a:ext>
            </a:extLst>
          </p:cNvPr>
          <p:cNvSpPr/>
          <p:nvPr/>
        </p:nvSpPr>
        <p:spPr>
          <a:xfrm>
            <a:off x="1701736" y="2124527"/>
            <a:ext cx="313980" cy="296291"/>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6" name="椭圆 39">
            <a:extLst>
              <a:ext uri="{FF2B5EF4-FFF2-40B4-BE49-F238E27FC236}">
                <a16:creationId xmlns="" xmlns:a16="http://schemas.microsoft.com/office/drawing/2014/main" id="{A83197FD-8954-4BFE-8AF3-02F1D6462A71}"/>
              </a:ext>
            </a:extLst>
          </p:cNvPr>
          <p:cNvSpPr/>
          <p:nvPr/>
        </p:nvSpPr>
        <p:spPr>
          <a:xfrm>
            <a:off x="3299028" y="2126001"/>
            <a:ext cx="313980" cy="293342"/>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7" name="椭圆 40">
            <a:extLst>
              <a:ext uri="{FF2B5EF4-FFF2-40B4-BE49-F238E27FC236}">
                <a16:creationId xmlns="" xmlns:a16="http://schemas.microsoft.com/office/drawing/2014/main" id="{4075C58D-45FD-49D0-A834-A195A1BB4251}"/>
              </a:ext>
            </a:extLst>
          </p:cNvPr>
          <p:cNvSpPr/>
          <p:nvPr/>
        </p:nvSpPr>
        <p:spPr>
          <a:xfrm>
            <a:off x="4934123" y="2117936"/>
            <a:ext cx="313980" cy="309473"/>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8" name="椭圆 41">
            <a:extLst>
              <a:ext uri="{FF2B5EF4-FFF2-40B4-BE49-F238E27FC236}">
                <a16:creationId xmlns="" xmlns:a16="http://schemas.microsoft.com/office/drawing/2014/main" id="{1A238D1C-53E5-4C2D-B88C-4E7F008917E0}"/>
              </a:ext>
            </a:extLst>
          </p:cNvPr>
          <p:cNvSpPr/>
          <p:nvPr/>
        </p:nvSpPr>
        <p:spPr>
          <a:xfrm>
            <a:off x="6648100" y="2145729"/>
            <a:ext cx="313980" cy="25388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44005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childTnLst>
                          </p:cTn>
                        </p:par>
                        <p:par>
                          <p:cTn id="54" fill="hold">
                            <p:stCondLst>
                              <p:cond delay="1500"/>
                            </p:stCondLst>
                            <p:childTnLst>
                              <p:par>
                                <p:cTn id="55" presetID="22" presetClass="entr" presetSubtype="8"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P spid="13" grpId="0"/>
      <p:bldP spid="14" grpId="0"/>
      <p:bldP spid="15" grpId="0"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p:nvPr/>
        </p:nvSpPr>
        <p:spPr>
          <a:xfrm rot="18900000">
            <a:off x="3625536"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5" name="矩形 3"/>
          <p:cNvSpPr/>
          <p:nvPr/>
        </p:nvSpPr>
        <p:spPr>
          <a:xfrm rot="18900000">
            <a:off x="5455117" y="3155675"/>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6" name="矩形 3"/>
          <p:cNvSpPr/>
          <p:nvPr/>
        </p:nvSpPr>
        <p:spPr>
          <a:xfrm rot="18900000">
            <a:off x="7284697" y="3155674"/>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3" name="矩形 3"/>
          <p:cNvSpPr/>
          <p:nvPr/>
        </p:nvSpPr>
        <p:spPr>
          <a:xfrm rot="18900000">
            <a:off x="1795955"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矩形 3"/>
          <p:cNvSpPr/>
          <p:nvPr/>
        </p:nvSpPr>
        <p:spPr>
          <a:xfrm rot="18900000">
            <a:off x="4605895" y="1040678"/>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泪滴形 41"/>
          <p:cNvSpPr/>
          <p:nvPr/>
        </p:nvSpPr>
        <p:spPr>
          <a:xfrm rot="572159">
            <a:off x="3728909" y="731892"/>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43" name="3         _12"/>
          <p:cNvGrpSpPr>
            <a:grpSpLocks/>
          </p:cNvGrpSpPr>
          <p:nvPr/>
        </p:nvGrpSpPr>
        <p:grpSpPr bwMode="auto">
          <a:xfrm>
            <a:off x="3844386" y="858986"/>
            <a:ext cx="1394684" cy="1397900"/>
            <a:chOff x="183" y="1395"/>
            <a:chExt cx="867" cy="869"/>
          </a:xfrm>
          <a:solidFill>
            <a:schemeClr val="tx1">
              <a:lumMod val="50000"/>
              <a:lumOff val="50000"/>
            </a:schemeClr>
          </a:solidFill>
        </p:grpSpPr>
        <p:sp>
          <p:nvSpPr>
            <p:cNvPr id="44"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6"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7"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8"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57" name="2         _13"/>
          <p:cNvGrpSpPr>
            <a:grpSpLocks/>
          </p:cNvGrpSpPr>
          <p:nvPr/>
        </p:nvGrpSpPr>
        <p:grpSpPr>
          <a:xfrm>
            <a:off x="4514511" y="1094179"/>
            <a:ext cx="54002" cy="927126"/>
            <a:chOff x="5275684" y="1747635"/>
            <a:chExt cx="46296" cy="794824"/>
          </a:xfrm>
        </p:grpSpPr>
        <p:sp>
          <p:nvSpPr>
            <p:cNvPr id="58" name="矩形 57"/>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0" name="1          _14"/>
          <p:cNvGrpSpPr>
            <a:grpSpLocks/>
          </p:cNvGrpSpPr>
          <p:nvPr/>
        </p:nvGrpSpPr>
        <p:grpSpPr>
          <a:xfrm>
            <a:off x="4269297" y="1512105"/>
            <a:ext cx="552702" cy="91032"/>
            <a:chOff x="5031626" y="2106315"/>
            <a:chExt cx="545439" cy="89837"/>
          </a:xfrm>
        </p:grpSpPr>
        <p:sp>
          <p:nvSpPr>
            <p:cNvPr id="61" name="矩形 60"/>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2" name="矩形 61"/>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1596585" y="3039268"/>
            <a:ext cx="585863" cy="585863"/>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16" name="TextBox 64"/>
          <p:cNvSpPr txBox="1"/>
          <p:nvPr/>
        </p:nvSpPr>
        <p:spPr>
          <a:xfrm>
            <a:off x="1183625" y="3854750"/>
            <a:ext cx="1396537"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01</a:t>
            </a:r>
            <a:r>
              <a:rPr lang="zh-CN" altLang="en-US" sz="1500" dirty="0" smtClean="0">
                <a:solidFill>
                  <a:srgbClr val="123E61"/>
                </a:solidFill>
                <a:latin typeface="微软雅黑" panose="020B0503020204020204" pitchFamily="34" charset="-122"/>
                <a:ea typeface="微软雅黑" panose="020B0503020204020204" pitchFamily="34" charset="-122"/>
                <a:cs typeface="+mn-ea"/>
                <a:sym typeface="+mn-lt"/>
              </a:rPr>
              <a:t>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半年</a:t>
            </a: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工作概述</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65"/>
          <p:cNvSpPr txBox="1"/>
          <p:nvPr/>
        </p:nvSpPr>
        <p:spPr>
          <a:xfrm>
            <a:off x="3011480" y="3854750"/>
            <a:ext cx="1396536"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02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工作</a:t>
            </a: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完成情况</a:t>
            </a:r>
          </a:p>
        </p:txBody>
      </p:sp>
      <p:grpSp>
        <p:nvGrpSpPr>
          <p:cNvPr id="18" name="组合 17"/>
          <p:cNvGrpSpPr/>
          <p:nvPr/>
        </p:nvGrpSpPr>
        <p:grpSpPr>
          <a:xfrm>
            <a:off x="3419021" y="3039268"/>
            <a:ext cx="585863" cy="585863"/>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28" name="TextBox 67"/>
          <p:cNvSpPr txBox="1"/>
          <p:nvPr/>
        </p:nvSpPr>
        <p:spPr>
          <a:xfrm>
            <a:off x="4839334" y="3854750"/>
            <a:ext cx="1396536"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03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工作存在不足</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5241457" y="3039268"/>
            <a:ext cx="585863" cy="585863"/>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32" name="TextBox 67"/>
          <p:cNvSpPr txBox="1"/>
          <p:nvPr/>
        </p:nvSpPr>
        <p:spPr>
          <a:xfrm>
            <a:off x="6667189" y="3854750"/>
            <a:ext cx="1396537"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a:t>
            </a: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04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未来工作</a:t>
            </a: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计划</a:t>
            </a:r>
          </a:p>
        </p:txBody>
      </p:sp>
      <p:grpSp>
        <p:nvGrpSpPr>
          <p:cNvPr id="33" name="组合 32"/>
          <p:cNvGrpSpPr/>
          <p:nvPr/>
        </p:nvGrpSpPr>
        <p:grpSpPr>
          <a:xfrm>
            <a:off x="7063894" y="3039268"/>
            <a:ext cx="585863" cy="585863"/>
            <a:chOff x="4840168" y="3971584"/>
            <a:chExt cx="522572" cy="522572"/>
          </a:xfrm>
          <a:effectLst>
            <a:outerShdw blurRad="50800" dist="38100" dir="2700000" algn="tl" rotWithShape="0">
              <a:prstClr val="black">
                <a:alpha val="40000"/>
              </a:prstClr>
            </a:outerShdw>
          </a:effectLst>
        </p:grpSpPr>
        <p:sp>
          <p:nvSpPr>
            <p:cNvPr id="34" name="矩形 33"/>
            <p:cNvSpPr/>
            <p:nvPr/>
          </p:nvSpPr>
          <p:spPr>
            <a:xfrm>
              <a:off x="4840168" y="3971584"/>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4981489" y="4078661"/>
              <a:ext cx="239931" cy="308418"/>
              <a:chOff x="731016" y="1671338"/>
              <a:chExt cx="366231" cy="470769"/>
            </a:xfrm>
            <a:solidFill>
              <a:srgbClr val="B91F38"/>
            </a:solidFill>
          </p:grpSpPr>
          <p:sp>
            <p:nvSpPr>
              <p:cNvPr id="36" name="Freeform 108"/>
              <p:cNvSpPr/>
              <p:nvPr/>
            </p:nvSpPr>
            <p:spPr bwMode="auto">
              <a:xfrm flipH="1">
                <a:off x="731016" y="2089492"/>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Rectangle 110"/>
              <p:cNvSpPr>
                <a:spLocks noChangeArrowheads="1"/>
              </p:cNvSpPr>
              <p:nvPr/>
            </p:nvSpPr>
            <p:spPr bwMode="auto">
              <a:xfrm flipH="1">
                <a:off x="731016" y="1933030"/>
                <a:ext cx="51923" cy="51923"/>
              </a:xfrm>
              <a:prstGeom prst="rect">
                <a:avLst/>
              </a:prstGeom>
              <a:solidFill>
                <a:srgbClr val="123E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Rectangle 111"/>
              <p:cNvSpPr>
                <a:spLocks noChangeArrowheads="1"/>
              </p:cNvSpPr>
              <p:nvPr/>
            </p:nvSpPr>
            <p:spPr bwMode="auto">
              <a:xfrm flipH="1">
                <a:off x="731016" y="2011261"/>
                <a:ext cx="51923" cy="526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spTree>
    <p:extLst>
      <p:ext uri="{BB962C8B-B14F-4D97-AF65-F5344CB8AC3E}">
        <p14:creationId xmlns:p14="http://schemas.microsoft.com/office/powerpoint/2010/main" val="138018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par>
                                <p:cTn id="13" presetID="10" presetClass="entr" presetSubtype="0" fill="hold" nodeType="withEffect">
                                  <p:stCondLst>
                                    <p:cond delay="12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120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nodeType="withEffect">
                                  <p:stCondLst>
                                    <p:cond delay="120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8" presetClass="emph" presetSubtype="0" fill="hold" nodeType="withEffect">
                                  <p:stCondLst>
                                    <p:cond delay="1700"/>
                                  </p:stCondLst>
                                  <p:childTnLst>
                                    <p:animRot by="1200000">
                                      <p:cBhvr>
                                        <p:cTn id="23" dur="5000" fill="hold"/>
                                        <p:tgtEl>
                                          <p:spTgt spid="60"/>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57"/>
                                        </p:tgtEl>
                                        <p:attrNameLst>
                                          <p:attrName>r</p:attrName>
                                        </p:attrNameLst>
                                      </p:cBhvr>
                                    </p:animRot>
                                  </p:childTnLst>
                                </p:cTn>
                              </p:par>
                            </p:childTnLst>
                          </p:cTn>
                        </p:par>
                        <p:par>
                          <p:cTn id="26" fill="hold">
                            <p:stCondLst>
                              <p:cond delay="6700"/>
                            </p:stCondLst>
                            <p:childTnLst>
                              <p:par>
                                <p:cTn id="27" presetID="10" presetClass="entr" presetSubtype="0" fill="hold" nodeType="afterEffect">
                                  <p:stCondLst>
                                    <p:cond delay="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26" presetClass="emph" presetSubtype="0" fill="hold" nodeType="withEffect">
                                  <p:stCondLst>
                                    <p:cond delay="750"/>
                                  </p:stCondLst>
                                  <p:childTnLst>
                                    <p:animEffect transition="out" filter="fade">
                                      <p:cBhvr>
                                        <p:cTn id="31" dur="500" tmFilter="0, 0; .2, .5; .8, .5; 1, 0"/>
                                        <p:tgtEl>
                                          <p:spTgt spid="11"/>
                                        </p:tgtEl>
                                      </p:cBhvr>
                                    </p:animEffect>
                                    <p:animScale>
                                      <p:cBhvr>
                                        <p:cTn id="32" dur="250" autoRev="1" fill="hold"/>
                                        <p:tgtEl>
                                          <p:spTgt spid="11"/>
                                        </p:tgtEl>
                                      </p:cBhvr>
                                      <p:by x="105000" y="105000"/>
                                    </p:animScale>
                                  </p:childTnLst>
                                </p:cTn>
                              </p:par>
                              <p:par>
                                <p:cTn id="33" presetID="22" presetClass="entr" presetSubtype="8" fill="hold" grpId="0" nodeType="withEffect">
                                  <p:stCondLst>
                                    <p:cond delay="75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795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845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26" presetClass="emph" presetSubtype="0" fill="hold" nodeType="withEffect">
                                  <p:stCondLst>
                                    <p:cond delay="25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par>
                                <p:cTn id="47" presetID="22" presetClass="entr" presetSubtype="8" fill="hold" grpId="0" nodeType="withEffect">
                                  <p:stCondLst>
                                    <p:cond delay="25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par>
                          <p:cTn id="50" fill="hold">
                            <p:stCondLst>
                              <p:cond delay="92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9700"/>
                            </p:stCondLst>
                            <p:childTnLst>
                              <p:par>
                                <p:cTn id="55" presetID="10" presetClass="entr" presetSubtype="0"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26" presetClass="emph" presetSubtype="0" fill="hold" nodeType="withEffect">
                                  <p:stCondLst>
                                    <p:cond delay="25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par>
                                <p:cTn id="61" presetID="22" presetClass="entr" presetSubtype="8" fill="hold" grpId="0" nodeType="withEffect">
                                  <p:stCondLst>
                                    <p:cond delay="250"/>
                                  </p:stCondLst>
                                  <p:childTnLst>
                                    <p:set>
                                      <p:cBhvr>
                                        <p:cTn id="62" dur="1" fill="hold">
                                          <p:stCondLst>
                                            <p:cond delay="0"/>
                                          </p:stCondLst>
                                        </p:cTn>
                                        <p:tgtEl>
                                          <p:spTgt spid="65"/>
                                        </p:tgtEl>
                                        <p:attrNameLst>
                                          <p:attrName>style.visibility</p:attrName>
                                        </p:attrNameLst>
                                      </p:cBhvr>
                                      <p:to>
                                        <p:strVal val="visible"/>
                                      </p:to>
                                    </p:set>
                                    <p:animEffect transition="in" filter="wipe(left)">
                                      <p:cBhvr>
                                        <p:cTn id="63" dur="500"/>
                                        <p:tgtEl>
                                          <p:spTgt spid="65"/>
                                        </p:tgtEl>
                                      </p:cBhvr>
                                    </p:animEffect>
                                  </p:childTnLst>
                                </p:cTn>
                              </p:par>
                            </p:childTnLst>
                          </p:cTn>
                        </p:par>
                        <p:par>
                          <p:cTn id="64" fill="hold">
                            <p:stCondLst>
                              <p:cond delay="1045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par>
                          <p:cTn id="68" fill="hold">
                            <p:stCondLst>
                              <p:cond delay="10950"/>
                            </p:stCondLst>
                            <p:childTnLst>
                              <p:par>
                                <p:cTn id="69" presetID="10"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26" presetClass="emph" presetSubtype="0" fill="hold" nodeType="withEffect">
                                  <p:stCondLst>
                                    <p:cond delay="250"/>
                                  </p:stCondLst>
                                  <p:childTnLst>
                                    <p:animEffect transition="out" filter="fade">
                                      <p:cBhvr>
                                        <p:cTn id="73" dur="500" tmFilter="0, 0; .2, .5; .8, .5; 1, 0"/>
                                        <p:tgtEl>
                                          <p:spTgt spid="33"/>
                                        </p:tgtEl>
                                      </p:cBhvr>
                                    </p:animEffect>
                                    <p:animScale>
                                      <p:cBhvr>
                                        <p:cTn id="74" dur="250" autoRev="1" fill="hold"/>
                                        <p:tgtEl>
                                          <p:spTgt spid="33"/>
                                        </p:tgtEl>
                                      </p:cBhvr>
                                      <p:by x="105000" y="105000"/>
                                    </p:animScale>
                                  </p:childTnLst>
                                </p:cTn>
                              </p:par>
                              <p:par>
                                <p:cTn id="75" presetID="22" presetClass="entr" presetSubtype="8" fill="hold" grpId="0" nodeType="withEffect">
                                  <p:stCondLst>
                                    <p:cond delay="250"/>
                                  </p:stCondLst>
                                  <p:childTnLst>
                                    <p:set>
                                      <p:cBhvr>
                                        <p:cTn id="76" dur="1" fill="hold">
                                          <p:stCondLst>
                                            <p:cond delay="0"/>
                                          </p:stCondLst>
                                        </p:cTn>
                                        <p:tgtEl>
                                          <p:spTgt spid="66"/>
                                        </p:tgtEl>
                                        <p:attrNameLst>
                                          <p:attrName>style.visibility</p:attrName>
                                        </p:attrNameLst>
                                      </p:cBhvr>
                                      <p:to>
                                        <p:strVal val="visible"/>
                                      </p:to>
                                    </p:set>
                                    <p:animEffect transition="in" filter="wipe(left)">
                                      <p:cBhvr>
                                        <p:cTn id="77" dur="500"/>
                                        <p:tgtEl>
                                          <p:spTgt spid="66"/>
                                        </p:tgtEl>
                                      </p:cBhvr>
                                    </p:animEffect>
                                  </p:childTnLst>
                                </p:cTn>
                              </p:par>
                            </p:childTnLst>
                          </p:cTn>
                        </p:par>
                        <p:par>
                          <p:cTn id="78" fill="hold">
                            <p:stCondLst>
                              <p:cond delay="11700"/>
                            </p:stCondLst>
                            <p:childTnLst>
                              <p:par>
                                <p:cTn id="79" presetID="22" presetClass="entr" presetSubtype="8"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3" grpId="0" animBg="1"/>
      <p:bldP spid="41" grpId="0" animBg="1"/>
      <p:bldP spid="42" grpId="0" animBg="1"/>
      <p:bldP spid="16" grpId="0"/>
      <p:bldP spid="17" grpId="0"/>
      <p:bldP spid="28"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nvSpPr>
        <p:spPr>
          <a:xfrm>
            <a:off x="952500" y="1801019"/>
            <a:ext cx="8601075" cy="3581400"/>
          </a:xfrm>
          <a:custGeom>
            <a:avLst/>
            <a:gdLst>
              <a:gd name="connsiteX0" fmla="*/ 11468100 w 11468100"/>
              <a:gd name="connsiteY0" fmla="*/ 2933700 h 4775200"/>
              <a:gd name="connsiteX1" fmla="*/ 11468100 w 11468100"/>
              <a:gd name="connsiteY1" fmla="*/ 2870200 h 4775200"/>
              <a:gd name="connsiteX2" fmla="*/ 4127500 w 11468100"/>
              <a:gd name="connsiteY2" fmla="*/ 4775200 h 4775200"/>
              <a:gd name="connsiteX3" fmla="*/ 0 w 11468100"/>
              <a:gd name="connsiteY3" fmla="*/ 2336800 h 4775200"/>
              <a:gd name="connsiteX4" fmla="*/ 1727200 w 11468100"/>
              <a:gd name="connsiteY4" fmla="*/ 1181100 h 4775200"/>
              <a:gd name="connsiteX5" fmla="*/ 2628900 w 11468100"/>
              <a:gd name="connsiteY5" fmla="*/ 1676400 h 4775200"/>
              <a:gd name="connsiteX6" fmla="*/ 2959100 w 11468100"/>
              <a:gd name="connsiteY6" fmla="*/ 431800 h 4775200"/>
              <a:gd name="connsiteX7" fmla="*/ 4076700 w 11468100"/>
              <a:gd name="connsiteY7" fmla="*/ 1092200 h 4775200"/>
              <a:gd name="connsiteX8" fmla="*/ 4318000 w 11468100"/>
              <a:gd name="connsiteY8" fmla="*/ 787400 h 4775200"/>
              <a:gd name="connsiteX9" fmla="*/ 5029200 w 11468100"/>
              <a:gd name="connsiteY9" fmla="*/ 1206500 h 4775200"/>
              <a:gd name="connsiteX10" fmla="*/ 5562600 w 11468100"/>
              <a:gd name="connsiteY10" fmla="*/ 0 h 4775200"/>
              <a:gd name="connsiteX11" fmla="*/ 7810500 w 11468100"/>
              <a:gd name="connsiteY11" fmla="*/ 1282700 h 4775200"/>
              <a:gd name="connsiteX12" fmla="*/ 8204200 w 11468100"/>
              <a:gd name="connsiteY12" fmla="*/ 1028700 h 4775200"/>
              <a:gd name="connsiteX13" fmla="*/ 11468100 w 11468100"/>
              <a:gd name="connsiteY13" fmla="*/ 2933700 h 47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68100" h="4775200">
                <a:moveTo>
                  <a:pt x="11468100" y="2933700"/>
                </a:moveTo>
                <a:lnTo>
                  <a:pt x="11468100" y="2870200"/>
                </a:lnTo>
                <a:lnTo>
                  <a:pt x="4127500" y="4775200"/>
                </a:lnTo>
                <a:lnTo>
                  <a:pt x="0" y="2336800"/>
                </a:lnTo>
                <a:lnTo>
                  <a:pt x="1727200" y="1181100"/>
                </a:lnTo>
                <a:lnTo>
                  <a:pt x="2628900" y="1676400"/>
                </a:lnTo>
                <a:lnTo>
                  <a:pt x="2959100" y="431800"/>
                </a:lnTo>
                <a:lnTo>
                  <a:pt x="4076700" y="1092200"/>
                </a:lnTo>
                <a:lnTo>
                  <a:pt x="4318000" y="787400"/>
                </a:lnTo>
                <a:lnTo>
                  <a:pt x="5029200" y="1206500"/>
                </a:lnTo>
                <a:lnTo>
                  <a:pt x="5562600" y="0"/>
                </a:lnTo>
                <a:lnTo>
                  <a:pt x="7810500" y="1282700"/>
                </a:lnTo>
                <a:lnTo>
                  <a:pt x="8204200" y="1028700"/>
                </a:lnTo>
                <a:lnTo>
                  <a:pt x="11468100" y="2933700"/>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1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a:off x="933451" y="1786546"/>
            <a:ext cx="7277099" cy="1767074"/>
            <a:chOff x="1588" y="4501902"/>
            <a:chExt cx="12188825" cy="2356099"/>
          </a:xfrm>
        </p:grpSpPr>
        <p:sp>
          <p:nvSpPr>
            <p:cNvPr id="4" name="任意多边形: 形状 19"/>
            <p:cNvSpPr/>
            <p:nvPr/>
          </p:nvSpPr>
          <p:spPr>
            <a:xfrm>
              <a:off x="1588" y="5647248"/>
              <a:ext cx="4020794" cy="1210753"/>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bg1"/>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5" name="任意多边形: 形状 20"/>
            <p:cNvSpPr/>
            <p:nvPr/>
          </p:nvSpPr>
          <p:spPr>
            <a:xfrm>
              <a:off x="1635194" y="4928479"/>
              <a:ext cx="4020794" cy="1929522"/>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2"/>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6" name="任意多边形: 形状 21"/>
            <p:cNvSpPr/>
            <p:nvPr/>
          </p:nvSpPr>
          <p:spPr>
            <a:xfrm>
              <a:off x="3268800" y="5253754"/>
              <a:ext cx="4020794" cy="1604247"/>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bg1"/>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7" name="任意多边形: 形状 22"/>
            <p:cNvSpPr/>
            <p:nvPr/>
          </p:nvSpPr>
          <p:spPr>
            <a:xfrm>
              <a:off x="4902406" y="4501902"/>
              <a:ext cx="4020794" cy="235609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1"/>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8" name="任意多边形: 形状 23"/>
            <p:cNvSpPr/>
            <p:nvPr/>
          </p:nvSpPr>
          <p:spPr>
            <a:xfrm>
              <a:off x="6536012" y="5418282"/>
              <a:ext cx="4020794" cy="143971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bg1"/>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9" name="任意多边形: 形状 24"/>
            <p:cNvSpPr/>
            <p:nvPr/>
          </p:nvSpPr>
          <p:spPr>
            <a:xfrm>
              <a:off x="8169619" y="5537913"/>
              <a:ext cx="4020794" cy="1320088"/>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2"/>
            </a:solidFill>
            <a:ln>
              <a:solidFill>
                <a:schemeClr val="bg1">
                  <a:lumMod val="95000"/>
                </a:schemeClr>
              </a:solidFill>
            </a:ln>
            <a:effectLst/>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grpSp>
      <p:cxnSp>
        <p:nvCxnSpPr>
          <p:cNvPr id="43" name="直接连接符 42"/>
          <p:cNvCxnSpPr/>
          <p:nvPr/>
        </p:nvCxnSpPr>
        <p:spPr>
          <a:xfrm>
            <a:off x="838200" y="3553620"/>
            <a:ext cx="746760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772787" y="2249341"/>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30%</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3" name="矩形 52"/>
          <p:cNvSpPr/>
          <p:nvPr/>
        </p:nvSpPr>
        <p:spPr>
          <a:xfrm>
            <a:off x="2765972" y="1725414"/>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50%</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a:off x="3757140" y="1943665"/>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40%</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5" name="矩形 54"/>
          <p:cNvSpPr/>
          <p:nvPr/>
        </p:nvSpPr>
        <p:spPr>
          <a:xfrm>
            <a:off x="4717325" y="1375259"/>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70%</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a:xfrm>
            <a:off x="5720179" y="2108913"/>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35%</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7" name="矩形 56"/>
          <p:cNvSpPr/>
          <p:nvPr/>
        </p:nvSpPr>
        <p:spPr>
          <a:xfrm>
            <a:off x="6686374" y="2181635"/>
            <a:ext cx="684663" cy="3210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30%</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962025" y="3871941"/>
            <a:ext cx="7248525" cy="903189"/>
            <a:chOff x="7523108" y="3331677"/>
            <a:chExt cx="9664700" cy="1204254"/>
          </a:xfrm>
        </p:grpSpPr>
        <p:sp>
          <p:nvSpPr>
            <p:cNvPr id="18" name="矩形 17"/>
            <p:cNvSpPr/>
            <p:nvPr/>
          </p:nvSpPr>
          <p:spPr>
            <a:xfrm>
              <a:off x="7523108" y="3331677"/>
              <a:ext cx="2241975" cy="438582"/>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19" name="文本框 18"/>
            <p:cNvSpPr txBox="1"/>
            <p:nvPr/>
          </p:nvSpPr>
          <p:spPr>
            <a:xfrm>
              <a:off x="7523108" y="3717671"/>
              <a:ext cx="9664700" cy="818260"/>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用户可以在投影仪或者计算机上进行演示也可以将演示文稿打印出来制作成胶片以便应用到更广泛的领域中用户可以在投影仪或者计算机上进行演示也可以将演示文稿打印</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出来</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21137721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ppt_x"/>
                                          </p:val>
                                        </p:tav>
                                        <p:tav tm="100000">
                                          <p:val>
                                            <p:strVal val="#ppt_x"/>
                                          </p:val>
                                        </p:tav>
                                      </p:tavLst>
                                    </p:anim>
                                    <p:anim calcmode="lin" valueType="num">
                                      <p:cBhvr additive="base">
                                        <p:cTn id="36" dur="500" fill="hold"/>
                                        <p:tgtEl>
                                          <p:spTgt spid="57"/>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2" grpId="0"/>
      <p:bldP spid="53" grpId="0"/>
      <p:bldP spid="54" grpId="0"/>
      <p:bldP spid="55" grpId="0"/>
      <p:bldP spid="56"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0463FEF7-1286-4BE3-AEB5-563605B21699}"/>
              </a:ext>
            </a:extLst>
          </p:cNvPr>
          <p:cNvSpPr/>
          <p:nvPr/>
        </p:nvSpPr>
        <p:spPr>
          <a:xfrm rot="1451767">
            <a:off x="4555889" y="3051114"/>
            <a:ext cx="4757094" cy="1386272"/>
          </a:xfrm>
          <a:custGeom>
            <a:avLst/>
            <a:gdLst>
              <a:gd name="connsiteX0" fmla="*/ 0 w 6342792"/>
              <a:gd name="connsiteY0" fmla="*/ 0 h 1343117"/>
              <a:gd name="connsiteX1" fmla="*/ 6342792 w 6342792"/>
              <a:gd name="connsiteY1" fmla="*/ 0 h 1343117"/>
              <a:gd name="connsiteX2" fmla="*/ 6342792 w 6342792"/>
              <a:gd name="connsiteY2" fmla="*/ 1343117 h 1343117"/>
              <a:gd name="connsiteX3" fmla="*/ 0 w 6342792"/>
              <a:gd name="connsiteY3" fmla="*/ 1343117 h 1343117"/>
              <a:gd name="connsiteX4" fmla="*/ 0 w 6342792"/>
              <a:gd name="connsiteY4" fmla="*/ 0 h 1343117"/>
              <a:gd name="connsiteX0" fmla="*/ 664059 w 6342792"/>
              <a:gd name="connsiteY0" fmla="*/ 0 h 1848362"/>
              <a:gd name="connsiteX1" fmla="*/ 6342792 w 6342792"/>
              <a:gd name="connsiteY1" fmla="*/ 505245 h 1848362"/>
              <a:gd name="connsiteX2" fmla="*/ 6342792 w 6342792"/>
              <a:gd name="connsiteY2" fmla="*/ 1848362 h 1848362"/>
              <a:gd name="connsiteX3" fmla="*/ 0 w 6342792"/>
              <a:gd name="connsiteY3" fmla="*/ 1848362 h 1848362"/>
              <a:gd name="connsiteX4" fmla="*/ 664059 w 6342792"/>
              <a:gd name="connsiteY4" fmla="*/ 0 h 184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2792" h="1848362">
                <a:moveTo>
                  <a:pt x="664059" y="0"/>
                </a:moveTo>
                <a:lnTo>
                  <a:pt x="6342792" y="505245"/>
                </a:lnTo>
                <a:lnTo>
                  <a:pt x="6342792" y="1848362"/>
                </a:lnTo>
                <a:lnTo>
                  <a:pt x="0" y="1848362"/>
                </a:lnTo>
                <a:lnTo>
                  <a:pt x="664059" y="0"/>
                </a:lnTo>
                <a:close/>
              </a:path>
            </a:pathLst>
          </a:cu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 xmlns:a16="http://schemas.microsoft.com/office/drawing/2014/main" id="{B593AB71-7519-4989-94B9-E74264B2B8E4}"/>
              </a:ext>
            </a:extLst>
          </p:cNvPr>
          <p:cNvSpPr/>
          <p:nvPr/>
        </p:nvSpPr>
        <p:spPr>
          <a:xfrm rot="1451767">
            <a:off x="3401060" y="3574903"/>
            <a:ext cx="3217278" cy="9315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 xmlns:a16="http://schemas.microsoft.com/office/drawing/2014/main" id="{0D8A4B04-99E0-4615-8805-09EDC1433313}"/>
              </a:ext>
            </a:extLst>
          </p:cNvPr>
          <p:cNvSpPr/>
          <p:nvPr/>
        </p:nvSpPr>
        <p:spPr>
          <a:xfrm rot="1451767">
            <a:off x="3185416" y="2396100"/>
            <a:ext cx="4668818" cy="1036873"/>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 xmlns:a16="http://schemas.microsoft.com/office/drawing/2014/main" id="{32DD50FC-68FE-4D66-89B8-D09428D984D2}"/>
              </a:ext>
            </a:extLst>
          </p:cNvPr>
          <p:cNvSpPr/>
          <p:nvPr/>
        </p:nvSpPr>
        <p:spPr>
          <a:xfrm rot="1451767">
            <a:off x="4476285" y="1419708"/>
            <a:ext cx="4757094" cy="1952330"/>
          </a:xfrm>
          <a:custGeom>
            <a:avLst/>
            <a:gdLst>
              <a:gd name="connsiteX0" fmla="*/ 0 w 6342792"/>
              <a:gd name="connsiteY0" fmla="*/ 0 h 1908082"/>
              <a:gd name="connsiteX1" fmla="*/ 6342792 w 6342792"/>
              <a:gd name="connsiteY1" fmla="*/ 0 h 1908082"/>
              <a:gd name="connsiteX2" fmla="*/ 6342792 w 6342792"/>
              <a:gd name="connsiteY2" fmla="*/ 1908082 h 1908082"/>
              <a:gd name="connsiteX3" fmla="*/ 0 w 6342792"/>
              <a:gd name="connsiteY3" fmla="*/ 1908082 h 1908082"/>
              <a:gd name="connsiteX4" fmla="*/ 0 w 6342792"/>
              <a:gd name="connsiteY4" fmla="*/ 0 h 1908082"/>
              <a:gd name="connsiteX0" fmla="*/ 944764 w 6342792"/>
              <a:gd name="connsiteY0" fmla="*/ 0 h 2603106"/>
              <a:gd name="connsiteX1" fmla="*/ 6342792 w 6342792"/>
              <a:gd name="connsiteY1" fmla="*/ 695024 h 2603106"/>
              <a:gd name="connsiteX2" fmla="*/ 6342792 w 6342792"/>
              <a:gd name="connsiteY2" fmla="*/ 2603106 h 2603106"/>
              <a:gd name="connsiteX3" fmla="*/ 0 w 6342792"/>
              <a:gd name="connsiteY3" fmla="*/ 2603106 h 2603106"/>
              <a:gd name="connsiteX4" fmla="*/ 944764 w 6342792"/>
              <a:gd name="connsiteY4" fmla="*/ 0 h 260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2792" h="2603106">
                <a:moveTo>
                  <a:pt x="944764" y="0"/>
                </a:moveTo>
                <a:lnTo>
                  <a:pt x="6342792" y="695024"/>
                </a:lnTo>
                <a:lnTo>
                  <a:pt x="6342792" y="2603106"/>
                </a:lnTo>
                <a:lnTo>
                  <a:pt x="0" y="2603106"/>
                </a:lnTo>
                <a:lnTo>
                  <a:pt x="944764" y="0"/>
                </a:lnTo>
                <a:close/>
              </a:path>
            </a:pathLst>
          </a:cu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 name="Freeform 5">
            <a:extLst>
              <a:ext uri="{FF2B5EF4-FFF2-40B4-BE49-F238E27FC236}">
                <a16:creationId xmlns="" xmlns:a16="http://schemas.microsoft.com/office/drawing/2014/main" id="{412B9C5F-EF42-4AC5-8F7F-B4172753219D}"/>
              </a:ext>
            </a:extLst>
          </p:cNvPr>
          <p:cNvSpPr/>
          <p:nvPr/>
        </p:nvSpPr>
        <p:spPr bwMode="auto">
          <a:xfrm>
            <a:off x="4285153" y="774579"/>
            <a:ext cx="1469924" cy="1557276"/>
          </a:xfrm>
          <a:custGeom>
            <a:avLst/>
            <a:gdLst>
              <a:gd name="T0" fmla="*/ 2245 w 2245"/>
              <a:gd name="T1" fmla="*/ 0 h 2370"/>
              <a:gd name="T2" fmla="*/ 1772 w 2245"/>
              <a:gd name="T3" fmla="*/ 223 h 2370"/>
              <a:gd name="T4" fmla="*/ 702 w 2245"/>
              <a:gd name="T5" fmla="*/ 223 h 2370"/>
              <a:gd name="T6" fmla="*/ 0 w 2245"/>
              <a:gd name="T7" fmla="*/ 1012 h 2370"/>
              <a:gd name="T8" fmla="*/ 0 w 2245"/>
              <a:gd name="T9" fmla="*/ 2370 h 2370"/>
              <a:gd name="T10" fmla="*/ 468 w 2245"/>
              <a:gd name="T11" fmla="*/ 2089 h 2370"/>
              <a:gd name="T12" fmla="*/ 1431 w 2245"/>
              <a:gd name="T13" fmla="*/ 2089 h 2370"/>
              <a:gd name="T14" fmla="*/ 2240 w 2245"/>
              <a:gd name="T15" fmla="*/ 1373 h 2370"/>
              <a:gd name="T16" fmla="*/ 2245 w 2245"/>
              <a:gd name="T17"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5" h="2370">
                <a:moveTo>
                  <a:pt x="2245" y="0"/>
                </a:moveTo>
                <a:cubicBezTo>
                  <a:pt x="2134" y="114"/>
                  <a:pt x="1990" y="199"/>
                  <a:pt x="1772" y="223"/>
                </a:cubicBezTo>
                <a:cubicBezTo>
                  <a:pt x="1415" y="223"/>
                  <a:pt x="1058" y="223"/>
                  <a:pt x="702" y="223"/>
                </a:cubicBezTo>
                <a:cubicBezTo>
                  <a:pt x="409" y="254"/>
                  <a:pt x="2" y="616"/>
                  <a:pt x="0" y="1012"/>
                </a:cubicBezTo>
                <a:cubicBezTo>
                  <a:pt x="0" y="1465"/>
                  <a:pt x="0" y="1917"/>
                  <a:pt x="0" y="2370"/>
                </a:cubicBezTo>
                <a:cubicBezTo>
                  <a:pt x="101" y="2221"/>
                  <a:pt x="241" y="2112"/>
                  <a:pt x="468" y="2089"/>
                </a:cubicBezTo>
                <a:cubicBezTo>
                  <a:pt x="789" y="2089"/>
                  <a:pt x="1110" y="2089"/>
                  <a:pt x="1431" y="2089"/>
                </a:cubicBezTo>
                <a:cubicBezTo>
                  <a:pt x="1798" y="2064"/>
                  <a:pt x="2087" y="1870"/>
                  <a:pt x="2240" y="1373"/>
                </a:cubicBezTo>
                <a:cubicBezTo>
                  <a:pt x="2242" y="916"/>
                  <a:pt x="2243" y="458"/>
                  <a:pt x="2245"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7" name="Freeform 6">
            <a:extLst>
              <a:ext uri="{FF2B5EF4-FFF2-40B4-BE49-F238E27FC236}">
                <a16:creationId xmlns="" xmlns:a16="http://schemas.microsoft.com/office/drawing/2014/main" id="{B42C3B9F-4592-471B-B44E-4E49F0270C56}"/>
              </a:ext>
            </a:extLst>
          </p:cNvPr>
          <p:cNvSpPr/>
          <p:nvPr/>
        </p:nvSpPr>
        <p:spPr bwMode="auto">
          <a:xfrm>
            <a:off x="4455339" y="2336373"/>
            <a:ext cx="1060274" cy="1123529"/>
          </a:xfrm>
          <a:custGeom>
            <a:avLst/>
            <a:gdLst>
              <a:gd name="T0" fmla="*/ 1621 w 1621"/>
              <a:gd name="T1" fmla="*/ 0 h 1711"/>
              <a:gd name="T2" fmla="*/ 1280 w 1621"/>
              <a:gd name="T3" fmla="*/ 161 h 1711"/>
              <a:gd name="T4" fmla="*/ 507 w 1621"/>
              <a:gd name="T5" fmla="*/ 161 h 1711"/>
              <a:gd name="T6" fmla="*/ 0 w 1621"/>
              <a:gd name="T7" fmla="*/ 731 h 1711"/>
              <a:gd name="T8" fmla="*/ 0 w 1621"/>
              <a:gd name="T9" fmla="*/ 1711 h 1711"/>
              <a:gd name="T10" fmla="*/ 338 w 1621"/>
              <a:gd name="T11" fmla="*/ 1508 h 1711"/>
              <a:gd name="T12" fmla="*/ 1033 w 1621"/>
              <a:gd name="T13" fmla="*/ 1508 h 1711"/>
              <a:gd name="T14" fmla="*/ 1618 w 1621"/>
              <a:gd name="T15" fmla="*/ 991 h 1711"/>
              <a:gd name="T16" fmla="*/ 1621 w 1621"/>
              <a:gd name="T17" fmla="*/ 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1">
                <a:moveTo>
                  <a:pt x="1621" y="0"/>
                </a:moveTo>
                <a:cubicBezTo>
                  <a:pt x="1541" y="82"/>
                  <a:pt x="1437" y="144"/>
                  <a:pt x="1280" y="161"/>
                </a:cubicBezTo>
                <a:cubicBezTo>
                  <a:pt x="1022" y="161"/>
                  <a:pt x="764" y="161"/>
                  <a:pt x="507" y="161"/>
                </a:cubicBezTo>
                <a:cubicBezTo>
                  <a:pt x="295" y="183"/>
                  <a:pt x="1" y="444"/>
                  <a:pt x="0" y="731"/>
                </a:cubicBezTo>
                <a:cubicBezTo>
                  <a:pt x="0" y="1057"/>
                  <a:pt x="0" y="1384"/>
                  <a:pt x="0" y="1711"/>
                </a:cubicBezTo>
                <a:cubicBezTo>
                  <a:pt x="73" y="1604"/>
                  <a:pt x="174" y="1525"/>
                  <a:pt x="338" y="1508"/>
                </a:cubicBezTo>
                <a:cubicBezTo>
                  <a:pt x="570" y="1508"/>
                  <a:pt x="801" y="1508"/>
                  <a:pt x="1033" y="1508"/>
                </a:cubicBezTo>
                <a:cubicBezTo>
                  <a:pt x="1298" y="1490"/>
                  <a:pt x="1507" y="1350"/>
                  <a:pt x="1618" y="991"/>
                </a:cubicBezTo>
                <a:cubicBezTo>
                  <a:pt x="1619" y="661"/>
                  <a:pt x="1620" y="331"/>
                  <a:pt x="1621"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4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8" name="Freeform 7">
            <a:extLst>
              <a:ext uri="{FF2B5EF4-FFF2-40B4-BE49-F238E27FC236}">
                <a16:creationId xmlns="" xmlns:a16="http://schemas.microsoft.com/office/drawing/2014/main" id="{C847A1F9-3CCE-4A5E-AABA-30F7672D229D}"/>
              </a:ext>
            </a:extLst>
          </p:cNvPr>
          <p:cNvSpPr/>
          <p:nvPr/>
        </p:nvSpPr>
        <p:spPr bwMode="auto">
          <a:xfrm>
            <a:off x="3113430" y="2839400"/>
            <a:ext cx="1061780" cy="1122023"/>
          </a:xfrm>
          <a:custGeom>
            <a:avLst/>
            <a:gdLst>
              <a:gd name="T0" fmla="*/ 0 w 1621"/>
              <a:gd name="T1" fmla="*/ 0 h 1710"/>
              <a:gd name="T2" fmla="*/ 342 w 1621"/>
              <a:gd name="T3" fmla="*/ 160 h 1710"/>
              <a:gd name="T4" fmla="*/ 1114 w 1621"/>
              <a:gd name="T5" fmla="*/ 160 h 1710"/>
              <a:gd name="T6" fmla="*/ 1621 w 1621"/>
              <a:gd name="T7" fmla="*/ 730 h 1710"/>
              <a:gd name="T8" fmla="*/ 1621 w 1621"/>
              <a:gd name="T9" fmla="*/ 1710 h 1710"/>
              <a:gd name="T10" fmla="*/ 1283 w 1621"/>
              <a:gd name="T11" fmla="*/ 1508 h 1710"/>
              <a:gd name="T12" fmla="*/ 588 w 1621"/>
              <a:gd name="T13" fmla="*/ 1508 h 1710"/>
              <a:gd name="T14" fmla="*/ 4 w 1621"/>
              <a:gd name="T15" fmla="*/ 991 h 1710"/>
              <a:gd name="T16" fmla="*/ 0 w 1621"/>
              <a:gd name="T17"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0">
                <a:moveTo>
                  <a:pt x="0" y="0"/>
                </a:moveTo>
                <a:cubicBezTo>
                  <a:pt x="80" y="81"/>
                  <a:pt x="184" y="143"/>
                  <a:pt x="342" y="160"/>
                </a:cubicBezTo>
                <a:cubicBezTo>
                  <a:pt x="599" y="160"/>
                  <a:pt x="857" y="160"/>
                  <a:pt x="1114" y="160"/>
                </a:cubicBezTo>
                <a:cubicBezTo>
                  <a:pt x="1326" y="182"/>
                  <a:pt x="1620" y="444"/>
                  <a:pt x="1621" y="730"/>
                </a:cubicBezTo>
                <a:cubicBezTo>
                  <a:pt x="1621" y="1057"/>
                  <a:pt x="1621" y="1384"/>
                  <a:pt x="1621" y="1710"/>
                </a:cubicBezTo>
                <a:cubicBezTo>
                  <a:pt x="1548" y="1603"/>
                  <a:pt x="1447" y="1524"/>
                  <a:pt x="1283" y="1508"/>
                </a:cubicBezTo>
                <a:cubicBezTo>
                  <a:pt x="1052" y="1508"/>
                  <a:pt x="820" y="1508"/>
                  <a:pt x="588" y="1508"/>
                </a:cubicBezTo>
                <a:cubicBezTo>
                  <a:pt x="323" y="1490"/>
                  <a:pt x="114" y="1350"/>
                  <a:pt x="4" y="991"/>
                </a:cubicBezTo>
                <a:cubicBezTo>
                  <a:pt x="2" y="661"/>
                  <a:pt x="1" y="330"/>
                  <a:pt x="0"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Freeform 8">
            <a:extLst>
              <a:ext uri="{FF2B5EF4-FFF2-40B4-BE49-F238E27FC236}">
                <a16:creationId xmlns="" xmlns:a16="http://schemas.microsoft.com/office/drawing/2014/main" id="{83846519-CC51-4FD4-A5AC-BFE596E0F7CA}"/>
              </a:ext>
            </a:extLst>
          </p:cNvPr>
          <p:cNvSpPr/>
          <p:nvPr/>
        </p:nvSpPr>
        <p:spPr bwMode="auto">
          <a:xfrm>
            <a:off x="2872459" y="1354416"/>
            <a:ext cx="1201844" cy="1272630"/>
          </a:xfrm>
          <a:custGeom>
            <a:avLst/>
            <a:gdLst>
              <a:gd name="T0" fmla="*/ 0 w 1835"/>
              <a:gd name="T1" fmla="*/ 0 h 1937"/>
              <a:gd name="T2" fmla="*/ 387 w 1835"/>
              <a:gd name="T3" fmla="*/ 182 h 1937"/>
              <a:gd name="T4" fmla="*/ 1261 w 1835"/>
              <a:gd name="T5" fmla="*/ 182 h 1937"/>
              <a:gd name="T6" fmla="*/ 1835 w 1835"/>
              <a:gd name="T7" fmla="*/ 827 h 1937"/>
              <a:gd name="T8" fmla="*/ 1835 w 1835"/>
              <a:gd name="T9" fmla="*/ 1937 h 1937"/>
              <a:gd name="T10" fmla="*/ 1453 w 1835"/>
              <a:gd name="T11" fmla="*/ 1707 h 1937"/>
              <a:gd name="T12" fmla="*/ 666 w 1835"/>
              <a:gd name="T13" fmla="*/ 1707 h 1937"/>
              <a:gd name="T14" fmla="*/ 4 w 1835"/>
              <a:gd name="T15" fmla="*/ 1122 h 1937"/>
              <a:gd name="T16" fmla="*/ 0 w 1835"/>
              <a:gd name="T17"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5" h="1937">
                <a:moveTo>
                  <a:pt x="0" y="0"/>
                </a:moveTo>
                <a:cubicBezTo>
                  <a:pt x="91" y="93"/>
                  <a:pt x="209" y="163"/>
                  <a:pt x="387" y="182"/>
                </a:cubicBezTo>
                <a:cubicBezTo>
                  <a:pt x="678" y="182"/>
                  <a:pt x="970" y="182"/>
                  <a:pt x="1261" y="182"/>
                </a:cubicBezTo>
                <a:cubicBezTo>
                  <a:pt x="1501" y="207"/>
                  <a:pt x="1834" y="503"/>
                  <a:pt x="1835" y="827"/>
                </a:cubicBezTo>
                <a:cubicBezTo>
                  <a:pt x="1835" y="1197"/>
                  <a:pt x="1835" y="1567"/>
                  <a:pt x="1835" y="1937"/>
                </a:cubicBezTo>
                <a:cubicBezTo>
                  <a:pt x="1753" y="1816"/>
                  <a:pt x="1638" y="1726"/>
                  <a:pt x="1453" y="1707"/>
                </a:cubicBezTo>
                <a:cubicBezTo>
                  <a:pt x="1190" y="1707"/>
                  <a:pt x="928" y="1707"/>
                  <a:pt x="666" y="1707"/>
                </a:cubicBezTo>
                <a:cubicBezTo>
                  <a:pt x="366" y="1687"/>
                  <a:pt x="129" y="1529"/>
                  <a:pt x="4" y="1122"/>
                </a:cubicBezTo>
                <a:cubicBezTo>
                  <a:pt x="3" y="748"/>
                  <a:pt x="1" y="374"/>
                  <a:pt x="0"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0" name="Freeform 9">
            <a:extLst>
              <a:ext uri="{FF2B5EF4-FFF2-40B4-BE49-F238E27FC236}">
                <a16:creationId xmlns="" xmlns:a16="http://schemas.microsoft.com/office/drawing/2014/main" id="{BA46B93B-1447-45F5-83DB-80284B95B971}"/>
              </a:ext>
            </a:extLst>
          </p:cNvPr>
          <p:cNvSpPr/>
          <p:nvPr/>
        </p:nvSpPr>
        <p:spPr bwMode="auto">
          <a:xfrm>
            <a:off x="4233947" y="3792742"/>
            <a:ext cx="938282" cy="992501"/>
          </a:xfrm>
          <a:custGeom>
            <a:avLst/>
            <a:gdLst>
              <a:gd name="T0" fmla="*/ 1434 w 1434"/>
              <a:gd name="T1" fmla="*/ 0 h 1513"/>
              <a:gd name="T2" fmla="*/ 1132 w 1434"/>
              <a:gd name="T3" fmla="*/ 142 h 1513"/>
              <a:gd name="T4" fmla="*/ 449 w 1434"/>
              <a:gd name="T5" fmla="*/ 142 h 1513"/>
              <a:gd name="T6" fmla="*/ 0 w 1434"/>
              <a:gd name="T7" fmla="*/ 646 h 1513"/>
              <a:gd name="T8" fmla="*/ 0 w 1434"/>
              <a:gd name="T9" fmla="*/ 1513 h 1513"/>
              <a:gd name="T10" fmla="*/ 299 w 1434"/>
              <a:gd name="T11" fmla="*/ 1334 h 1513"/>
              <a:gd name="T12" fmla="*/ 914 w 1434"/>
              <a:gd name="T13" fmla="*/ 1334 h 1513"/>
              <a:gd name="T14" fmla="*/ 1431 w 1434"/>
              <a:gd name="T15" fmla="*/ 877 h 1513"/>
              <a:gd name="T16" fmla="*/ 1434 w 1434"/>
              <a:gd name="T17" fmla="*/ 0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4" h="1513">
                <a:moveTo>
                  <a:pt x="1434" y="0"/>
                </a:moveTo>
                <a:cubicBezTo>
                  <a:pt x="1364" y="73"/>
                  <a:pt x="1271" y="127"/>
                  <a:pt x="1132" y="142"/>
                </a:cubicBezTo>
                <a:cubicBezTo>
                  <a:pt x="904" y="142"/>
                  <a:pt x="677" y="142"/>
                  <a:pt x="449" y="142"/>
                </a:cubicBezTo>
                <a:cubicBezTo>
                  <a:pt x="262" y="162"/>
                  <a:pt x="2" y="393"/>
                  <a:pt x="0" y="646"/>
                </a:cubicBezTo>
                <a:cubicBezTo>
                  <a:pt x="0" y="935"/>
                  <a:pt x="0" y="1224"/>
                  <a:pt x="0" y="1513"/>
                </a:cubicBezTo>
                <a:cubicBezTo>
                  <a:pt x="65" y="1419"/>
                  <a:pt x="155" y="1349"/>
                  <a:pt x="299" y="1334"/>
                </a:cubicBezTo>
                <a:cubicBezTo>
                  <a:pt x="504" y="1334"/>
                  <a:pt x="709" y="1334"/>
                  <a:pt x="914" y="1334"/>
                </a:cubicBezTo>
                <a:cubicBezTo>
                  <a:pt x="1149" y="1318"/>
                  <a:pt x="1334" y="1194"/>
                  <a:pt x="1431" y="877"/>
                </a:cubicBezTo>
                <a:cubicBezTo>
                  <a:pt x="1432" y="585"/>
                  <a:pt x="1433" y="292"/>
                  <a:pt x="1434"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1" name="TextBox 8">
            <a:extLst>
              <a:ext uri="{FF2B5EF4-FFF2-40B4-BE49-F238E27FC236}">
                <a16:creationId xmlns="" xmlns:a16="http://schemas.microsoft.com/office/drawing/2014/main" id="{D8334D6F-AC9F-4F23-9F29-0246D03FE6C7}"/>
              </a:ext>
            </a:extLst>
          </p:cNvPr>
          <p:cNvSpPr txBox="1"/>
          <p:nvPr/>
        </p:nvSpPr>
        <p:spPr>
          <a:xfrm>
            <a:off x="4668784" y="1264876"/>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TextBox 9">
            <a:extLst>
              <a:ext uri="{FF2B5EF4-FFF2-40B4-BE49-F238E27FC236}">
                <a16:creationId xmlns="" xmlns:a16="http://schemas.microsoft.com/office/drawing/2014/main" id="{95591D4E-B357-447A-95FE-2B8CF8D1BDB5}"/>
              </a:ext>
            </a:extLst>
          </p:cNvPr>
          <p:cNvSpPr txBox="1"/>
          <p:nvPr/>
        </p:nvSpPr>
        <p:spPr>
          <a:xfrm>
            <a:off x="3187165" y="1702390"/>
            <a:ext cx="604653" cy="523092"/>
          </a:xfrm>
          <a:prstGeom prst="rect">
            <a:avLst/>
          </a:prstGeom>
          <a:noFill/>
        </p:spPr>
        <p:txBody>
          <a:bodyPr wrap="none" rtlCol="0">
            <a:spAutoFit/>
          </a:bodyPr>
          <a:lstStyle/>
          <a:p>
            <a:r>
              <a:rPr lang="en-US" altLang="zh-CN" sz="2799"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27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3" name="TextBox 10">
            <a:extLst>
              <a:ext uri="{FF2B5EF4-FFF2-40B4-BE49-F238E27FC236}">
                <a16:creationId xmlns="" xmlns:a16="http://schemas.microsoft.com/office/drawing/2014/main" id="{9E15FAE7-D17E-415B-A75D-D6428B1F4CB7}"/>
              </a:ext>
            </a:extLst>
          </p:cNvPr>
          <p:cNvSpPr txBox="1"/>
          <p:nvPr/>
        </p:nvSpPr>
        <p:spPr>
          <a:xfrm>
            <a:off x="4701246" y="2578963"/>
            <a:ext cx="681597" cy="599844"/>
          </a:xfrm>
          <a:prstGeom prst="rect">
            <a:avLst/>
          </a:prstGeom>
          <a:noFill/>
        </p:spPr>
        <p:txBody>
          <a:bodyPr wrap="none" rtlCol="0">
            <a:spAutoFit/>
          </a:bodyPr>
          <a:lstStyle/>
          <a:p>
            <a:r>
              <a:rPr lang="en-US" altLang="zh-CN" sz="3298"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3298"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4" name="TextBox 11">
            <a:extLst>
              <a:ext uri="{FF2B5EF4-FFF2-40B4-BE49-F238E27FC236}">
                <a16:creationId xmlns="" xmlns:a16="http://schemas.microsoft.com/office/drawing/2014/main" id="{52E7AF83-4604-48F9-8A1A-E99A714CD5A5}"/>
              </a:ext>
            </a:extLst>
          </p:cNvPr>
          <p:cNvSpPr txBox="1"/>
          <p:nvPr/>
        </p:nvSpPr>
        <p:spPr>
          <a:xfrm>
            <a:off x="3354511" y="3128814"/>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TextBox 12">
            <a:extLst>
              <a:ext uri="{FF2B5EF4-FFF2-40B4-BE49-F238E27FC236}">
                <a16:creationId xmlns="" xmlns:a16="http://schemas.microsoft.com/office/drawing/2014/main" id="{DED4EFC4-816B-40EC-BE46-9FC5443B9CA6}"/>
              </a:ext>
            </a:extLst>
          </p:cNvPr>
          <p:cNvSpPr txBox="1"/>
          <p:nvPr/>
        </p:nvSpPr>
        <p:spPr>
          <a:xfrm>
            <a:off x="4390460" y="4005386"/>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extBox 13">
            <a:extLst>
              <a:ext uri="{FF2B5EF4-FFF2-40B4-BE49-F238E27FC236}">
                <a16:creationId xmlns="" xmlns:a16="http://schemas.microsoft.com/office/drawing/2014/main" id="{78CE5EDA-6F9A-4DF2-A937-151371C8DCDE}"/>
              </a:ext>
            </a:extLst>
          </p:cNvPr>
          <p:cNvSpPr txBox="1"/>
          <p:nvPr/>
        </p:nvSpPr>
        <p:spPr>
          <a:xfrm>
            <a:off x="5971196" y="838002"/>
            <a:ext cx="1496963" cy="276871"/>
          </a:xfrm>
          <a:prstGeom prst="rect">
            <a:avLst/>
          </a:prstGeom>
          <a:noFill/>
        </p:spPr>
        <p:txBody>
          <a:bodyPr wrap="square" rtlCol="0">
            <a:spAutoFit/>
          </a:bodyPr>
          <a:lstStyle/>
          <a:p>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14">
            <a:extLst>
              <a:ext uri="{FF2B5EF4-FFF2-40B4-BE49-F238E27FC236}">
                <a16:creationId xmlns="" xmlns:a16="http://schemas.microsoft.com/office/drawing/2014/main" id="{BFA01374-C295-4E2D-9831-4E940832F1A1}"/>
              </a:ext>
            </a:extLst>
          </p:cNvPr>
          <p:cNvSpPr txBox="1"/>
          <p:nvPr/>
        </p:nvSpPr>
        <p:spPr>
          <a:xfrm>
            <a:off x="5971197" y="1103405"/>
            <a:ext cx="2741263" cy="411075"/>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18" name="TextBox 15">
            <a:extLst>
              <a:ext uri="{FF2B5EF4-FFF2-40B4-BE49-F238E27FC236}">
                <a16:creationId xmlns="" xmlns:a16="http://schemas.microsoft.com/office/drawing/2014/main" id="{D97FBD3E-77FC-4DC0-980D-62603B45B455}"/>
              </a:ext>
            </a:extLst>
          </p:cNvPr>
          <p:cNvSpPr txBox="1"/>
          <p:nvPr/>
        </p:nvSpPr>
        <p:spPr>
          <a:xfrm>
            <a:off x="5748069" y="2339960"/>
            <a:ext cx="1496963" cy="276871"/>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199"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9" name="TextBox 16">
            <a:extLst>
              <a:ext uri="{FF2B5EF4-FFF2-40B4-BE49-F238E27FC236}">
                <a16:creationId xmlns="" xmlns:a16="http://schemas.microsoft.com/office/drawing/2014/main" id="{0AE8EB06-A65A-43BF-870E-0DF67DCB82A9}"/>
              </a:ext>
            </a:extLst>
          </p:cNvPr>
          <p:cNvSpPr txBox="1"/>
          <p:nvPr/>
        </p:nvSpPr>
        <p:spPr>
          <a:xfrm>
            <a:off x="5748070" y="2583443"/>
            <a:ext cx="2741263" cy="411075"/>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20" name="TextBox 17">
            <a:extLst>
              <a:ext uri="{FF2B5EF4-FFF2-40B4-BE49-F238E27FC236}">
                <a16:creationId xmlns="" xmlns:a16="http://schemas.microsoft.com/office/drawing/2014/main" id="{D3349304-5925-40A4-B1B1-0A23EA06ED0D}"/>
              </a:ext>
            </a:extLst>
          </p:cNvPr>
          <p:cNvSpPr txBox="1"/>
          <p:nvPr/>
        </p:nvSpPr>
        <p:spPr>
          <a:xfrm>
            <a:off x="5453221" y="3711781"/>
            <a:ext cx="1496963" cy="276871"/>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199"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1" name="TextBox 18">
            <a:extLst>
              <a:ext uri="{FF2B5EF4-FFF2-40B4-BE49-F238E27FC236}">
                <a16:creationId xmlns="" xmlns:a16="http://schemas.microsoft.com/office/drawing/2014/main" id="{5DAC615B-272D-4596-A53F-C998947452BE}"/>
              </a:ext>
            </a:extLst>
          </p:cNvPr>
          <p:cNvSpPr txBox="1"/>
          <p:nvPr/>
        </p:nvSpPr>
        <p:spPr>
          <a:xfrm>
            <a:off x="5453222" y="3977992"/>
            <a:ext cx="2741263" cy="411075"/>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22" name="TextBox 19">
            <a:extLst>
              <a:ext uri="{FF2B5EF4-FFF2-40B4-BE49-F238E27FC236}">
                <a16:creationId xmlns="" xmlns:a16="http://schemas.microsoft.com/office/drawing/2014/main" id="{37672AE7-9FCD-4033-B726-45ABB4838FA4}"/>
              </a:ext>
            </a:extLst>
          </p:cNvPr>
          <p:cNvSpPr txBox="1"/>
          <p:nvPr/>
        </p:nvSpPr>
        <p:spPr>
          <a:xfrm>
            <a:off x="1222720" y="1376044"/>
            <a:ext cx="1496963" cy="276871"/>
          </a:xfrm>
          <a:prstGeom prst="rect">
            <a:avLst/>
          </a:prstGeom>
          <a:noFill/>
        </p:spPr>
        <p:txBody>
          <a:bodyPr wrap="square" rtlCol="0">
            <a:spAutoFit/>
          </a:bodyPr>
          <a:lstStyle>
            <a:defPPr>
              <a:defRPr lang="zh-CN"/>
            </a:defPPr>
            <a:lvl1pPr algn="r">
              <a:defRPr sz="2000" b="1">
                <a:latin typeface="+mj-ea"/>
                <a:ea typeface="+mj-ea"/>
              </a:defRPr>
            </a:lvl1pPr>
          </a:lstStyle>
          <a:p>
            <a:r>
              <a:rPr lang="zh-CN" altLang="en-US" sz="1199"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3" name="TextBox 20">
            <a:extLst>
              <a:ext uri="{FF2B5EF4-FFF2-40B4-BE49-F238E27FC236}">
                <a16:creationId xmlns="" xmlns:a16="http://schemas.microsoft.com/office/drawing/2014/main" id="{5952E1E9-FF9B-40A0-92F0-822BE76B538A}"/>
              </a:ext>
            </a:extLst>
          </p:cNvPr>
          <p:cNvSpPr txBox="1"/>
          <p:nvPr/>
        </p:nvSpPr>
        <p:spPr>
          <a:xfrm>
            <a:off x="395536" y="1682011"/>
            <a:ext cx="2325810" cy="411075"/>
          </a:xfrm>
          <a:prstGeom prst="rect">
            <a:avLst/>
          </a:prstGeom>
          <a:noFill/>
        </p:spPr>
        <p:txBody>
          <a:bodyPr wrap="square" rtlCol="0">
            <a:spAutoFit/>
          </a:bodyPr>
          <a:lstStyle>
            <a:defPPr>
              <a:defRPr lang="zh-CN"/>
            </a:defPPr>
            <a:lvl1pPr>
              <a:defRPr>
                <a:latin typeface="+mn-ea"/>
                <a:ea typeface="+mn-ea"/>
              </a:defRPr>
            </a:lvl1p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24" name="TextBox 21">
            <a:extLst>
              <a:ext uri="{FF2B5EF4-FFF2-40B4-BE49-F238E27FC236}">
                <a16:creationId xmlns="" xmlns:a16="http://schemas.microsoft.com/office/drawing/2014/main" id="{A42BF21E-661A-4E84-9235-1692D8E2022A}"/>
              </a:ext>
            </a:extLst>
          </p:cNvPr>
          <p:cNvSpPr txBox="1"/>
          <p:nvPr/>
        </p:nvSpPr>
        <p:spPr>
          <a:xfrm>
            <a:off x="1418853" y="2898137"/>
            <a:ext cx="1496963" cy="276871"/>
          </a:xfrm>
          <a:prstGeom prst="rect">
            <a:avLst/>
          </a:prstGeom>
          <a:noFill/>
        </p:spPr>
        <p:txBody>
          <a:bodyPr wrap="square" rtlCol="0">
            <a:spAutoFit/>
          </a:bodyPr>
          <a:lstStyle>
            <a:defPPr>
              <a:defRPr lang="zh-CN"/>
            </a:defPPr>
            <a:lvl1pPr>
              <a:defRPr sz="2000" b="1">
                <a:latin typeface="+mj-ea"/>
                <a:ea typeface="+mj-ea"/>
              </a:defRPr>
            </a:lvl1pPr>
          </a:lstStyle>
          <a:p>
            <a:pPr algn="r"/>
            <a:r>
              <a:rPr lang="zh-CN" altLang="en-US" sz="1199"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5" name="TextBox 22">
            <a:extLst>
              <a:ext uri="{FF2B5EF4-FFF2-40B4-BE49-F238E27FC236}">
                <a16:creationId xmlns="" xmlns:a16="http://schemas.microsoft.com/office/drawing/2014/main" id="{B098162E-668A-4D8B-B473-E78AAE3DF6EE}"/>
              </a:ext>
            </a:extLst>
          </p:cNvPr>
          <p:cNvSpPr txBox="1"/>
          <p:nvPr/>
        </p:nvSpPr>
        <p:spPr>
          <a:xfrm>
            <a:off x="583245" y="3204060"/>
            <a:ext cx="2325810" cy="411075"/>
          </a:xfrm>
          <a:prstGeom prst="rect">
            <a:avLst/>
          </a:prstGeom>
          <a:noFill/>
        </p:spPr>
        <p:txBody>
          <a:bodyPr wrap="square" rtlCol="0">
            <a:spAutoFit/>
          </a:bodyPr>
          <a:lstStyle>
            <a:defPPr>
              <a:defRPr lang="zh-CN"/>
            </a:defPPr>
            <a:lvl1pPr>
              <a:defRPr>
                <a:latin typeface="+mn-ea"/>
                <a:ea typeface="+mn-ea"/>
              </a:defRPr>
            </a:lvl1p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Tree>
    <p:extLst>
      <p:ext uri="{BB962C8B-B14F-4D97-AF65-F5344CB8AC3E}">
        <p14:creationId xmlns:p14="http://schemas.microsoft.com/office/powerpoint/2010/main" val="338068384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49" presetClass="path" presetSubtype="0" accel="50000" decel="50000" fill="hold" grpId="1" nodeType="withEffect">
                                  <p:stCondLst>
                                    <p:cond delay="0"/>
                                  </p:stCondLst>
                                  <p:childTnLst>
                                    <p:animMotion origin="layout" path="M 3.48086E-6 -4.45883E-6 L -0.088 0.79418 " pathEditMode="relative" rAng="0" ptsTypes="AA">
                                      <p:cBhvr>
                                        <p:cTn id="8" dur="500" spd="-100000" fill="hold"/>
                                        <p:tgtEl>
                                          <p:spTgt spid="6"/>
                                        </p:tgtEl>
                                        <p:attrNameLst>
                                          <p:attrName>ppt_x</p:attrName>
                                          <p:attrName>ppt_y</p:attrName>
                                        </p:attrNameLst>
                                      </p:cBhvr>
                                      <p:rCtr x="-4400" y="39709"/>
                                    </p:animMotion>
                                  </p:childTnLst>
                                </p:cTn>
                              </p:par>
                              <p:par>
                                <p:cTn id="9" presetID="1" presetClass="entr" presetSubtype="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childTnLst>
                                </p:cTn>
                              </p:par>
                              <p:par>
                                <p:cTn id="11" presetID="49" presetClass="path" presetSubtype="0" accel="50000" decel="50000" fill="hold" grpId="1" nodeType="withEffect">
                                  <p:stCondLst>
                                    <p:cond delay="100"/>
                                  </p:stCondLst>
                                  <p:childTnLst>
                                    <p:animMotion origin="layout" path="M 2.44728E-7 -8.41813E-7 L 0.08123 0.70907 " pathEditMode="relative" rAng="0" ptsTypes="AA">
                                      <p:cBhvr>
                                        <p:cTn id="12" dur="500" spd="-100000" fill="hold"/>
                                        <p:tgtEl>
                                          <p:spTgt spid="9"/>
                                        </p:tgtEl>
                                        <p:attrNameLst>
                                          <p:attrName>ppt_x</p:attrName>
                                          <p:attrName>ppt_y</p:attrName>
                                        </p:attrNameLst>
                                      </p:cBhvr>
                                      <p:rCtr x="4061" y="35453"/>
                                    </p:animMotion>
                                  </p:childTnLst>
                                </p:cTn>
                              </p:par>
                              <p:par>
                                <p:cTn id="13" presetID="1" presetClass="entr" presetSubtype="0" fill="hold" grpId="0" nodeType="withEffect">
                                  <p:stCondLst>
                                    <p:cond delay="200"/>
                                  </p:stCondLst>
                                  <p:childTnLst>
                                    <p:set>
                                      <p:cBhvr>
                                        <p:cTn id="14" dur="1" fill="hold">
                                          <p:stCondLst>
                                            <p:cond delay="0"/>
                                          </p:stCondLst>
                                        </p:cTn>
                                        <p:tgtEl>
                                          <p:spTgt spid="7"/>
                                        </p:tgtEl>
                                        <p:attrNameLst>
                                          <p:attrName>style.visibility</p:attrName>
                                        </p:attrNameLst>
                                      </p:cBhvr>
                                      <p:to>
                                        <p:strVal val="visible"/>
                                      </p:to>
                                    </p:set>
                                  </p:childTnLst>
                                </p:cTn>
                              </p:par>
                              <p:par>
                                <p:cTn id="15" presetID="49" presetClass="path" presetSubtype="0" accel="50000" decel="50000" fill="hold" grpId="1" nodeType="withEffect">
                                  <p:stCondLst>
                                    <p:cond delay="200"/>
                                  </p:stCondLst>
                                  <p:childTnLst>
                                    <p:animMotion origin="layout" path="M -1.46056E-6 2.17391E-6 L -0.08422 0.53261 " pathEditMode="relative" rAng="0" ptsTypes="AA">
                                      <p:cBhvr>
                                        <p:cTn id="16" dur="500" spd="-100000" fill="hold"/>
                                        <p:tgtEl>
                                          <p:spTgt spid="7"/>
                                        </p:tgtEl>
                                        <p:attrNameLst>
                                          <p:attrName>ppt_x</p:attrName>
                                          <p:attrName>ppt_y</p:attrName>
                                        </p:attrNameLst>
                                      </p:cBhvr>
                                      <p:rCtr x="-4218" y="26619"/>
                                    </p:animMotion>
                                  </p:childTnLst>
                                </p:cTn>
                              </p:par>
                              <p:par>
                                <p:cTn id="17" presetID="1" presetClass="entr" presetSubtype="0" fill="hold" grpId="0" nodeType="withEffect">
                                  <p:stCondLst>
                                    <p:cond delay="300"/>
                                  </p:stCondLst>
                                  <p:childTnLst>
                                    <p:set>
                                      <p:cBhvr>
                                        <p:cTn id="18" dur="1" fill="hold">
                                          <p:stCondLst>
                                            <p:cond delay="0"/>
                                          </p:stCondLst>
                                        </p:cTn>
                                        <p:tgtEl>
                                          <p:spTgt spid="8"/>
                                        </p:tgtEl>
                                        <p:attrNameLst>
                                          <p:attrName>style.visibility</p:attrName>
                                        </p:attrNameLst>
                                      </p:cBhvr>
                                      <p:to>
                                        <p:strVal val="visible"/>
                                      </p:to>
                                    </p:set>
                                  </p:childTnLst>
                                </p:cTn>
                              </p:par>
                              <p:par>
                                <p:cTn id="19" presetID="49" presetClass="path" presetSubtype="0" accel="50000" decel="50000" fill="hold" grpId="1" nodeType="withEffect">
                                  <p:stCondLst>
                                    <p:cond delay="300"/>
                                  </p:stCondLst>
                                  <p:childTnLst>
                                    <p:animMotion origin="layout" path="M -4.87373E-6 -2.6457E-6 L 0.06249 0.43502 " pathEditMode="relative" rAng="0" ptsTypes="AA">
                                      <p:cBhvr>
                                        <p:cTn id="20" dur="500" spd="-100000" fill="hold"/>
                                        <p:tgtEl>
                                          <p:spTgt spid="8"/>
                                        </p:tgtEl>
                                        <p:attrNameLst>
                                          <p:attrName>ppt_x</p:attrName>
                                          <p:attrName>ppt_y</p:attrName>
                                        </p:attrNameLst>
                                      </p:cBhvr>
                                      <p:rCtr x="3124" y="21739"/>
                                    </p:animMotion>
                                  </p:childTnLst>
                                </p:cTn>
                              </p:par>
                              <p:par>
                                <p:cTn id="21" presetID="1" presetClass="entr" presetSubtype="0"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childTnLst>
                                </p:cTn>
                              </p:par>
                              <p:par>
                                <p:cTn id="23" presetID="49" presetClass="path" presetSubtype="0" accel="50000" decel="50000" fill="hold" grpId="1" nodeType="withEffect">
                                  <p:stCondLst>
                                    <p:cond delay="400"/>
                                  </p:stCondLst>
                                  <p:childTnLst>
                                    <p:animMotion origin="layout" path="M -1.1976E-7 6.47549E-7 L -0.05337 0.26226 " pathEditMode="relative" rAng="0" ptsTypes="AA">
                                      <p:cBhvr>
                                        <p:cTn id="24" dur="500" spd="-100000" fill="hold"/>
                                        <p:tgtEl>
                                          <p:spTgt spid="10"/>
                                        </p:tgtEl>
                                        <p:attrNameLst>
                                          <p:attrName>ppt_x</p:attrName>
                                          <p:attrName>ppt_y</p:attrName>
                                        </p:attrNameLst>
                                      </p:cBhvr>
                                      <p:rCtr x="-2669" y="13113"/>
                                    </p:animMotion>
                                  </p:childTnLst>
                                </p:cTn>
                              </p:par>
                            </p:childTnLst>
                          </p:cTn>
                        </p:par>
                        <p:par>
                          <p:cTn id="25" fill="hold">
                            <p:stCondLst>
                              <p:cond delay="9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400" fill="hold"/>
                                        <p:tgtEl>
                                          <p:spTgt spid="11"/>
                                        </p:tgtEl>
                                        <p:attrNameLst>
                                          <p:attrName>ppt_w</p:attrName>
                                        </p:attrNameLst>
                                      </p:cBhvr>
                                      <p:tavLst>
                                        <p:tav tm="0">
                                          <p:val>
                                            <p:fltVal val="0"/>
                                          </p:val>
                                        </p:tav>
                                        <p:tav tm="100000">
                                          <p:val>
                                            <p:strVal val="#ppt_w"/>
                                          </p:val>
                                        </p:tav>
                                      </p:tavLst>
                                    </p:anim>
                                    <p:anim calcmode="lin" valueType="num">
                                      <p:cBhvr>
                                        <p:cTn id="29" dur="400" fill="hold"/>
                                        <p:tgtEl>
                                          <p:spTgt spid="11"/>
                                        </p:tgtEl>
                                        <p:attrNameLst>
                                          <p:attrName>ppt_h</p:attrName>
                                        </p:attrNameLst>
                                      </p:cBhvr>
                                      <p:tavLst>
                                        <p:tav tm="0">
                                          <p:val>
                                            <p:fltVal val="0"/>
                                          </p:val>
                                        </p:tav>
                                        <p:tav tm="100000">
                                          <p:val>
                                            <p:strVal val="#ppt_h"/>
                                          </p:val>
                                        </p:tav>
                                      </p:tavLst>
                                    </p:anim>
                                    <p:anim calcmode="lin" valueType="num">
                                      <p:cBhvr>
                                        <p:cTn id="30" dur="400" fill="hold"/>
                                        <p:tgtEl>
                                          <p:spTgt spid="11"/>
                                        </p:tgtEl>
                                        <p:attrNameLst>
                                          <p:attrName>style.rotation</p:attrName>
                                        </p:attrNameLst>
                                      </p:cBhvr>
                                      <p:tavLst>
                                        <p:tav tm="0">
                                          <p:val>
                                            <p:fltVal val="90"/>
                                          </p:val>
                                        </p:tav>
                                        <p:tav tm="100000">
                                          <p:val>
                                            <p:fltVal val="0"/>
                                          </p:val>
                                        </p:tav>
                                      </p:tavLst>
                                    </p:anim>
                                    <p:animEffect transition="in" filter="fade">
                                      <p:cBhvr>
                                        <p:cTn id="31" dur="400"/>
                                        <p:tgtEl>
                                          <p:spTgt spid="11"/>
                                        </p:tgtEl>
                                      </p:cBhvr>
                                    </p:animEffect>
                                  </p:childTnLst>
                                </p:cTn>
                              </p:par>
                              <p:par>
                                <p:cTn id="32" presetID="8" presetClass="emph" presetSubtype="0" fill="hold" grpId="1" nodeType="withEffect">
                                  <p:stCondLst>
                                    <p:cond delay="0"/>
                                  </p:stCondLst>
                                  <p:childTnLst>
                                    <p:animRot by="21600000">
                                      <p:cBhvr>
                                        <p:cTn id="33" dur="400" fill="hold"/>
                                        <p:tgtEl>
                                          <p:spTgt spid="11"/>
                                        </p:tgtEl>
                                        <p:attrNameLst>
                                          <p:attrName>r</p:attrName>
                                        </p:attrNameLst>
                                      </p:cBhvr>
                                    </p:animRot>
                                  </p:childTnLst>
                                </p:cTn>
                              </p:par>
                            </p:childTnLst>
                          </p:cTn>
                        </p:par>
                        <p:par>
                          <p:cTn id="34" fill="hold">
                            <p:stCondLst>
                              <p:cond delay="13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31"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400" fill="hold"/>
                                        <p:tgtEl>
                                          <p:spTgt spid="12"/>
                                        </p:tgtEl>
                                        <p:attrNameLst>
                                          <p:attrName>ppt_w</p:attrName>
                                        </p:attrNameLst>
                                      </p:cBhvr>
                                      <p:tavLst>
                                        <p:tav tm="0">
                                          <p:val>
                                            <p:fltVal val="0"/>
                                          </p:val>
                                        </p:tav>
                                        <p:tav tm="100000">
                                          <p:val>
                                            <p:strVal val="#ppt_w"/>
                                          </p:val>
                                        </p:tav>
                                      </p:tavLst>
                                    </p:anim>
                                    <p:anim calcmode="lin" valueType="num">
                                      <p:cBhvr>
                                        <p:cTn id="44" dur="400" fill="hold"/>
                                        <p:tgtEl>
                                          <p:spTgt spid="12"/>
                                        </p:tgtEl>
                                        <p:attrNameLst>
                                          <p:attrName>ppt_h</p:attrName>
                                        </p:attrNameLst>
                                      </p:cBhvr>
                                      <p:tavLst>
                                        <p:tav tm="0">
                                          <p:val>
                                            <p:fltVal val="0"/>
                                          </p:val>
                                        </p:tav>
                                        <p:tav tm="100000">
                                          <p:val>
                                            <p:strVal val="#ppt_h"/>
                                          </p:val>
                                        </p:tav>
                                      </p:tavLst>
                                    </p:anim>
                                    <p:anim calcmode="lin" valueType="num">
                                      <p:cBhvr>
                                        <p:cTn id="45" dur="400" fill="hold"/>
                                        <p:tgtEl>
                                          <p:spTgt spid="12"/>
                                        </p:tgtEl>
                                        <p:attrNameLst>
                                          <p:attrName>style.rotation</p:attrName>
                                        </p:attrNameLst>
                                      </p:cBhvr>
                                      <p:tavLst>
                                        <p:tav tm="0">
                                          <p:val>
                                            <p:fltVal val="90"/>
                                          </p:val>
                                        </p:tav>
                                        <p:tav tm="100000">
                                          <p:val>
                                            <p:fltVal val="0"/>
                                          </p:val>
                                        </p:tav>
                                      </p:tavLst>
                                    </p:anim>
                                    <p:animEffect transition="in" filter="fade">
                                      <p:cBhvr>
                                        <p:cTn id="46" dur="400"/>
                                        <p:tgtEl>
                                          <p:spTgt spid="12"/>
                                        </p:tgtEl>
                                      </p:cBhvr>
                                    </p:animEffect>
                                  </p:childTnLst>
                                </p:cTn>
                              </p:par>
                              <p:par>
                                <p:cTn id="47" presetID="8" presetClass="emph" presetSubtype="0" fill="hold" grpId="1" nodeType="withEffect">
                                  <p:stCondLst>
                                    <p:cond delay="400"/>
                                  </p:stCondLst>
                                  <p:childTnLst>
                                    <p:animRot by="21600000">
                                      <p:cBhvr>
                                        <p:cTn id="48" dur="400" fill="hold"/>
                                        <p:tgtEl>
                                          <p:spTgt spid="12"/>
                                        </p:tgtEl>
                                        <p:attrNameLst>
                                          <p:attrName>r</p:attrName>
                                        </p:attrNameLst>
                                      </p:cBhvr>
                                    </p:animRot>
                                  </p:childTnLst>
                                </p:cTn>
                              </p:par>
                            </p:childTnLst>
                          </p:cTn>
                        </p:par>
                        <p:par>
                          <p:cTn id="49" fill="hold">
                            <p:stCondLst>
                              <p:cond delay="2100"/>
                            </p:stCondLst>
                            <p:childTnLst>
                              <p:par>
                                <p:cTn id="50" presetID="2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right)">
                                      <p:cBhvr>
                                        <p:cTn id="52" dur="500"/>
                                        <p:tgtEl>
                                          <p:spTgt spid="2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par>
                                <p:cTn id="56" presetID="31"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 calcmode="lin" valueType="num">
                                      <p:cBhvr>
                                        <p:cTn id="58" dur="400" fill="hold"/>
                                        <p:tgtEl>
                                          <p:spTgt spid="13"/>
                                        </p:tgtEl>
                                        <p:attrNameLst>
                                          <p:attrName>ppt_w</p:attrName>
                                        </p:attrNameLst>
                                      </p:cBhvr>
                                      <p:tavLst>
                                        <p:tav tm="0">
                                          <p:val>
                                            <p:fltVal val="0"/>
                                          </p:val>
                                        </p:tav>
                                        <p:tav tm="100000">
                                          <p:val>
                                            <p:strVal val="#ppt_w"/>
                                          </p:val>
                                        </p:tav>
                                      </p:tavLst>
                                    </p:anim>
                                    <p:anim calcmode="lin" valueType="num">
                                      <p:cBhvr>
                                        <p:cTn id="59" dur="400" fill="hold"/>
                                        <p:tgtEl>
                                          <p:spTgt spid="13"/>
                                        </p:tgtEl>
                                        <p:attrNameLst>
                                          <p:attrName>ppt_h</p:attrName>
                                        </p:attrNameLst>
                                      </p:cBhvr>
                                      <p:tavLst>
                                        <p:tav tm="0">
                                          <p:val>
                                            <p:fltVal val="0"/>
                                          </p:val>
                                        </p:tav>
                                        <p:tav tm="100000">
                                          <p:val>
                                            <p:strVal val="#ppt_h"/>
                                          </p:val>
                                        </p:tav>
                                      </p:tavLst>
                                    </p:anim>
                                    <p:anim calcmode="lin" valueType="num">
                                      <p:cBhvr>
                                        <p:cTn id="60" dur="400" fill="hold"/>
                                        <p:tgtEl>
                                          <p:spTgt spid="13"/>
                                        </p:tgtEl>
                                        <p:attrNameLst>
                                          <p:attrName>style.rotation</p:attrName>
                                        </p:attrNameLst>
                                      </p:cBhvr>
                                      <p:tavLst>
                                        <p:tav tm="0">
                                          <p:val>
                                            <p:fltVal val="90"/>
                                          </p:val>
                                        </p:tav>
                                        <p:tav tm="100000">
                                          <p:val>
                                            <p:fltVal val="0"/>
                                          </p:val>
                                        </p:tav>
                                      </p:tavLst>
                                    </p:anim>
                                    <p:animEffect transition="in" filter="fade">
                                      <p:cBhvr>
                                        <p:cTn id="61" dur="400"/>
                                        <p:tgtEl>
                                          <p:spTgt spid="13"/>
                                        </p:tgtEl>
                                      </p:cBhvr>
                                    </p:animEffect>
                                  </p:childTnLst>
                                </p:cTn>
                              </p:par>
                              <p:par>
                                <p:cTn id="62" presetID="8" presetClass="emph" presetSubtype="0" fill="hold" grpId="1" nodeType="withEffect">
                                  <p:stCondLst>
                                    <p:cond delay="400"/>
                                  </p:stCondLst>
                                  <p:childTnLst>
                                    <p:animRot by="21600000">
                                      <p:cBhvr>
                                        <p:cTn id="63" dur="400" fill="hold"/>
                                        <p:tgtEl>
                                          <p:spTgt spid="13"/>
                                        </p:tgtEl>
                                        <p:attrNameLst>
                                          <p:attrName>r</p:attrName>
                                        </p:attrNameLst>
                                      </p:cBhvr>
                                    </p:animRot>
                                  </p:childTnLst>
                                </p:cTn>
                              </p:par>
                            </p:childTnLst>
                          </p:cTn>
                        </p:par>
                        <p:par>
                          <p:cTn id="64" fill="hold">
                            <p:stCondLst>
                              <p:cond delay="29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31" presetClass="entr" presetSubtype="0" fill="hold" grpId="0" nodeType="withEffect">
                                  <p:stCondLst>
                                    <p:cond delay="4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400" fill="hold"/>
                                        <p:tgtEl>
                                          <p:spTgt spid="14"/>
                                        </p:tgtEl>
                                        <p:attrNameLst>
                                          <p:attrName>ppt_w</p:attrName>
                                        </p:attrNameLst>
                                      </p:cBhvr>
                                      <p:tavLst>
                                        <p:tav tm="0">
                                          <p:val>
                                            <p:fltVal val="0"/>
                                          </p:val>
                                        </p:tav>
                                        <p:tav tm="100000">
                                          <p:val>
                                            <p:strVal val="#ppt_w"/>
                                          </p:val>
                                        </p:tav>
                                      </p:tavLst>
                                    </p:anim>
                                    <p:anim calcmode="lin" valueType="num">
                                      <p:cBhvr>
                                        <p:cTn id="74" dur="400" fill="hold"/>
                                        <p:tgtEl>
                                          <p:spTgt spid="14"/>
                                        </p:tgtEl>
                                        <p:attrNameLst>
                                          <p:attrName>ppt_h</p:attrName>
                                        </p:attrNameLst>
                                      </p:cBhvr>
                                      <p:tavLst>
                                        <p:tav tm="0">
                                          <p:val>
                                            <p:fltVal val="0"/>
                                          </p:val>
                                        </p:tav>
                                        <p:tav tm="100000">
                                          <p:val>
                                            <p:strVal val="#ppt_h"/>
                                          </p:val>
                                        </p:tav>
                                      </p:tavLst>
                                    </p:anim>
                                    <p:anim calcmode="lin" valueType="num">
                                      <p:cBhvr>
                                        <p:cTn id="75" dur="400" fill="hold"/>
                                        <p:tgtEl>
                                          <p:spTgt spid="14"/>
                                        </p:tgtEl>
                                        <p:attrNameLst>
                                          <p:attrName>style.rotation</p:attrName>
                                        </p:attrNameLst>
                                      </p:cBhvr>
                                      <p:tavLst>
                                        <p:tav tm="0">
                                          <p:val>
                                            <p:fltVal val="90"/>
                                          </p:val>
                                        </p:tav>
                                        <p:tav tm="100000">
                                          <p:val>
                                            <p:fltVal val="0"/>
                                          </p:val>
                                        </p:tav>
                                      </p:tavLst>
                                    </p:anim>
                                    <p:animEffect transition="in" filter="fade">
                                      <p:cBhvr>
                                        <p:cTn id="76" dur="400"/>
                                        <p:tgtEl>
                                          <p:spTgt spid="14"/>
                                        </p:tgtEl>
                                      </p:cBhvr>
                                    </p:animEffect>
                                  </p:childTnLst>
                                </p:cTn>
                              </p:par>
                              <p:par>
                                <p:cTn id="77" presetID="8" presetClass="emph" presetSubtype="0" fill="hold" grpId="1" nodeType="withEffect">
                                  <p:stCondLst>
                                    <p:cond delay="400"/>
                                  </p:stCondLst>
                                  <p:childTnLst>
                                    <p:animRot by="21600000">
                                      <p:cBhvr>
                                        <p:cTn id="78" dur="400" fill="hold"/>
                                        <p:tgtEl>
                                          <p:spTgt spid="14"/>
                                        </p:tgtEl>
                                        <p:attrNameLst>
                                          <p:attrName>r</p:attrName>
                                        </p:attrNameLst>
                                      </p:cBhvr>
                                    </p:animRot>
                                  </p:childTnLst>
                                </p:cTn>
                              </p:par>
                            </p:childTnLst>
                          </p:cTn>
                        </p:par>
                        <p:par>
                          <p:cTn id="79" fill="hold">
                            <p:stCondLst>
                              <p:cond delay="3700"/>
                            </p:stCondLst>
                            <p:childTnLst>
                              <p:par>
                                <p:cTn id="80" presetID="22" presetClass="entr" presetSubtype="2"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right)">
                                      <p:cBhvr>
                                        <p:cTn id="82" dur="500"/>
                                        <p:tgtEl>
                                          <p:spTgt spid="24"/>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right)">
                                      <p:cBhvr>
                                        <p:cTn id="85" dur="500"/>
                                        <p:tgtEl>
                                          <p:spTgt spid="25"/>
                                        </p:tgtEl>
                                      </p:cBhvr>
                                    </p:animEffect>
                                  </p:childTnLst>
                                </p:cTn>
                              </p:par>
                              <p:par>
                                <p:cTn id="86" presetID="31" presetClass="entr" presetSubtype="0" fill="hold" grpId="0" nodeType="withEffect">
                                  <p:stCondLst>
                                    <p:cond delay="400"/>
                                  </p:stCondLst>
                                  <p:childTnLst>
                                    <p:set>
                                      <p:cBhvr>
                                        <p:cTn id="87" dur="1" fill="hold">
                                          <p:stCondLst>
                                            <p:cond delay="0"/>
                                          </p:stCondLst>
                                        </p:cTn>
                                        <p:tgtEl>
                                          <p:spTgt spid="15"/>
                                        </p:tgtEl>
                                        <p:attrNameLst>
                                          <p:attrName>style.visibility</p:attrName>
                                        </p:attrNameLst>
                                      </p:cBhvr>
                                      <p:to>
                                        <p:strVal val="visible"/>
                                      </p:to>
                                    </p:set>
                                    <p:anim calcmode="lin" valueType="num">
                                      <p:cBhvr>
                                        <p:cTn id="88" dur="400" fill="hold"/>
                                        <p:tgtEl>
                                          <p:spTgt spid="15"/>
                                        </p:tgtEl>
                                        <p:attrNameLst>
                                          <p:attrName>ppt_w</p:attrName>
                                        </p:attrNameLst>
                                      </p:cBhvr>
                                      <p:tavLst>
                                        <p:tav tm="0">
                                          <p:val>
                                            <p:fltVal val="0"/>
                                          </p:val>
                                        </p:tav>
                                        <p:tav tm="100000">
                                          <p:val>
                                            <p:strVal val="#ppt_w"/>
                                          </p:val>
                                        </p:tav>
                                      </p:tavLst>
                                    </p:anim>
                                    <p:anim calcmode="lin" valueType="num">
                                      <p:cBhvr>
                                        <p:cTn id="89" dur="400" fill="hold"/>
                                        <p:tgtEl>
                                          <p:spTgt spid="15"/>
                                        </p:tgtEl>
                                        <p:attrNameLst>
                                          <p:attrName>ppt_h</p:attrName>
                                        </p:attrNameLst>
                                      </p:cBhvr>
                                      <p:tavLst>
                                        <p:tav tm="0">
                                          <p:val>
                                            <p:fltVal val="0"/>
                                          </p:val>
                                        </p:tav>
                                        <p:tav tm="100000">
                                          <p:val>
                                            <p:strVal val="#ppt_h"/>
                                          </p:val>
                                        </p:tav>
                                      </p:tavLst>
                                    </p:anim>
                                    <p:anim calcmode="lin" valueType="num">
                                      <p:cBhvr>
                                        <p:cTn id="90" dur="400" fill="hold"/>
                                        <p:tgtEl>
                                          <p:spTgt spid="15"/>
                                        </p:tgtEl>
                                        <p:attrNameLst>
                                          <p:attrName>style.rotation</p:attrName>
                                        </p:attrNameLst>
                                      </p:cBhvr>
                                      <p:tavLst>
                                        <p:tav tm="0">
                                          <p:val>
                                            <p:fltVal val="90"/>
                                          </p:val>
                                        </p:tav>
                                        <p:tav tm="100000">
                                          <p:val>
                                            <p:fltVal val="0"/>
                                          </p:val>
                                        </p:tav>
                                      </p:tavLst>
                                    </p:anim>
                                    <p:animEffect transition="in" filter="fade">
                                      <p:cBhvr>
                                        <p:cTn id="91" dur="400"/>
                                        <p:tgtEl>
                                          <p:spTgt spid="15"/>
                                        </p:tgtEl>
                                      </p:cBhvr>
                                    </p:animEffect>
                                  </p:childTnLst>
                                </p:cTn>
                              </p:par>
                              <p:par>
                                <p:cTn id="92" presetID="8" presetClass="emph" presetSubtype="0" fill="hold" grpId="1" nodeType="withEffect">
                                  <p:stCondLst>
                                    <p:cond delay="400"/>
                                  </p:stCondLst>
                                  <p:childTnLst>
                                    <p:animRot by="21600000">
                                      <p:cBhvr>
                                        <p:cTn id="93" dur="400" fill="hold"/>
                                        <p:tgtEl>
                                          <p:spTgt spid="15"/>
                                        </p:tgtEl>
                                        <p:attrNameLst>
                                          <p:attrName>r</p:attrName>
                                        </p:attrNameLst>
                                      </p:cBhvr>
                                    </p:animRot>
                                  </p:childTnLst>
                                </p:cTn>
                              </p:par>
                            </p:childTnLst>
                          </p:cTn>
                        </p:par>
                        <p:par>
                          <p:cTn id="94" fill="hold">
                            <p:stCondLst>
                              <p:cond delay="4500"/>
                            </p:stCondLst>
                            <p:childTnLst>
                              <p:par>
                                <p:cTn id="95" presetID="22" presetClass="entr" presetSubtype="8"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5000"/>
                            </p:stCondLst>
                            <p:childTnLst>
                              <p:par>
                                <p:cTn id="102" presetID="22" presetClass="entr" presetSubtype="8" fill="hold" grpId="0"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left)">
                                      <p:cBhvr>
                                        <p:cTn id="104" dur="500"/>
                                        <p:tgtEl>
                                          <p:spTgt spid="5"/>
                                        </p:tgtEl>
                                      </p:cBhvr>
                                    </p:animEffect>
                                  </p:childTnLst>
                                </p:cTn>
                              </p:par>
                            </p:childTnLst>
                          </p:cTn>
                        </p:par>
                        <p:par>
                          <p:cTn id="105" fill="hold">
                            <p:stCondLst>
                              <p:cond delay="5500"/>
                            </p:stCondLst>
                            <p:childTnLst>
                              <p:par>
                                <p:cTn id="106" presetID="22" presetClass="entr" presetSubtype="8"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left)">
                                      <p:cBhvr>
                                        <p:cTn id="112" dur="500"/>
                                        <p:tgtEl>
                                          <p:spTgt spid="3"/>
                                        </p:tgtEl>
                                      </p:cBhvr>
                                    </p:animEffect>
                                  </p:childTnLst>
                                </p:cTn>
                              </p:par>
                            </p:childTnLst>
                          </p:cTn>
                        </p:par>
                        <p:par>
                          <p:cTn id="113" fill="hold">
                            <p:stCondLst>
                              <p:cond delay="6500"/>
                            </p:stCondLst>
                            <p:childTnLst>
                              <p:par>
                                <p:cTn id="114" presetID="22" presetClass="entr" presetSubtype="8" fill="hold" grpId="0" nodeType="afterEffect">
                                  <p:stCondLst>
                                    <p:cond delay="0"/>
                                  </p:stCondLst>
                                  <p:childTnLst>
                                    <p:set>
                                      <p:cBhvr>
                                        <p:cTn id="115" dur="1" fill="hold">
                                          <p:stCondLst>
                                            <p:cond delay="0"/>
                                          </p:stCondLst>
                                        </p:cTn>
                                        <p:tgtEl>
                                          <p:spTgt spid="2"/>
                                        </p:tgtEl>
                                        <p:attrNameLst>
                                          <p:attrName>style.visibility</p:attrName>
                                        </p:attrNameLst>
                                      </p:cBhvr>
                                      <p:to>
                                        <p:strVal val="visible"/>
                                      </p:to>
                                    </p:set>
                                    <p:animEffect transition="in" filter="wipe(left)">
                                      <p:cBhvr>
                                        <p:cTn id="1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p:bldP spid="11" grpId="1"/>
      <p:bldP spid="12" grpId="0"/>
      <p:bldP spid="12" grpId="1"/>
      <p:bldP spid="13" grpId="0"/>
      <p:bldP spid="13" grpId="1"/>
      <p:bldP spid="14" grpId="0"/>
      <p:bldP spid="14" grpId="1"/>
      <p:bldP spid="15" grpId="0"/>
      <p:bldP spid="15" grpId="1"/>
      <p:bldP spid="16" grpId="0"/>
      <p:bldP spid="17" grpId="0"/>
      <p:bldP spid="18" grpId="0"/>
      <p:bldP spid="19" grpId="0"/>
      <p:bldP spid="20" grpId="0"/>
      <p:bldP spid="21"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2700000">
            <a:off x="2973589" y="3536827"/>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7" name="矩形 66"/>
          <p:cNvSpPr/>
          <p:nvPr/>
        </p:nvSpPr>
        <p:spPr>
          <a:xfrm rot="2700000">
            <a:off x="3684293" y="4392285"/>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8" name="矩形 67"/>
          <p:cNvSpPr/>
          <p:nvPr/>
        </p:nvSpPr>
        <p:spPr>
          <a:xfrm rot="2700000">
            <a:off x="5244118" y="4392285"/>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9" name="矩形 68"/>
          <p:cNvSpPr/>
          <p:nvPr/>
        </p:nvSpPr>
        <p:spPr>
          <a:xfrm rot="2700000">
            <a:off x="5946529" y="3536827"/>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rot="2700000">
            <a:off x="3799901" y="1700858"/>
            <a:ext cx="2322786" cy="1223170"/>
          </a:xfrm>
          <a:custGeom>
            <a:avLst/>
            <a:gdLst>
              <a:gd name="connsiteX0" fmla="*/ 0 w 5036457"/>
              <a:gd name="connsiteY0" fmla="*/ 0 h 1617697"/>
              <a:gd name="connsiteX1" fmla="*/ 5036457 w 5036457"/>
              <a:gd name="connsiteY1" fmla="*/ 0 h 1617697"/>
              <a:gd name="connsiteX2" fmla="*/ 5036457 w 5036457"/>
              <a:gd name="connsiteY2" fmla="*/ 1617697 h 1617697"/>
              <a:gd name="connsiteX3" fmla="*/ 0 w 5036457"/>
              <a:gd name="connsiteY3" fmla="*/ 1617697 h 1617697"/>
              <a:gd name="connsiteX4" fmla="*/ 0 w 5036457"/>
              <a:gd name="connsiteY4" fmla="*/ 0 h 1617697"/>
              <a:gd name="connsiteX0" fmla="*/ 0 w 5036457"/>
              <a:gd name="connsiteY0" fmla="*/ 0 h 1617697"/>
              <a:gd name="connsiteX1" fmla="*/ 5036457 w 5036457"/>
              <a:gd name="connsiteY1" fmla="*/ 0 h 1617697"/>
              <a:gd name="connsiteX2" fmla="*/ 5036457 w 5036457"/>
              <a:gd name="connsiteY2" fmla="*/ 1617697 h 1617697"/>
              <a:gd name="connsiteX3" fmla="*/ 923610 w 5036457"/>
              <a:gd name="connsiteY3" fmla="*/ 1615312 h 1617697"/>
              <a:gd name="connsiteX4" fmla="*/ 0 w 5036457"/>
              <a:gd name="connsiteY4" fmla="*/ 1617697 h 1617697"/>
              <a:gd name="connsiteX5" fmla="*/ 0 w 5036457"/>
              <a:gd name="connsiteY5" fmla="*/ 0 h 1617697"/>
              <a:gd name="connsiteX0" fmla="*/ 0 w 5036457"/>
              <a:gd name="connsiteY0" fmla="*/ 0 h 1617697"/>
              <a:gd name="connsiteX1" fmla="*/ 5036457 w 5036457"/>
              <a:gd name="connsiteY1" fmla="*/ 0 h 1617697"/>
              <a:gd name="connsiteX2" fmla="*/ 5036457 w 5036457"/>
              <a:gd name="connsiteY2" fmla="*/ 1617697 h 1617697"/>
              <a:gd name="connsiteX3" fmla="*/ 923610 w 5036457"/>
              <a:gd name="connsiteY3" fmla="*/ 1615312 h 1617697"/>
              <a:gd name="connsiteX4" fmla="*/ 0 w 5036457"/>
              <a:gd name="connsiteY4" fmla="*/ 0 h 1617697"/>
              <a:gd name="connsiteX0" fmla="*/ 0 w 5036457"/>
              <a:gd name="connsiteY0" fmla="*/ 0 h 1617697"/>
              <a:gd name="connsiteX1" fmla="*/ 3097048 w 5036457"/>
              <a:gd name="connsiteY1" fmla="*/ 2762 h 1617697"/>
              <a:gd name="connsiteX2" fmla="*/ 5036457 w 5036457"/>
              <a:gd name="connsiteY2" fmla="*/ 0 h 1617697"/>
              <a:gd name="connsiteX3" fmla="*/ 5036457 w 5036457"/>
              <a:gd name="connsiteY3" fmla="*/ 1617697 h 1617697"/>
              <a:gd name="connsiteX4" fmla="*/ 923610 w 5036457"/>
              <a:gd name="connsiteY4" fmla="*/ 1615312 h 1617697"/>
              <a:gd name="connsiteX5" fmla="*/ 0 w 5036457"/>
              <a:gd name="connsiteY5" fmla="*/ 0 h 1617697"/>
              <a:gd name="connsiteX0" fmla="*/ 0 w 5036457"/>
              <a:gd name="connsiteY0" fmla="*/ 0 h 1630893"/>
              <a:gd name="connsiteX1" fmla="*/ 3097048 w 5036457"/>
              <a:gd name="connsiteY1" fmla="*/ 2762 h 1630893"/>
              <a:gd name="connsiteX2" fmla="*/ 5036457 w 5036457"/>
              <a:gd name="connsiteY2" fmla="*/ 0 h 1630893"/>
              <a:gd name="connsiteX3" fmla="*/ 5036457 w 5036457"/>
              <a:gd name="connsiteY3" fmla="*/ 1617697 h 1630893"/>
              <a:gd name="connsiteX4" fmla="*/ 2902296 w 5036457"/>
              <a:gd name="connsiteY4" fmla="*/ 1630893 h 1630893"/>
              <a:gd name="connsiteX5" fmla="*/ 923610 w 5036457"/>
              <a:gd name="connsiteY5" fmla="*/ 1615312 h 1630893"/>
              <a:gd name="connsiteX6" fmla="*/ 0 w 5036457"/>
              <a:gd name="connsiteY6" fmla="*/ 0 h 1630893"/>
              <a:gd name="connsiteX0" fmla="*/ 0 w 5036457"/>
              <a:gd name="connsiteY0" fmla="*/ 0 h 1630893"/>
              <a:gd name="connsiteX1" fmla="*/ 3097048 w 5036457"/>
              <a:gd name="connsiteY1" fmla="*/ 2762 h 1630893"/>
              <a:gd name="connsiteX2" fmla="*/ 5036457 w 5036457"/>
              <a:gd name="connsiteY2" fmla="*/ 1617697 h 1630893"/>
              <a:gd name="connsiteX3" fmla="*/ 2902296 w 5036457"/>
              <a:gd name="connsiteY3" fmla="*/ 1630893 h 1630893"/>
              <a:gd name="connsiteX4" fmla="*/ 923610 w 5036457"/>
              <a:gd name="connsiteY4" fmla="*/ 1615312 h 1630893"/>
              <a:gd name="connsiteX5" fmla="*/ 0 w 5036457"/>
              <a:gd name="connsiteY5" fmla="*/ 0 h 1630893"/>
              <a:gd name="connsiteX0" fmla="*/ 0 w 3097048"/>
              <a:gd name="connsiteY0" fmla="*/ 0 h 1630893"/>
              <a:gd name="connsiteX1" fmla="*/ 3097048 w 3097048"/>
              <a:gd name="connsiteY1" fmla="*/ 2762 h 1630893"/>
              <a:gd name="connsiteX2" fmla="*/ 2902296 w 3097048"/>
              <a:gd name="connsiteY2" fmla="*/ 1630893 h 1630893"/>
              <a:gd name="connsiteX3" fmla="*/ 923610 w 3097048"/>
              <a:gd name="connsiteY3" fmla="*/ 1615312 h 1630893"/>
              <a:gd name="connsiteX4" fmla="*/ 0 w 3097048"/>
              <a:gd name="connsiteY4" fmla="*/ 0 h 1630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048" h="1630893">
                <a:moveTo>
                  <a:pt x="0" y="0"/>
                </a:moveTo>
                <a:lnTo>
                  <a:pt x="3097048" y="2762"/>
                </a:lnTo>
                <a:lnTo>
                  <a:pt x="2902296" y="1630893"/>
                </a:lnTo>
                <a:lnTo>
                  <a:pt x="923610" y="1615312"/>
                </a:lnTo>
                <a:lnTo>
                  <a:pt x="0" y="0"/>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2898261" y="1058758"/>
            <a:ext cx="3347480" cy="3520563"/>
            <a:chOff x="3864347" y="1410618"/>
            <a:chExt cx="4463307" cy="4694084"/>
          </a:xfrm>
        </p:grpSpPr>
        <p:grpSp>
          <p:nvGrpSpPr>
            <p:cNvPr id="7" name="组合 6"/>
            <p:cNvGrpSpPr/>
            <p:nvPr/>
          </p:nvGrpSpPr>
          <p:grpSpPr>
            <a:xfrm>
              <a:off x="4304382" y="3556918"/>
              <a:ext cx="3644900" cy="2319639"/>
              <a:chOff x="4304382" y="3556918"/>
              <a:chExt cx="3644900" cy="2319639"/>
            </a:xfrm>
          </p:grpSpPr>
          <p:sp>
            <p:nvSpPr>
              <p:cNvPr id="44" name="任意多边形 43"/>
              <p:cNvSpPr/>
              <p:nvPr/>
            </p:nvSpPr>
            <p:spPr>
              <a:xfrm>
                <a:off x="5307682" y="3645818"/>
                <a:ext cx="762000" cy="2209800"/>
              </a:xfrm>
              <a:custGeom>
                <a:avLst/>
                <a:gdLst>
                  <a:gd name="connsiteX0" fmla="*/ 762000 w 762000"/>
                  <a:gd name="connsiteY0" fmla="*/ 0 h 2209800"/>
                  <a:gd name="connsiteX1" fmla="*/ 711200 w 762000"/>
                  <a:gd name="connsiteY1" fmla="*/ 1066800 h 2209800"/>
                  <a:gd name="connsiteX2" fmla="*/ 533400 w 762000"/>
                  <a:gd name="connsiteY2" fmla="*/ 1841500 h 2209800"/>
                  <a:gd name="connsiteX3" fmla="*/ 0 w 762000"/>
                  <a:gd name="connsiteY3" fmla="*/ 2209800 h 2209800"/>
                </a:gdLst>
                <a:ahLst/>
                <a:cxnLst>
                  <a:cxn ang="0">
                    <a:pos x="connsiteX0" y="connsiteY0"/>
                  </a:cxn>
                  <a:cxn ang="0">
                    <a:pos x="connsiteX1" y="connsiteY1"/>
                  </a:cxn>
                  <a:cxn ang="0">
                    <a:pos x="connsiteX2" y="connsiteY2"/>
                  </a:cxn>
                  <a:cxn ang="0">
                    <a:pos x="connsiteX3" y="connsiteY3"/>
                  </a:cxn>
                </a:cxnLst>
                <a:rect l="l" t="t" r="r" b="b"/>
                <a:pathLst>
                  <a:path w="762000" h="2209800">
                    <a:moveTo>
                      <a:pt x="762000" y="0"/>
                    </a:moveTo>
                    <a:cubicBezTo>
                      <a:pt x="755650" y="379942"/>
                      <a:pt x="749300" y="759884"/>
                      <a:pt x="711200" y="1066800"/>
                    </a:cubicBezTo>
                    <a:cubicBezTo>
                      <a:pt x="673100" y="1373716"/>
                      <a:pt x="651933" y="1651000"/>
                      <a:pt x="533400" y="1841500"/>
                    </a:cubicBezTo>
                    <a:cubicBezTo>
                      <a:pt x="414867" y="2032000"/>
                      <a:pt x="169333" y="2178050"/>
                      <a:pt x="0" y="22098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5" name="任意多边形 44"/>
              <p:cNvSpPr/>
              <p:nvPr/>
            </p:nvSpPr>
            <p:spPr>
              <a:xfrm>
                <a:off x="6183982" y="3658518"/>
                <a:ext cx="876300" cy="2218039"/>
              </a:xfrm>
              <a:custGeom>
                <a:avLst/>
                <a:gdLst>
                  <a:gd name="connsiteX0" fmla="*/ 0 w 876300"/>
                  <a:gd name="connsiteY0" fmla="*/ 0 h 2218039"/>
                  <a:gd name="connsiteX1" fmla="*/ 50800 w 876300"/>
                  <a:gd name="connsiteY1" fmla="*/ 1320800 h 2218039"/>
                  <a:gd name="connsiteX2" fmla="*/ 228600 w 876300"/>
                  <a:gd name="connsiteY2" fmla="*/ 1854200 h 2218039"/>
                  <a:gd name="connsiteX3" fmla="*/ 558800 w 876300"/>
                  <a:gd name="connsiteY3" fmla="*/ 2171700 h 2218039"/>
                  <a:gd name="connsiteX4" fmla="*/ 876300 w 876300"/>
                  <a:gd name="connsiteY4" fmla="*/ 2209800 h 2218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2218039">
                    <a:moveTo>
                      <a:pt x="0" y="0"/>
                    </a:moveTo>
                    <a:cubicBezTo>
                      <a:pt x="6350" y="505883"/>
                      <a:pt x="12700" y="1011767"/>
                      <a:pt x="50800" y="1320800"/>
                    </a:cubicBezTo>
                    <a:cubicBezTo>
                      <a:pt x="88900" y="1629833"/>
                      <a:pt x="143933" y="1712383"/>
                      <a:pt x="228600" y="1854200"/>
                    </a:cubicBezTo>
                    <a:cubicBezTo>
                      <a:pt x="313267" y="1996017"/>
                      <a:pt x="450850" y="2112433"/>
                      <a:pt x="558800" y="2171700"/>
                    </a:cubicBezTo>
                    <a:cubicBezTo>
                      <a:pt x="666750" y="2230967"/>
                      <a:pt x="771525" y="2220383"/>
                      <a:pt x="876300" y="22098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3" name="任意多边形 52"/>
              <p:cNvSpPr/>
              <p:nvPr/>
            </p:nvSpPr>
            <p:spPr>
              <a:xfrm>
                <a:off x="4304382" y="3556918"/>
                <a:ext cx="1587500" cy="1156493"/>
              </a:xfrm>
              <a:custGeom>
                <a:avLst/>
                <a:gdLst>
                  <a:gd name="connsiteX0" fmla="*/ 1587500 w 1587500"/>
                  <a:gd name="connsiteY0" fmla="*/ 0 h 1156493"/>
                  <a:gd name="connsiteX1" fmla="*/ 1346200 w 1587500"/>
                  <a:gd name="connsiteY1" fmla="*/ 698500 h 1156493"/>
                  <a:gd name="connsiteX2" fmla="*/ 901700 w 1587500"/>
                  <a:gd name="connsiteY2" fmla="*/ 1092200 h 1156493"/>
                  <a:gd name="connsiteX3" fmla="*/ 0 w 1587500"/>
                  <a:gd name="connsiteY3" fmla="*/ 1155700 h 1156493"/>
                </a:gdLst>
                <a:ahLst/>
                <a:cxnLst>
                  <a:cxn ang="0">
                    <a:pos x="connsiteX0" y="connsiteY0"/>
                  </a:cxn>
                  <a:cxn ang="0">
                    <a:pos x="connsiteX1" y="connsiteY1"/>
                  </a:cxn>
                  <a:cxn ang="0">
                    <a:pos x="connsiteX2" y="connsiteY2"/>
                  </a:cxn>
                  <a:cxn ang="0">
                    <a:pos x="connsiteX3" y="connsiteY3"/>
                  </a:cxn>
                </a:cxnLst>
                <a:rect l="l" t="t" r="r" b="b"/>
                <a:pathLst>
                  <a:path w="1587500" h="1156493">
                    <a:moveTo>
                      <a:pt x="1587500" y="0"/>
                    </a:moveTo>
                    <a:cubicBezTo>
                      <a:pt x="1524000" y="258233"/>
                      <a:pt x="1460500" y="516467"/>
                      <a:pt x="1346200" y="698500"/>
                    </a:cubicBezTo>
                    <a:cubicBezTo>
                      <a:pt x="1231900" y="880533"/>
                      <a:pt x="1126067" y="1016000"/>
                      <a:pt x="901700" y="1092200"/>
                    </a:cubicBezTo>
                    <a:cubicBezTo>
                      <a:pt x="677333" y="1168400"/>
                      <a:pt x="0" y="1155700"/>
                      <a:pt x="0" y="11557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4" name="任意多边形 53"/>
              <p:cNvSpPr/>
              <p:nvPr/>
            </p:nvSpPr>
            <p:spPr>
              <a:xfrm>
                <a:off x="6374482" y="3582318"/>
                <a:ext cx="1574800" cy="1092200"/>
              </a:xfrm>
              <a:custGeom>
                <a:avLst/>
                <a:gdLst>
                  <a:gd name="connsiteX0" fmla="*/ 0 w 1574800"/>
                  <a:gd name="connsiteY0" fmla="*/ 0 h 1092200"/>
                  <a:gd name="connsiteX1" fmla="*/ 114300 w 1574800"/>
                  <a:gd name="connsiteY1" fmla="*/ 495300 h 1092200"/>
                  <a:gd name="connsiteX2" fmla="*/ 342900 w 1574800"/>
                  <a:gd name="connsiteY2" fmla="*/ 850900 h 1092200"/>
                  <a:gd name="connsiteX3" fmla="*/ 889000 w 1574800"/>
                  <a:gd name="connsiteY3" fmla="*/ 1028700 h 1092200"/>
                  <a:gd name="connsiteX4" fmla="*/ 1574800 w 1574800"/>
                  <a:gd name="connsiteY4" fmla="*/ 10922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00" h="1092200">
                    <a:moveTo>
                      <a:pt x="0" y="0"/>
                    </a:moveTo>
                    <a:cubicBezTo>
                      <a:pt x="28575" y="176741"/>
                      <a:pt x="57150" y="353483"/>
                      <a:pt x="114300" y="495300"/>
                    </a:cubicBezTo>
                    <a:cubicBezTo>
                      <a:pt x="171450" y="637117"/>
                      <a:pt x="213783" y="762000"/>
                      <a:pt x="342900" y="850900"/>
                    </a:cubicBezTo>
                    <a:cubicBezTo>
                      <a:pt x="472017" y="939800"/>
                      <a:pt x="683683" y="988483"/>
                      <a:pt x="889000" y="1028700"/>
                    </a:cubicBezTo>
                    <a:cubicBezTo>
                      <a:pt x="1094317" y="1068917"/>
                      <a:pt x="1420283" y="1079500"/>
                      <a:pt x="1574800" y="10922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 name="组合 2"/>
            <p:cNvGrpSpPr/>
            <p:nvPr/>
          </p:nvGrpSpPr>
          <p:grpSpPr>
            <a:xfrm>
              <a:off x="5571829" y="1410618"/>
              <a:ext cx="1056954" cy="2140059"/>
              <a:chOff x="5571829" y="1410618"/>
              <a:chExt cx="1056954" cy="2140059"/>
            </a:xfrm>
          </p:grpSpPr>
          <p:grpSp>
            <p:nvGrpSpPr>
              <p:cNvPr id="41" name="组合 40"/>
              <p:cNvGrpSpPr/>
              <p:nvPr/>
            </p:nvGrpSpPr>
            <p:grpSpPr>
              <a:xfrm>
                <a:off x="5571829" y="1410618"/>
                <a:ext cx="1056954" cy="2140059"/>
                <a:chOff x="5553987" y="1268360"/>
                <a:chExt cx="1659914" cy="3360899"/>
              </a:xfrm>
              <a:solidFill>
                <a:srgbClr val="01D662"/>
              </a:solidFill>
            </p:grpSpPr>
            <p:grpSp>
              <p:nvGrpSpPr>
                <p:cNvPr id="39" name="组合 38"/>
                <p:cNvGrpSpPr/>
                <p:nvPr/>
              </p:nvGrpSpPr>
              <p:grpSpPr>
                <a:xfrm>
                  <a:off x="5553987" y="1268360"/>
                  <a:ext cx="1659914" cy="3360899"/>
                  <a:chOff x="4580392" y="-190953"/>
                  <a:chExt cx="3400425" cy="6884988"/>
                </a:xfrm>
                <a:grpFill/>
              </p:grpSpPr>
              <p:sp>
                <p:nvSpPr>
                  <p:cNvPr id="5" name="Freeform 5"/>
                  <p:cNvSpPr>
                    <a:spLocks/>
                  </p:cNvSpPr>
                  <p:nvPr/>
                </p:nvSpPr>
                <p:spPr bwMode="auto">
                  <a:xfrm>
                    <a:off x="5780542" y="5008110"/>
                    <a:ext cx="244475" cy="941388"/>
                  </a:xfrm>
                  <a:custGeom>
                    <a:avLst/>
                    <a:gdLst>
                      <a:gd name="T0" fmla="*/ 32 w 65"/>
                      <a:gd name="T1" fmla="*/ 0 h 251"/>
                      <a:gd name="T2" fmla="*/ 0 w 65"/>
                      <a:gd name="T3" fmla="*/ 33 h 251"/>
                      <a:gd name="T4" fmla="*/ 32 w 65"/>
                      <a:gd name="T5" fmla="*/ 251 h 251"/>
                      <a:gd name="T6" fmla="*/ 65 w 65"/>
                      <a:gd name="T7" fmla="*/ 33 h 251"/>
                      <a:gd name="T8" fmla="*/ 32 w 65"/>
                      <a:gd name="T9" fmla="*/ 0 h 251"/>
                    </a:gdLst>
                    <a:ahLst/>
                    <a:cxnLst>
                      <a:cxn ang="0">
                        <a:pos x="T0" y="T1"/>
                      </a:cxn>
                      <a:cxn ang="0">
                        <a:pos x="T2" y="T3"/>
                      </a:cxn>
                      <a:cxn ang="0">
                        <a:pos x="T4" y="T5"/>
                      </a:cxn>
                      <a:cxn ang="0">
                        <a:pos x="T6" y="T7"/>
                      </a:cxn>
                      <a:cxn ang="0">
                        <a:pos x="T8" y="T9"/>
                      </a:cxn>
                    </a:cxnLst>
                    <a:rect l="0" t="0" r="r" b="b"/>
                    <a:pathLst>
                      <a:path w="65" h="251">
                        <a:moveTo>
                          <a:pt x="32" y="0"/>
                        </a:moveTo>
                        <a:cubicBezTo>
                          <a:pt x="14" y="0"/>
                          <a:pt x="0" y="15"/>
                          <a:pt x="0" y="33"/>
                        </a:cubicBezTo>
                        <a:cubicBezTo>
                          <a:pt x="0" y="51"/>
                          <a:pt x="32" y="251"/>
                          <a:pt x="32" y="251"/>
                        </a:cubicBezTo>
                        <a:cubicBezTo>
                          <a:pt x="32" y="251"/>
                          <a:pt x="65" y="51"/>
                          <a:pt x="65" y="33"/>
                        </a:cubicBezTo>
                        <a:cubicBezTo>
                          <a:pt x="65" y="15"/>
                          <a:pt x="50" y="0"/>
                          <a:pt x="32" y="0"/>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3" name="Freeform 6"/>
                  <p:cNvSpPr>
                    <a:spLocks/>
                  </p:cNvSpPr>
                  <p:nvPr/>
                </p:nvSpPr>
                <p:spPr bwMode="auto">
                  <a:xfrm>
                    <a:off x="6152017" y="5751060"/>
                    <a:ext cx="244475" cy="942975"/>
                  </a:xfrm>
                  <a:custGeom>
                    <a:avLst/>
                    <a:gdLst>
                      <a:gd name="T0" fmla="*/ 33 w 65"/>
                      <a:gd name="T1" fmla="*/ 0 h 251"/>
                      <a:gd name="T2" fmla="*/ 0 w 65"/>
                      <a:gd name="T3" fmla="*/ 33 h 251"/>
                      <a:gd name="T4" fmla="*/ 33 w 65"/>
                      <a:gd name="T5" fmla="*/ 251 h 251"/>
                      <a:gd name="T6" fmla="*/ 65 w 65"/>
                      <a:gd name="T7" fmla="*/ 33 h 251"/>
                      <a:gd name="T8" fmla="*/ 33 w 65"/>
                      <a:gd name="T9" fmla="*/ 0 h 251"/>
                    </a:gdLst>
                    <a:ahLst/>
                    <a:cxnLst>
                      <a:cxn ang="0">
                        <a:pos x="T0" y="T1"/>
                      </a:cxn>
                      <a:cxn ang="0">
                        <a:pos x="T2" y="T3"/>
                      </a:cxn>
                      <a:cxn ang="0">
                        <a:pos x="T4" y="T5"/>
                      </a:cxn>
                      <a:cxn ang="0">
                        <a:pos x="T6" y="T7"/>
                      </a:cxn>
                      <a:cxn ang="0">
                        <a:pos x="T8" y="T9"/>
                      </a:cxn>
                    </a:cxnLst>
                    <a:rect l="0" t="0" r="r" b="b"/>
                    <a:pathLst>
                      <a:path w="65" h="251">
                        <a:moveTo>
                          <a:pt x="33" y="0"/>
                        </a:moveTo>
                        <a:cubicBezTo>
                          <a:pt x="15" y="0"/>
                          <a:pt x="0" y="15"/>
                          <a:pt x="0" y="33"/>
                        </a:cubicBezTo>
                        <a:cubicBezTo>
                          <a:pt x="0" y="51"/>
                          <a:pt x="33" y="251"/>
                          <a:pt x="33" y="251"/>
                        </a:cubicBezTo>
                        <a:cubicBezTo>
                          <a:pt x="33" y="251"/>
                          <a:pt x="65" y="51"/>
                          <a:pt x="65" y="33"/>
                        </a:cubicBezTo>
                        <a:cubicBezTo>
                          <a:pt x="65" y="15"/>
                          <a:pt x="51" y="0"/>
                          <a:pt x="33" y="0"/>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Freeform 7"/>
                  <p:cNvSpPr>
                    <a:spLocks/>
                  </p:cNvSpPr>
                  <p:nvPr/>
                </p:nvSpPr>
                <p:spPr bwMode="auto">
                  <a:xfrm>
                    <a:off x="6544130" y="5131935"/>
                    <a:ext cx="244475" cy="938213"/>
                  </a:xfrm>
                  <a:custGeom>
                    <a:avLst/>
                    <a:gdLst>
                      <a:gd name="T0" fmla="*/ 33 w 65"/>
                      <a:gd name="T1" fmla="*/ 0 h 250"/>
                      <a:gd name="T2" fmla="*/ 0 w 65"/>
                      <a:gd name="T3" fmla="*/ 32 h 250"/>
                      <a:gd name="T4" fmla="*/ 33 w 65"/>
                      <a:gd name="T5" fmla="*/ 250 h 250"/>
                      <a:gd name="T6" fmla="*/ 65 w 65"/>
                      <a:gd name="T7" fmla="*/ 32 h 250"/>
                      <a:gd name="T8" fmla="*/ 33 w 65"/>
                      <a:gd name="T9" fmla="*/ 0 h 250"/>
                    </a:gdLst>
                    <a:ahLst/>
                    <a:cxnLst>
                      <a:cxn ang="0">
                        <a:pos x="T0" y="T1"/>
                      </a:cxn>
                      <a:cxn ang="0">
                        <a:pos x="T2" y="T3"/>
                      </a:cxn>
                      <a:cxn ang="0">
                        <a:pos x="T4" y="T5"/>
                      </a:cxn>
                      <a:cxn ang="0">
                        <a:pos x="T6" y="T7"/>
                      </a:cxn>
                      <a:cxn ang="0">
                        <a:pos x="T8" y="T9"/>
                      </a:cxn>
                    </a:cxnLst>
                    <a:rect l="0" t="0" r="r" b="b"/>
                    <a:pathLst>
                      <a:path w="65" h="250">
                        <a:moveTo>
                          <a:pt x="33" y="0"/>
                        </a:moveTo>
                        <a:cubicBezTo>
                          <a:pt x="15" y="0"/>
                          <a:pt x="0" y="14"/>
                          <a:pt x="0" y="32"/>
                        </a:cubicBezTo>
                        <a:cubicBezTo>
                          <a:pt x="0" y="50"/>
                          <a:pt x="33" y="250"/>
                          <a:pt x="33" y="250"/>
                        </a:cubicBezTo>
                        <a:cubicBezTo>
                          <a:pt x="33" y="250"/>
                          <a:pt x="65" y="50"/>
                          <a:pt x="65" y="32"/>
                        </a:cubicBezTo>
                        <a:cubicBezTo>
                          <a:pt x="65" y="14"/>
                          <a:pt x="51" y="0"/>
                          <a:pt x="33" y="0"/>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7" name="Freeform 10"/>
                  <p:cNvSpPr>
                    <a:spLocks/>
                  </p:cNvSpPr>
                  <p:nvPr/>
                </p:nvSpPr>
                <p:spPr bwMode="auto">
                  <a:xfrm>
                    <a:off x="4580392" y="3268210"/>
                    <a:ext cx="3400425" cy="2314575"/>
                  </a:xfrm>
                  <a:custGeom>
                    <a:avLst/>
                    <a:gdLst>
                      <a:gd name="T0" fmla="*/ 452 w 904"/>
                      <a:gd name="T1" fmla="*/ 329 h 616"/>
                      <a:gd name="T2" fmla="*/ 873 w 904"/>
                      <a:gd name="T3" fmla="*/ 616 h 616"/>
                      <a:gd name="T4" fmla="*/ 904 w 904"/>
                      <a:gd name="T5" fmla="*/ 452 h 616"/>
                      <a:gd name="T6" fmla="*/ 452 w 904"/>
                      <a:gd name="T7" fmla="*/ 0 h 616"/>
                      <a:gd name="T8" fmla="*/ 0 w 904"/>
                      <a:gd name="T9" fmla="*/ 452 h 616"/>
                      <a:gd name="T10" fmla="*/ 31 w 904"/>
                      <a:gd name="T11" fmla="*/ 616 h 616"/>
                      <a:gd name="T12" fmla="*/ 452 w 904"/>
                      <a:gd name="T13" fmla="*/ 329 h 616"/>
                    </a:gdLst>
                    <a:ahLst/>
                    <a:cxnLst>
                      <a:cxn ang="0">
                        <a:pos x="T0" y="T1"/>
                      </a:cxn>
                      <a:cxn ang="0">
                        <a:pos x="T2" y="T3"/>
                      </a:cxn>
                      <a:cxn ang="0">
                        <a:pos x="T4" y="T5"/>
                      </a:cxn>
                      <a:cxn ang="0">
                        <a:pos x="T6" y="T7"/>
                      </a:cxn>
                      <a:cxn ang="0">
                        <a:pos x="T8" y="T9"/>
                      </a:cxn>
                      <a:cxn ang="0">
                        <a:pos x="T10" y="T11"/>
                      </a:cxn>
                      <a:cxn ang="0">
                        <a:pos x="T12" y="T13"/>
                      </a:cxn>
                    </a:cxnLst>
                    <a:rect l="0" t="0" r="r" b="b"/>
                    <a:pathLst>
                      <a:path w="904" h="616">
                        <a:moveTo>
                          <a:pt x="452" y="329"/>
                        </a:moveTo>
                        <a:cubicBezTo>
                          <a:pt x="644" y="329"/>
                          <a:pt x="807" y="448"/>
                          <a:pt x="873" y="616"/>
                        </a:cubicBezTo>
                        <a:cubicBezTo>
                          <a:pt x="893" y="566"/>
                          <a:pt x="904" y="510"/>
                          <a:pt x="904" y="452"/>
                        </a:cubicBezTo>
                        <a:cubicBezTo>
                          <a:pt x="904" y="203"/>
                          <a:pt x="702" y="0"/>
                          <a:pt x="452" y="0"/>
                        </a:cubicBezTo>
                        <a:cubicBezTo>
                          <a:pt x="203" y="0"/>
                          <a:pt x="0" y="203"/>
                          <a:pt x="0" y="452"/>
                        </a:cubicBezTo>
                        <a:cubicBezTo>
                          <a:pt x="0" y="510"/>
                          <a:pt x="11" y="566"/>
                          <a:pt x="31" y="616"/>
                        </a:cubicBezTo>
                        <a:cubicBezTo>
                          <a:pt x="97" y="448"/>
                          <a:pt x="260" y="329"/>
                          <a:pt x="452" y="329"/>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9" name="Freeform 12"/>
                  <p:cNvSpPr>
                    <a:spLocks/>
                  </p:cNvSpPr>
                  <p:nvPr/>
                </p:nvSpPr>
                <p:spPr bwMode="auto">
                  <a:xfrm>
                    <a:off x="5231267" y="-190953"/>
                    <a:ext cx="2098675" cy="5006975"/>
                  </a:xfrm>
                  <a:custGeom>
                    <a:avLst/>
                    <a:gdLst>
                      <a:gd name="T0" fmla="*/ 279 w 558"/>
                      <a:gd name="T1" fmla="*/ 1309 h 1333"/>
                      <a:gd name="T2" fmla="*/ 438 w 558"/>
                      <a:gd name="T3" fmla="*/ 1333 h 1333"/>
                      <a:gd name="T4" fmla="*/ 558 w 558"/>
                      <a:gd name="T5" fmla="*/ 774 h 1333"/>
                      <a:gd name="T6" fmla="*/ 279 w 558"/>
                      <a:gd name="T7" fmla="*/ 0 h 1333"/>
                      <a:gd name="T8" fmla="*/ 0 w 558"/>
                      <a:gd name="T9" fmla="*/ 774 h 1333"/>
                      <a:gd name="T10" fmla="*/ 120 w 558"/>
                      <a:gd name="T11" fmla="*/ 1333 h 1333"/>
                      <a:gd name="T12" fmla="*/ 279 w 558"/>
                      <a:gd name="T13" fmla="*/ 1309 h 1333"/>
                    </a:gdLst>
                    <a:ahLst/>
                    <a:cxnLst>
                      <a:cxn ang="0">
                        <a:pos x="T0" y="T1"/>
                      </a:cxn>
                      <a:cxn ang="0">
                        <a:pos x="T2" y="T3"/>
                      </a:cxn>
                      <a:cxn ang="0">
                        <a:pos x="T4" y="T5"/>
                      </a:cxn>
                      <a:cxn ang="0">
                        <a:pos x="T6" y="T7"/>
                      </a:cxn>
                      <a:cxn ang="0">
                        <a:pos x="T8" y="T9"/>
                      </a:cxn>
                      <a:cxn ang="0">
                        <a:pos x="T10" y="T11"/>
                      </a:cxn>
                      <a:cxn ang="0">
                        <a:pos x="T12" y="T13"/>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40" name="Freeform 12"/>
                <p:cNvSpPr>
                  <a:spLocks/>
                </p:cNvSpPr>
                <p:nvPr/>
              </p:nvSpPr>
              <p:spPr bwMode="auto">
                <a:xfrm>
                  <a:off x="5871711" y="1268360"/>
                  <a:ext cx="1024466" cy="2444149"/>
                </a:xfrm>
                <a:custGeom>
                  <a:avLst/>
                  <a:gdLst>
                    <a:gd name="T0" fmla="*/ 279 w 558"/>
                    <a:gd name="T1" fmla="*/ 1309 h 1333"/>
                    <a:gd name="T2" fmla="*/ 438 w 558"/>
                    <a:gd name="T3" fmla="*/ 1333 h 1333"/>
                    <a:gd name="T4" fmla="*/ 558 w 558"/>
                    <a:gd name="T5" fmla="*/ 774 h 1333"/>
                    <a:gd name="T6" fmla="*/ 279 w 558"/>
                    <a:gd name="T7" fmla="*/ 0 h 1333"/>
                    <a:gd name="T8" fmla="*/ 0 w 558"/>
                    <a:gd name="T9" fmla="*/ 774 h 1333"/>
                    <a:gd name="T10" fmla="*/ 120 w 558"/>
                    <a:gd name="T11" fmla="*/ 1333 h 1333"/>
                    <a:gd name="T12" fmla="*/ 279 w 558"/>
                    <a:gd name="T13" fmla="*/ 1309 h 1333"/>
                  </a:gdLst>
                  <a:ahLst/>
                  <a:cxnLst>
                    <a:cxn ang="0">
                      <a:pos x="T0" y="T1"/>
                    </a:cxn>
                    <a:cxn ang="0">
                      <a:pos x="T2" y="T3"/>
                    </a:cxn>
                    <a:cxn ang="0">
                      <a:pos x="T4" y="T5"/>
                    </a:cxn>
                    <a:cxn ang="0">
                      <a:pos x="T6" y="T7"/>
                    </a:cxn>
                    <a:cxn ang="0">
                      <a:pos x="T8" y="T9"/>
                    </a:cxn>
                    <a:cxn ang="0">
                      <a:pos x="T10" y="T11"/>
                    </a:cxn>
                    <a:cxn ang="0">
                      <a:pos x="T12" y="T13"/>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2" name="椭圆 1"/>
              <p:cNvSpPr/>
              <p:nvPr/>
            </p:nvSpPr>
            <p:spPr>
              <a:xfrm>
                <a:off x="5998706" y="1676979"/>
                <a:ext cx="203200" cy="203200"/>
              </a:xfrm>
              <a:prstGeom prst="ellips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21" name="Oval 47"/>
            <p:cNvSpPr>
              <a:spLocks noChangeArrowheads="1"/>
            </p:cNvSpPr>
            <p:nvPr/>
          </p:nvSpPr>
          <p:spPr bwMode="auto">
            <a:xfrm>
              <a:off x="3864347" y="4464327"/>
              <a:ext cx="498650" cy="498168"/>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2" name="Freeform 122"/>
            <p:cNvSpPr>
              <a:spLocks/>
            </p:cNvSpPr>
            <p:nvPr/>
          </p:nvSpPr>
          <p:spPr bwMode="auto">
            <a:xfrm>
              <a:off x="3976122" y="4575861"/>
              <a:ext cx="275100" cy="275100"/>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7829004" y="4464327"/>
              <a:ext cx="498650" cy="498168"/>
              <a:chOff x="5281342" y="2932112"/>
              <a:chExt cx="1643063" cy="1641475"/>
            </a:xfrm>
          </p:grpSpPr>
          <p:sp>
            <p:nvSpPr>
              <p:cNvPr id="26"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8" name="Freeform 122"/>
              <p:cNvSpPr>
                <a:spLocks/>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6891436" y="5606534"/>
              <a:ext cx="498650" cy="498168"/>
              <a:chOff x="5281342" y="2932112"/>
              <a:chExt cx="1643063" cy="1641475"/>
            </a:xfrm>
          </p:grpSpPr>
          <p:sp>
            <p:nvSpPr>
              <p:cNvPr id="31"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2" name="Freeform 122"/>
              <p:cNvSpPr>
                <a:spLocks/>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801914" y="5606534"/>
              <a:ext cx="498650" cy="498168"/>
              <a:chOff x="5281342" y="2932112"/>
              <a:chExt cx="1643063" cy="1641475"/>
            </a:xfrm>
          </p:grpSpPr>
          <p:sp>
            <p:nvSpPr>
              <p:cNvPr id="34"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5" name="Freeform 122"/>
              <p:cNvSpPr>
                <a:spLocks/>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sp>
        <p:nvSpPr>
          <p:cNvPr id="46" name="文本框 45"/>
          <p:cNvSpPr txBox="1"/>
          <p:nvPr/>
        </p:nvSpPr>
        <p:spPr>
          <a:xfrm>
            <a:off x="1043608" y="3256620"/>
            <a:ext cx="1724629" cy="577274"/>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nvGrpSpPr>
          <p:cNvPr id="36" name="组合 35"/>
          <p:cNvGrpSpPr/>
          <p:nvPr/>
        </p:nvGrpSpPr>
        <p:grpSpPr>
          <a:xfrm>
            <a:off x="5812709" y="1518740"/>
            <a:ext cx="2395695" cy="714225"/>
            <a:chOff x="7523108" y="3331677"/>
            <a:chExt cx="3194259" cy="952300"/>
          </a:xfrm>
        </p:grpSpPr>
        <p:sp>
          <p:nvSpPr>
            <p:cNvPr id="37" name="矩形 36"/>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8" name="文本框 37"/>
            <p:cNvSpPr txBox="1"/>
            <p:nvPr/>
          </p:nvSpPr>
          <p:spPr>
            <a:xfrm>
              <a:off x="7523108" y="3717667"/>
              <a:ext cx="3194259" cy="56631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grpSp>
        <p:nvGrpSpPr>
          <p:cNvPr id="47" name="组合 46"/>
          <p:cNvGrpSpPr/>
          <p:nvPr/>
        </p:nvGrpSpPr>
        <p:grpSpPr>
          <a:xfrm>
            <a:off x="1079614" y="1518737"/>
            <a:ext cx="2267442" cy="714224"/>
            <a:chOff x="7453500" y="3331677"/>
            <a:chExt cx="3023255" cy="952300"/>
          </a:xfrm>
        </p:grpSpPr>
        <p:sp>
          <p:nvSpPr>
            <p:cNvPr id="48" name="矩形 47"/>
            <p:cNvSpPr/>
            <p:nvPr/>
          </p:nvSpPr>
          <p:spPr>
            <a:xfrm>
              <a:off x="8234780" y="3331677"/>
              <a:ext cx="2241974"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9" name="文本框 48"/>
            <p:cNvSpPr txBox="1"/>
            <p:nvPr/>
          </p:nvSpPr>
          <p:spPr>
            <a:xfrm>
              <a:off x="7453500" y="3717667"/>
              <a:ext cx="3023255" cy="56631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grpSp>
      <p:sp>
        <p:nvSpPr>
          <p:cNvPr id="50" name="文本框 49"/>
          <p:cNvSpPr txBox="1"/>
          <p:nvPr/>
        </p:nvSpPr>
        <p:spPr>
          <a:xfrm>
            <a:off x="6391344" y="3292624"/>
            <a:ext cx="1817060" cy="577274"/>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51" name="文本框 50"/>
          <p:cNvSpPr txBox="1"/>
          <p:nvPr/>
        </p:nvSpPr>
        <p:spPr>
          <a:xfrm>
            <a:off x="5706947" y="4149279"/>
            <a:ext cx="1817060" cy="577274"/>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52" name="文本框 51"/>
          <p:cNvSpPr txBox="1"/>
          <p:nvPr/>
        </p:nvSpPr>
        <p:spPr>
          <a:xfrm>
            <a:off x="1655948" y="4113275"/>
            <a:ext cx="1817060" cy="590931"/>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添加您的文字说明及内容介绍此部分内容作为</a:t>
            </a:r>
          </a:p>
        </p:txBody>
      </p:sp>
      <p:sp>
        <p:nvSpPr>
          <p:cNvPr id="55" name="任意多边形 54"/>
          <p:cNvSpPr/>
          <p:nvPr/>
        </p:nvSpPr>
        <p:spPr>
          <a:xfrm>
            <a:off x="491490" y="320834"/>
            <a:ext cx="857250" cy="83439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5992859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65" grpId="0" animBg="1"/>
      <p:bldP spid="46" grpId="0"/>
      <p:bldP spid="50" grpId="0"/>
      <p:bldP spid="51"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4605894" y="1019097"/>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710311"/>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45          _3"/>
          <p:cNvSpPr txBox="1">
            <a:spLocks/>
          </p:cNvSpPr>
          <p:nvPr/>
        </p:nvSpPr>
        <p:spPr>
          <a:xfrm>
            <a:off x="2267744" y="3585602"/>
            <a:ext cx="4644516" cy="325458"/>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smtClean="0">
                <a:solidFill>
                  <a:srgbClr val="123E61"/>
                </a:solidFill>
                <a:effectLst/>
                <a:latin typeface="微软雅黑" panose="020B0503020204020204" pitchFamily="34" charset="-122"/>
                <a:ea typeface="微软雅黑" panose="020B0503020204020204" pitchFamily="34" charset="-122"/>
                <a:sym typeface="+mn-lt"/>
              </a:rPr>
              <a:t>THANK YOU FOR LISTENING</a:t>
            </a:r>
            <a:endParaRPr lang="en-US" altLang="zh-CN" b="0" dirty="0">
              <a:solidFill>
                <a:srgbClr val="123E61"/>
              </a:solidFill>
              <a:effectLst/>
              <a:latin typeface="微软雅黑" panose="020B0503020204020204" pitchFamily="34" charset="-122"/>
              <a:ea typeface="微软雅黑" panose="020B0503020204020204" pitchFamily="34" charset="-122"/>
              <a:sym typeface="+mn-lt"/>
            </a:endParaRPr>
          </a:p>
        </p:txBody>
      </p:sp>
      <p:sp>
        <p:nvSpPr>
          <p:cNvPr id="31" name="99         _4"/>
          <p:cNvSpPr/>
          <p:nvPr/>
        </p:nvSpPr>
        <p:spPr>
          <a:xfrm>
            <a:off x="1411393" y="2752564"/>
            <a:ext cx="6394370" cy="830997"/>
          </a:xfrm>
          <a:prstGeom prst="rect">
            <a:avLst/>
          </a:prstGeom>
          <a:noFill/>
        </p:spPr>
        <p:txBody>
          <a:bodyPr wrap="square" rtlCol="0">
            <a:spAutoFit/>
          </a:bodyPr>
          <a:lstStyle/>
          <a:p>
            <a:pPr algn="ctr" fontAlgn="base">
              <a:spcBef>
                <a:spcPct val="0"/>
              </a:spcBef>
              <a:spcAft>
                <a:spcPct val="0"/>
              </a:spcAft>
            </a:pPr>
            <a:r>
              <a:rPr lang="zh-CN" altLang="en-US" sz="48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感谢您的聆听</a:t>
            </a:r>
            <a:endParaRPr lang="zh-CN" altLang="en-US" sz="48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47" name="3         _12"/>
          <p:cNvGrpSpPr>
            <a:grpSpLocks/>
          </p:cNvGrpSpPr>
          <p:nvPr/>
        </p:nvGrpSpPr>
        <p:grpSpPr bwMode="auto">
          <a:xfrm>
            <a:off x="3844385" y="837405"/>
            <a:ext cx="1394684" cy="1397900"/>
            <a:chOff x="183" y="1395"/>
            <a:chExt cx="867" cy="869"/>
          </a:xfrm>
          <a:solidFill>
            <a:schemeClr val="tx1">
              <a:lumMod val="50000"/>
              <a:lumOff val="50000"/>
            </a:schemeClr>
          </a:solidFill>
        </p:grpSpPr>
        <p:sp>
          <p:nvSpPr>
            <p:cNvPr id="48"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61" name="2         _13"/>
          <p:cNvGrpSpPr>
            <a:grpSpLocks/>
          </p:cNvGrpSpPr>
          <p:nvPr/>
        </p:nvGrpSpPr>
        <p:grpSpPr>
          <a:xfrm>
            <a:off x="4514510" y="1072598"/>
            <a:ext cx="54002" cy="927126"/>
            <a:chOff x="5275684" y="1747635"/>
            <a:chExt cx="46296" cy="794824"/>
          </a:xfrm>
        </p:grpSpPr>
        <p:sp>
          <p:nvSpPr>
            <p:cNvPr id="62" name="矩形 61"/>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4" name="1          _14"/>
          <p:cNvGrpSpPr>
            <a:grpSpLocks/>
          </p:cNvGrpSpPr>
          <p:nvPr/>
        </p:nvGrpSpPr>
        <p:grpSpPr>
          <a:xfrm>
            <a:off x="4269296" y="1490524"/>
            <a:ext cx="552702" cy="91032"/>
            <a:chOff x="5031626" y="2106315"/>
            <a:chExt cx="545439" cy="89837"/>
          </a:xfrm>
        </p:grpSpPr>
        <p:sp>
          <p:nvSpPr>
            <p:cNvPr id="65" name="矩形 64"/>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6" name="矩形 65"/>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1567904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0" presetClass="entr" presetSubtype="0" fill="hold" nodeType="withEffect">
                                  <p:stCondLst>
                                    <p:cond delay="120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120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120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8" presetClass="emph" presetSubtype="0" fill="hold" nodeType="withEffect">
                                  <p:stCondLst>
                                    <p:cond delay="1700"/>
                                  </p:stCondLst>
                                  <p:childTnLst>
                                    <p:animRot by="1200000">
                                      <p:cBhvr>
                                        <p:cTn id="23" dur="5000" fill="hold"/>
                                        <p:tgtEl>
                                          <p:spTgt spid="64"/>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61"/>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10488"/>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3193"/>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7363"/>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4333"/>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1561"/>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212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rPr>
              <a:t>此处添加你的其他文字描述语句及您想要的文字说明文字不宜过多适量体现报告即可此处添加你</a:t>
            </a:r>
            <a:r>
              <a:rPr lang="zh-CN" altLang="en-US" sz="9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的其他文字描述语句及您想要的文字说明文字不宜过多适量体现报告即可此处添加你的</a:t>
            </a:r>
            <a:endPar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54655" cy="646331"/>
          </a:xfrm>
          <a:prstGeom prst="rect">
            <a:avLst/>
          </a:prstGeom>
        </p:spPr>
        <p:txBody>
          <a:bodyPr wrap="none">
            <a:spAutoFit/>
          </a:bodyPr>
          <a:lstStyle/>
          <a:p>
            <a:r>
              <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rPr>
              <a:t>半年工作概述</a:t>
            </a: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C27A6DD1-F459-488E-972D-4C3A7A466608}"/>
              </a:ext>
            </a:extLst>
          </p:cNvPr>
          <p:cNvSpPr/>
          <p:nvPr/>
        </p:nvSpPr>
        <p:spPr>
          <a:xfrm rot="1400643">
            <a:off x="7530233" y="1899755"/>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23" name="矩形 22">
            <a:extLst>
              <a:ext uri="{FF2B5EF4-FFF2-40B4-BE49-F238E27FC236}">
                <a16:creationId xmlns="" xmlns:a16="http://schemas.microsoft.com/office/drawing/2014/main" id="{50911DE5-E081-403B-B11D-8E10FE431F40}"/>
              </a:ext>
            </a:extLst>
          </p:cNvPr>
          <p:cNvSpPr/>
          <p:nvPr/>
        </p:nvSpPr>
        <p:spPr>
          <a:xfrm rot="1400643">
            <a:off x="6751610" y="3574669"/>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 xmlns:a16="http://schemas.microsoft.com/office/drawing/2014/main" id="{FB272C9D-1F6C-4EB4-860F-B53D6C7BB477}"/>
              </a:ext>
            </a:extLst>
          </p:cNvPr>
          <p:cNvSpPr/>
          <p:nvPr/>
        </p:nvSpPr>
        <p:spPr>
          <a:xfrm rot="1400643">
            <a:off x="4443144" y="4388341"/>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25" name="矩形 24">
            <a:extLst>
              <a:ext uri="{FF2B5EF4-FFF2-40B4-BE49-F238E27FC236}">
                <a16:creationId xmlns="" xmlns:a16="http://schemas.microsoft.com/office/drawing/2014/main" id="{678A663B-F905-4109-A890-7311214BCCEA}"/>
              </a:ext>
            </a:extLst>
          </p:cNvPr>
          <p:cNvSpPr/>
          <p:nvPr/>
        </p:nvSpPr>
        <p:spPr>
          <a:xfrm rot="1400643">
            <a:off x="2342664" y="3617740"/>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26" name="矩形 25">
            <a:extLst>
              <a:ext uri="{FF2B5EF4-FFF2-40B4-BE49-F238E27FC236}">
                <a16:creationId xmlns="" xmlns:a16="http://schemas.microsoft.com/office/drawing/2014/main" id="{1C492FF4-E554-4869-A04D-6597B4D44746}"/>
              </a:ext>
            </a:extLst>
          </p:cNvPr>
          <p:cNvSpPr/>
          <p:nvPr/>
        </p:nvSpPr>
        <p:spPr>
          <a:xfrm rot="1400643">
            <a:off x="1464705" y="1899754"/>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grpSp>
        <p:nvGrpSpPr>
          <p:cNvPr id="27" name="组合 26">
            <a:extLst>
              <a:ext uri="{FF2B5EF4-FFF2-40B4-BE49-F238E27FC236}">
                <a16:creationId xmlns="" xmlns:a16="http://schemas.microsoft.com/office/drawing/2014/main" id="{E2EB6748-7C6B-4478-A265-0D4531F33168}"/>
              </a:ext>
            </a:extLst>
          </p:cNvPr>
          <p:cNvGrpSpPr/>
          <p:nvPr/>
        </p:nvGrpSpPr>
        <p:grpSpPr>
          <a:xfrm>
            <a:off x="1275068" y="-769010"/>
            <a:ext cx="6632646" cy="5387790"/>
            <a:chOff x="1274622" y="-1142579"/>
            <a:chExt cx="6633541" cy="5388517"/>
          </a:xfrm>
        </p:grpSpPr>
        <p:sp>
          <p:nvSpPr>
            <p:cNvPr id="28" name="Arc 54">
              <a:extLst>
                <a:ext uri="{FF2B5EF4-FFF2-40B4-BE49-F238E27FC236}">
                  <a16:creationId xmlns="" xmlns:a16="http://schemas.microsoft.com/office/drawing/2014/main" id="{BEBCFD72-81DF-4115-8171-788737700525}"/>
                </a:ext>
              </a:extLst>
            </p:cNvPr>
            <p:cNvSpPr/>
            <p:nvPr/>
          </p:nvSpPr>
          <p:spPr>
            <a:xfrm rot="10800000">
              <a:off x="1571009" y="-1142578"/>
              <a:ext cx="6047299" cy="5092130"/>
            </a:xfrm>
            <a:prstGeom prst="arc">
              <a:avLst>
                <a:gd name="adj1" fmla="val 19445014"/>
                <a:gd name="adj2" fmla="val 0"/>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799" dirty="0">
                <a:latin typeface="微软雅黑" panose="020B0503020204020204" pitchFamily="34" charset="-122"/>
                <a:ea typeface="微软雅黑" panose="020B0503020204020204" pitchFamily="34" charset="-122"/>
                <a:cs typeface="+mn-ea"/>
                <a:sym typeface="+mn-lt"/>
              </a:endParaRPr>
            </a:p>
          </p:txBody>
        </p:sp>
        <p:sp>
          <p:nvSpPr>
            <p:cNvPr id="29" name="Arc 55">
              <a:extLst>
                <a:ext uri="{FF2B5EF4-FFF2-40B4-BE49-F238E27FC236}">
                  <a16:creationId xmlns="" xmlns:a16="http://schemas.microsoft.com/office/drawing/2014/main" id="{E3767101-EE02-4434-A1CD-F32BF5180FFD}"/>
                </a:ext>
              </a:extLst>
            </p:cNvPr>
            <p:cNvSpPr/>
            <p:nvPr/>
          </p:nvSpPr>
          <p:spPr>
            <a:xfrm rot="10800000">
              <a:off x="1577541" y="-1142578"/>
              <a:ext cx="6047299" cy="5092130"/>
            </a:xfrm>
            <a:prstGeom prst="arc">
              <a:avLst>
                <a:gd name="adj1" fmla="val 16227456"/>
                <a:gd name="adj2" fmla="val 19322291"/>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799" dirty="0">
                <a:latin typeface="微软雅黑" panose="020B0503020204020204" pitchFamily="34" charset="-122"/>
                <a:ea typeface="微软雅黑" panose="020B0503020204020204" pitchFamily="34" charset="-122"/>
                <a:cs typeface="+mn-ea"/>
                <a:sym typeface="+mn-lt"/>
              </a:endParaRPr>
            </a:p>
          </p:txBody>
        </p:sp>
        <p:grpSp>
          <p:nvGrpSpPr>
            <p:cNvPr id="30" name="组合 29">
              <a:extLst>
                <a:ext uri="{FF2B5EF4-FFF2-40B4-BE49-F238E27FC236}">
                  <a16:creationId xmlns="" xmlns:a16="http://schemas.microsoft.com/office/drawing/2014/main" id="{B4711898-4E4B-4776-8D14-4369E4D11DE0}"/>
                </a:ext>
              </a:extLst>
            </p:cNvPr>
            <p:cNvGrpSpPr/>
            <p:nvPr/>
          </p:nvGrpSpPr>
          <p:grpSpPr>
            <a:xfrm>
              <a:off x="1274622" y="-1142579"/>
              <a:ext cx="6633541" cy="5388517"/>
              <a:chOff x="1274622" y="-1142579"/>
              <a:chExt cx="6633541" cy="5388517"/>
            </a:xfrm>
          </p:grpSpPr>
          <p:sp>
            <p:nvSpPr>
              <p:cNvPr id="31" name="Arc 56">
                <a:extLst>
                  <a:ext uri="{FF2B5EF4-FFF2-40B4-BE49-F238E27FC236}">
                    <a16:creationId xmlns="" xmlns:a16="http://schemas.microsoft.com/office/drawing/2014/main" id="{02D9D450-7B73-4640-A466-CCE5580A50B5}"/>
                  </a:ext>
                </a:extLst>
              </p:cNvPr>
              <p:cNvSpPr/>
              <p:nvPr/>
            </p:nvSpPr>
            <p:spPr>
              <a:xfrm rot="10800000">
                <a:off x="1571009" y="-1142579"/>
                <a:ext cx="6047299" cy="5092130"/>
              </a:xfrm>
              <a:prstGeom prst="arc">
                <a:avLst>
                  <a:gd name="adj1" fmla="val 13108932"/>
                  <a:gd name="adj2" fmla="val 16162792"/>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799" dirty="0">
                  <a:latin typeface="微软雅黑" panose="020B0503020204020204" pitchFamily="34" charset="-122"/>
                  <a:ea typeface="微软雅黑" panose="020B0503020204020204" pitchFamily="34" charset="-122"/>
                  <a:cs typeface="+mn-ea"/>
                  <a:sym typeface="+mn-lt"/>
                </a:endParaRPr>
              </a:p>
            </p:txBody>
          </p:sp>
          <p:grpSp>
            <p:nvGrpSpPr>
              <p:cNvPr id="32" name="组合 31">
                <a:extLst>
                  <a:ext uri="{FF2B5EF4-FFF2-40B4-BE49-F238E27FC236}">
                    <a16:creationId xmlns="" xmlns:a16="http://schemas.microsoft.com/office/drawing/2014/main" id="{9CFD55D4-49C1-495A-86F7-40BDFE38496E}"/>
                  </a:ext>
                </a:extLst>
              </p:cNvPr>
              <p:cNvGrpSpPr/>
              <p:nvPr/>
            </p:nvGrpSpPr>
            <p:grpSpPr>
              <a:xfrm>
                <a:off x="1274622" y="-1139314"/>
                <a:ext cx="6633541" cy="5385252"/>
                <a:chOff x="1274622" y="-1139314"/>
                <a:chExt cx="6633541" cy="5385252"/>
              </a:xfrm>
            </p:grpSpPr>
            <p:sp>
              <p:nvSpPr>
                <p:cNvPr id="33" name="Arc 53">
                  <a:extLst>
                    <a:ext uri="{FF2B5EF4-FFF2-40B4-BE49-F238E27FC236}">
                      <a16:creationId xmlns="" xmlns:a16="http://schemas.microsoft.com/office/drawing/2014/main" id="{944ED04D-325C-4EF4-8735-830C1B3B5B64}"/>
                    </a:ext>
                  </a:extLst>
                </p:cNvPr>
                <p:cNvSpPr/>
                <p:nvPr/>
              </p:nvSpPr>
              <p:spPr>
                <a:xfrm rot="10800000">
                  <a:off x="1567743" y="-1139314"/>
                  <a:ext cx="6047299" cy="5092130"/>
                </a:xfrm>
                <a:prstGeom prst="arc">
                  <a:avLst>
                    <a:gd name="adj1" fmla="val 10784482"/>
                    <a:gd name="adj2" fmla="val 13050527"/>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799" dirty="0">
                    <a:latin typeface="微软雅黑" panose="020B0503020204020204" pitchFamily="34" charset="-122"/>
                    <a:ea typeface="微软雅黑" panose="020B0503020204020204" pitchFamily="34" charset="-122"/>
                    <a:cs typeface="+mn-ea"/>
                    <a:sym typeface="+mn-lt"/>
                  </a:endParaRPr>
                </a:p>
              </p:txBody>
            </p:sp>
            <p:sp>
              <p:nvSpPr>
                <p:cNvPr id="34" name="Oval 58">
                  <a:extLst>
                    <a:ext uri="{FF2B5EF4-FFF2-40B4-BE49-F238E27FC236}">
                      <a16:creationId xmlns="" xmlns:a16="http://schemas.microsoft.com/office/drawing/2014/main" id="{AB584E2F-85B9-4865-A652-71E754F5BAE0}"/>
                    </a:ext>
                  </a:extLst>
                </p:cNvPr>
                <p:cNvSpPr/>
                <p:nvPr/>
              </p:nvSpPr>
              <p:spPr>
                <a:xfrm>
                  <a:off x="1274622" y="1113631"/>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799" dirty="0" smtClean="0">
                      <a:latin typeface="微软雅黑" panose="020B0503020204020204" pitchFamily="34" charset="-122"/>
                      <a:ea typeface="微软雅黑" panose="020B0503020204020204" pitchFamily="34" charset="-122"/>
                      <a:cs typeface="+mn-ea"/>
                      <a:sym typeface="+mn-lt"/>
                    </a:rPr>
                    <a:t>1</a:t>
                  </a:r>
                  <a:endParaRPr sz="1799" dirty="0">
                    <a:latin typeface="微软雅黑" panose="020B0503020204020204" pitchFamily="34" charset="-122"/>
                    <a:ea typeface="微软雅黑" panose="020B0503020204020204" pitchFamily="34" charset="-122"/>
                    <a:cs typeface="+mn-ea"/>
                    <a:sym typeface="+mn-lt"/>
                  </a:endParaRPr>
                </a:p>
              </p:txBody>
            </p:sp>
            <p:sp>
              <p:nvSpPr>
                <p:cNvPr id="35" name="Oval 63">
                  <a:extLst>
                    <a:ext uri="{FF2B5EF4-FFF2-40B4-BE49-F238E27FC236}">
                      <a16:creationId xmlns="" xmlns:a16="http://schemas.microsoft.com/office/drawing/2014/main" id="{7106E2AA-7129-4A3E-AE93-0949F9D4B394}"/>
                    </a:ext>
                  </a:extLst>
                </p:cNvPr>
                <p:cNvSpPr/>
                <p:nvPr/>
              </p:nvSpPr>
              <p:spPr>
                <a:xfrm>
                  <a:off x="4280819" y="3659697"/>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799" dirty="0" smtClean="0">
                      <a:latin typeface="微软雅黑" panose="020B0503020204020204" pitchFamily="34" charset="-122"/>
                      <a:ea typeface="微软雅黑" panose="020B0503020204020204" pitchFamily="34" charset="-122"/>
                      <a:cs typeface="+mn-ea"/>
                      <a:sym typeface="+mn-lt"/>
                    </a:rPr>
                    <a:t>3</a:t>
                  </a:r>
                  <a:endParaRPr sz="1799" dirty="0">
                    <a:latin typeface="微软雅黑" panose="020B0503020204020204" pitchFamily="34" charset="-122"/>
                    <a:ea typeface="微软雅黑" panose="020B0503020204020204" pitchFamily="34" charset="-122"/>
                    <a:cs typeface="+mn-ea"/>
                    <a:sym typeface="+mn-lt"/>
                  </a:endParaRPr>
                </a:p>
              </p:txBody>
            </p:sp>
            <p:sp>
              <p:nvSpPr>
                <p:cNvPr id="36" name="Oval 68">
                  <a:extLst>
                    <a:ext uri="{FF2B5EF4-FFF2-40B4-BE49-F238E27FC236}">
                      <a16:creationId xmlns="" xmlns:a16="http://schemas.microsoft.com/office/drawing/2014/main" id="{43D1C540-36D1-4B69-AC8D-D34E70DA59A6}"/>
                    </a:ext>
                  </a:extLst>
                </p:cNvPr>
                <p:cNvSpPr/>
                <p:nvPr/>
              </p:nvSpPr>
              <p:spPr>
                <a:xfrm>
                  <a:off x="7321922" y="1105854"/>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799" dirty="0" smtClean="0">
                      <a:latin typeface="微软雅黑" panose="020B0503020204020204" pitchFamily="34" charset="-122"/>
                      <a:ea typeface="微软雅黑" panose="020B0503020204020204" pitchFamily="34" charset="-122"/>
                      <a:cs typeface="+mn-ea"/>
                      <a:sym typeface="+mn-lt"/>
                    </a:rPr>
                    <a:t>5</a:t>
                  </a:r>
                  <a:endParaRPr sz="1799" dirty="0">
                    <a:latin typeface="微软雅黑" panose="020B0503020204020204" pitchFamily="34" charset="-122"/>
                    <a:ea typeface="微软雅黑" panose="020B0503020204020204" pitchFamily="34" charset="-122"/>
                    <a:cs typeface="+mn-ea"/>
                    <a:sym typeface="+mn-lt"/>
                  </a:endParaRPr>
                </a:p>
              </p:txBody>
            </p:sp>
            <p:sp>
              <p:nvSpPr>
                <p:cNvPr id="37" name="Oval 73">
                  <a:extLst>
                    <a:ext uri="{FF2B5EF4-FFF2-40B4-BE49-F238E27FC236}">
                      <a16:creationId xmlns="" xmlns:a16="http://schemas.microsoft.com/office/drawing/2014/main" id="{00AACE16-1469-4748-8F5F-2226692CCBA4}"/>
                    </a:ext>
                  </a:extLst>
                </p:cNvPr>
                <p:cNvSpPr/>
                <p:nvPr/>
              </p:nvSpPr>
              <p:spPr>
                <a:xfrm>
                  <a:off x="6552561" y="2820375"/>
                  <a:ext cx="586241" cy="586241"/>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799" dirty="0" smtClean="0">
                      <a:solidFill>
                        <a:srgbClr val="123E61"/>
                      </a:solidFill>
                      <a:latin typeface="微软雅黑" panose="020B0503020204020204" pitchFamily="34" charset="-122"/>
                      <a:ea typeface="微软雅黑" panose="020B0503020204020204" pitchFamily="34" charset="-122"/>
                      <a:cs typeface="+mn-ea"/>
                      <a:sym typeface="+mn-lt"/>
                    </a:rPr>
                    <a:t>4</a:t>
                  </a:r>
                  <a:endParaRPr sz="17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Oval 78">
                  <a:extLst>
                    <a:ext uri="{FF2B5EF4-FFF2-40B4-BE49-F238E27FC236}">
                      <a16:creationId xmlns="" xmlns:a16="http://schemas.microsoft.com/office/drawing/2014/main" id="{E0786154-F323-4FDD-8D63-CE1B68DD0FB9}"/>
                    </a:ext>
                  </a:extLst>
                </p:cNvPr>
                <p:cNvSpPr/>
                <p:nvPr/>
              </p:nvSpPr>
              <p:spPr>
                <a:xfrm>
                  <a:off x="2080448" y="2828154"/>
                  <a:ext cx="586241" cy="586241"/>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799" dirty="0" smtClean="0">
                      <a:solidFill>
                        <a:srgbClr val="123E61"/>
                      </a:solidFill>
                      <a:latin typeface="微软雅黑" panose="020B0503020204020204" pitchFamily="34" charset="-122"/>
                      <a:ea typeface="微软雅黑" panose="020B0503020204020204" pitchFamily="34" charset="-122"/>
                      <a:cs typeface="+mn-ea"/>
                      <a:sym typeface="+mn-lt"/>
                    </a:rPr>
                    <a:t>2</a:t>
                  </a:r>
                  <a:endParaRPr sz="1799" dirty="0">
                    <a:solidFill>
                      <a:srgbClr val="123E61"/>
                    </a:solidFill>
                    <a:latin typeface="微软雅黑" panose="020B0503020204020204" pitchFamily="34" charset="-122"/>
                    <a:ea typeface="微软雅黑" panose="020B0503020204020204" pitchFamily="34" charset="-122"/>
                    <a:cs typeface="+mn-ea"/>
                    <a:sym typeface="+mn-lt"/>
                  </a:endParaRPr>
                </a:p>
              </p:txBody>
            </p:sp>
          </p:grpSp>
        </p:grpSp>
      </p:grpSp>
      <p:grpSp>
        <p:nvGrpSpPr>
          <p:cNvPr id="39" name="Group 22">
            <a:extLst>
              <a:ext uri="{FF2B5EF4-FFF2-40B4-BE49-F238E27FC236}">
                <a16:creationId xmlns="" xmlns:a16="http://schemas.microsoft.com/office/drawing/2014/main" id="{0D23C217-91A2-4294-9BDF-AFB91CD67183}"/>
              </a:ext>
            </a:extLst>
          </p:cNvPr>
          <p:cNvGrpSpPr/>
          <p:nvPr/>
        </p:nvGrpSpPr>
        <p:grpSpPr>
          <a:xfrm>
            <a:off x="3662729" y="3238599"/>
            <a:ext cx="1911628" cy="811780"/>
            <a:chOff x="1762632" y="1197195"/>
            <a:chExt cx="2549181" cy="1082518"/>
          </a:xfrm>
        </p:grpSpPr>
        <p:sp>
          <p:nvSpPr>
            <p:cNvPr id="40" name="TextBox 23">
              <a:extLst>
                <a:ext uri="{FF2B5EF4-FFF2-40B4-BE49-F238E27FC236}">
                  <a16:creationId xmlns="" xmlns:a16="http://schemas.microsoft.com/office/drawing/2014/main" id="{DCA57E24-682C-414C-97B1-E39AF1E658B6}"/>
                </a:ext>
              </a:extLst>
            </p:cNvPr>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标题文本预设</a:t>
              </a:r>
            </a:p>
          </p:txBody>
        </p:sp>
        <p:sp>
          <p:nvSpPr>
            <p:cNvPr id="41" name="TextBox 24">
              <a:extLst>
                <a:ext uri="{FF2B5EF4-FFF2-40B4-BE49-F238E27FC236}">
                  <a16:creationId xmlns="" xmlns:a16="http://schemas.microsoft.com/office/drawing/2014/main" id="{CF45025E-34FE-4D48-BD91-FD30EA45B05E}"/>
                </a:ext>
              </a:extLst>
            </p:cNvPr>
            <p:cNvSpPr txBox="1">
              <a:spLocks/>
            </p:cNvSpPr>
            <p:nvPr/>
          </p:nvSpPr>
          <p:spPr>
            <a:xfrm>
              <a:off x="1762632" y="1585420"/>
              <a:ext cx="2549181" cy="694293"/>
            </a:xfrm>
            <a:prstGeom prst="rect">
              <a:avLst/>
            </a:prstGeom>
          </p:spPr>
          <p:txBody>
            <a:bodyPr vert="horz" wrap="square" lIns="0" tIns="71991" rIns="0" bIns="0" anchor="t" anchorCtr="1">
              <a:normAutofit/>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42" name="Group 25">
            <a:extLst>
              <a:ext uri="{FF2B5EF4-FFF2-40B4-BE49-F238E27FC236}">
                <a16:creationId xmlns="" xmlns:a16="http://schemas.microsoft.com/office/drawing/2014/main" id="{F902D81F-1CBC-4A18-9D17-326604F16F0E}"/>
              </a:ext>
            </a:extLst>
          </p:cNvPr>
          <p:cNvGrpSpPr/>
          <p:nvPr/>
        </p:nvGrpSpPr>
        <p:grpSpPr>
          <a:xfrm>
            <a:off x="7138455" y="3223745"/>
            <a:ext cx="1696988" cy="635691"/>
            <a:chOff x="9305653" y="3302983"/>
            <a:chExt cx="2262955" cy="847702"/>
          </a:xfrm>
        </p:grpSpPr>
        <p:sp>
          <p:nvSpPr>
            <p:cNvPr id="43" name="TextBox 26">
              <a:extLst>
                <a:ext uri="{FF2B5EF4-FFF2-40B4-BE49-F238E27FC236}">
                  <a16:creationId xmlns="" xmlns:a16="http://schemas.microsoft.com/office/drawing/2014/main" id="{A0CC07FC-8EE6-48C7-986A-9EF495AAE0FB}"/>
                </a:ext>
              </a:extLst>
            </p:cNvPr>
            <p:cNvSpPr txBox="1"/>
            <p:nvPr/>
          </p:nvSpPr>
          <p:spPr>
            <a:xfrm>
              <a:off x="9305653" y="3302983"/>
              <a:ext cx="2262955" cy="291403"/>
            </a:xfrm>
            <a:prstGeom prst="rect">
              <a:avLst/>
            </a:prstGeom>
            <a:noFill/>
          </p:spPr>
          <p:txBody>
            <a:bodyPr wrap="none" lIns="287961" tIns="0" rIns="0" bIns="0" anchor="b" anchorCtr="0">
              <a:normAutofit/>
            </a:bodyPr>
            <a:lstStyle/>
            <a:p>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标题文本预设</a:t>
              </a:r>
            </a:p>
          </p:txBody>
        </p:sp>
        <p:sp>
          <p:nvSpPr>
            <p:cNvPr id="44" name="TextBox 27">
              <a:extLst>
                <a:ext uri="{FF2B5EF4-FFF2-40B4-BE49-F238E27FC236}">
                  <a16:creationId xmlns="" xmlns:a16="http://schemas.microsoft.com/office/drawing/2014/main" id="{CEC1EB23-A6D4-42F4-B4D9-DD70A4EE7F5C}"/>
                </a:ext>
              </a:extLst>
            </p:cNvPr>
            <p:cNvSpPr txBox="1">
              <a:spLocks/>
            </p:cNvSpPr>
            <p:nvPr/>
          </p:nvSpPr>
          <p:spPr>
            <a:xfrm>
              <a:off x="9305653" y="3594388"/>
              <a:ext cx="2166956" cy="556297"/>
            </a:xfrm>
            <a:prstGeom prst="rect">
              <a:avLst/>
            </a:prstGeom>
          </p:spPr>
          <p:txBody>
            <a:bodyPr vert="horz" wrap="square" lIns="287961" tIns="71991" rIns="0" bIns="0" anchor="t" anchorCtr="0">
              <a:no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9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添加</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您的文字说明及内容介绍</a:t>
              </a:r>
            </a:p>
          </p:txBody>
        </p:sp>
      </p:grpSp>
      <p:grpSp>
        <p:nvGrpSpPr>
          <p:cNvPr id="45" name="Group 28">
            <a:extLst>
              <a:ext uri="{FF2B5EF4-FFF2-40B4-BE49-F238E27FC236}">
                <a16:creationId xmlns="" xmlns:a16="http://schemas.microsoft.com/office/drawing/2014/main" id="{46BF526F-F40A-480E-8619-8E9C448ED3D0}"/>
              </a:ext>
            </a:extLst>
          </p:cNvPr>
          <p:cNvGrpSpPr/>
          <p:nvPr/>
        </p:nvGrpSpPr>
        <p:grpSpPr>
          <a:xfrm>
            <a:off x="383798" y="3223747"/>
            <a:ext cx="1696988" cy="680945"/>
            <a:chOff x="9305653" y="3302983"/>
            <a:chExt cx="2262955" cy="908048"/>
          </a:xfrm>
        </p:grpSpPr>
        <p:sp>
          <p:nvSpPr>
            <p:cNvPr id="46" name="TextBox 29">
              <a:extLst>
                <a:ext uri="{FF2B5EF4-FFF2-40B4-BE49-F238E27FC236}">
                  <a16:creationId xmlns="" xmlns:a16="http://schemas.microsoft.com/office/drawing/2014/main" id="{B64F7DB7-E44E-4B48-ABB9-C81C7ED1866A}"/>
                </a:ext>
              </a:extLst>
            </p:cNvPr>
            <p:cNvSpPr txBox="1"/>
            <p:nvPr/>
          </p:nvSpPr>
          <p:spPr>
            <a:xfrm>
              <a:off x="9305653" y="3302983"/>
              <a:ext cx="2262955" cy="291403"/>
            </a:xfrm>
            <a:prstGeom prst="rect">
              <a:avLst/>
            </a:prstGeom>
            <a:noFill/>
          </p:spPr>
          <p:txBody>
            <a:bodyPr wrap="none" lIns="0" tIns="0" rIns="287961" bIns="0" anchor="ctr" anchorCtr="0">
              <a:normAutofit/>
            </a:bodyPr>
            <a:lstStyle/>
            <a:p>
              <a:pPr algn="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标题文本预设</a:t>
              </a:r>
            </a:p>
          </p:txBody>
        </p:sp>
        <p:sp>
          <p:nvSpPr>
            <p:cNvPr id="47" name="TextBox 30">
              <a:extLst>
                <a:ext uri="{FF2B5EF4-FFF2-40B4-BE49-F238E27FC236}">
                  <a16:creationId xmlns="" xmlns:a16="http://schemas.microsoft.com/office/drawing/2014/main" id="{B03CDD14-E12B-44D2-8203-FF7E2E82E0BE}"/>
                </a:ext>
              </a:extLst>
            </p:cNvPr>
            <p:cNvSpPr txBox="1">
              <a:spLocks/>
            </p:cNvSpPr>
            <p:nvPr/>
          </p:nvSpPr>
          <p:spPr>
            <a:xfrm>
              <a:off x="9454160" y="3654734"/>
              <a:ext cx="2114448" cy="556297"/>
            </a:xfrm>
            <a:prstGeom prst="rect">
              <a:avLst/>
            </a:prstGeom>
          </p:spPr>
          <p:txBody>
            <a:bodyPr vert="horz" wrap="square" lIns="0" tIns="0" rIns="287961" bIns="0" anchor="ctr" anchorCtr="0">
              <a:normAutofit fontScale="85000" lnSpcReduction="20000"/>
            </a:bodyPr>
            <a:lstStyle/>
            <a:p>
              <a:pPr algn="r">
                <a:lnSpc>
                  <a:spcPct val="12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8" name="Group 35">
            <a:extLst>
              <a:ext uri="{FF2B5EF4-FFF2-40B4-BE49-F238E27FC236}">
                <a16:creationId xmlns="" xmlns:a16="http://schemas.microsoft.com/office/drawing/2014/main" id="{D649E766-7C1A-4B0D-A01D-DEF4706833DF}"/>
              </a:ext>
            </a:extLst>
          </p:cNvPr>
          <p:cNvGrpSpPr/>
          <p:nvPr/>
        </p:nvGrpSpPr>
        <p:grpSpPr>
          <a:xfrm>
            <a:off x="1861229" y="1504658"/>
            <a:ext cx="2219839" cy="635691"/>
            <a:chOff x="9305652" y="3302983"/>
            <a:chExt cx="2960183" cy="847702"/>
          </a:xfrm>
        </p:grpSpPr>
        <p:sp>
          <p:nvSpPr>
            <p:cNvPr id="49" name="TextBox 36">
              <a:extLst>
                <a:ext uri="{FF2B5EF4-FFF2-40B4-BE49-F238E27FC236}">
                  <a16:creationId xmlns="" xmlns:a16="http://schemas.microsoft.com/office/drawing/2014/main" id="{3321A9C5-DB6C-4EB4-810C-F155C01EB510}"/>
                </a:ext>
              </a:extLst>
            </p:cNvPr>
            <p:cNvSpPr txBox="1"/>
            <p:nvPr/>
          </p:nvSpPr>
          <p:spPr>
            <a:xfrm>
              <a:off x="9305653" y="3302983"/>
              <a:ext cx="2262955" cy="291403"/>
            </a:xfrm>
            <a:prstGeom prst="rect">
              <a:avLst/>
            </a:prstGeom>
            <a:noFill/>
          </p:spPr>
          <p:txBody>
            <a:bodyPr wrap="none" lIns="287961" tIns="0" rIns="0" bIns="0" anchor="b" anchorCtr="0">
              <a:normAutofit/>
            </a:bodyPr>
            <a:lstStyle/>
            <a:p>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标题文本预设</a:t>
              </a:r>
            </a:p>
          </p:txBody>
        </p:sp>
        <p:sp>
          <p:nvSpPr>
            <p:cNvPr id="50" name="TextBox 37">
              <a:extLst>
                <a:ext uri="{FF2B5EF4-FFF2-40B4-BE49-F238E27FC236}">
                  <a16:creationId xmlns="" xmlns:a16="http://schemas.microsoft.com/office/drawing/2014/main" id="{DE873EC7-82FF-4625-B24A-A239FF547C3B}"/>
                </a:ext>
              </a:extLst>
            </p:cNvPr>
            <p:cNvSpPr txBox="1">
              <a:spLocks/>
            </p:cNvSpPr>
            <p:nvPr/>
          </p:nvSpPr>
          <p:spPr>
            <a:xfrm>
              <a:off x="9305652" y="3594388"/>
              <a:ext cx="2960183" cy="556297"/>
            </a:xfrm>
            <a:prstGeom prst="rect">
              <a:avLst/>
            </a:prstGeom>
          </p:spPr>
          <p:txBody>
            <a:bodyPr vert="horz" wrap="square" lIns="287961" tIns="71991" rIns="0" bIns="0" anchor="t" anchorCtr="0">
              <a:no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51" name="Group 38">
            <a:extLst>
              <a:ext uri="{FF2B5EF4-FFF2-40B4-BE49-F238E27FC236}">
                <a16:creationId xmlns="" xmlns:a16="http://schemas.microsoft.com/office/drawing/2014/main" id="{37C99FFE-42EA-413F-BFDD-B428C3CBE8E3}"/>
              </a:ext>
            </a:extLst>
          </p:cNvPr>
          <p:cNvGrpSpPr/>
          <p:nvPr/>
        </p:nvGrpSpPr>
        <p:grpSpPr>
          <a:xfrm>
            <a:off x="5292081" y="1504658"/>
            <a:ext cx="2029471" cy="635691"/>
            <a:chOff x="8862283" y="3302983"/>
            <a:chExt cx="2706325" cy="847702"/>
          </a:xfrm>
        </p:grpSpPr>
        <p:sp>
          <p:nvSpPr>
            <p:cNvPr id="52" name="TextBox 39">
              <a:extLst>
                <a:ext uri="{FF2B5EF4-FFF2-40B4-BE49-F238E27FC236}">
                  <a16:creationId xmlns="" xmlns:a16="http://schemas.microsoft.com/office/drawing/2014/main" id="{E750D0D3-57FD-4FF4-BC4B-D615D93500E4}"/>
                </a:ext>
              </a:extLst>
            </p:cNvPr>
            <p:cNvSpPr txBox="1"/>
            <p:nvPr/>
          </p:nvSpPr>
          <p:spPr>
            <a:xfrm>
              <a:off x="9305653" y="3302983"/>
              <a:ext cx="2262955" cy="291403"/>
            </a:xfrm>
            <a:prstGeom prst="rect">
              <a:avLst/>
            </a:prstGeom>
            <a:noFill/>
          </p:spPr>
          <p:txBody>
            <a:bodyPr wrap="none" lIns="0" tIns="0" rIns="287961" bIns="0" anchor="ctr" anchorCtr="0">
              <a:normAutofit/>
            </a:bodyPr>
            <a:lstStyle/>
            <a:p>
              <a:pPr algn="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标题文本预设</a:t>
              </a:r>
            </a:p>
          </p:txBody>
        </p:sp>
        <p:sp>
          <p:nvSpPr>
            <p:cNvPr id="53" name="TextBox 40">
              <a:extLst>
                <a:ext uri="{FF2B5EF4-FFF2-40B4-BE49-F238E27FC236}">
                  <a16:creationId xmlns="" xmlns:a16="http://schemas.microsoft.com/office/drawing/2014/main" id="{7EBD0D3F-CADE-4D73-A3ED-C9B31D750FC8}"/>
                </a:ext>
              </a:extLst>
            </p:cNvPr>
            <p:cNvSpPr txBox="1">
              <a:spLocks/>
            </p:cNvSpPr>
            <p:nvPr/>
          </p:nvSpPr>
          <p:spPr>
            <a:xfrm>
              <a:off x="8862283" y="3594388"/>
              <a:ext cx="2706325" cy="556297"/>
            </a:xfrm>
            <a:prstGeom prst="rect">
              <a:avLst/>
            </a:prstGeom>
          </p:spPr>
          <p:txBody>
            <a:bodyPr vert="horz" wrap="square" lIns="0" tIns="0" rIns="287961" bIns="0" anchor="ctr" anchorCtr="0">
              <a:noAutofit/>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spTree>
    <p:extLst>
      <p:ext uri="{BB962C8B-B14F-4D97-AF65-F5344CB8AC3E}">
        <p14:creationId xmlns:p14="http://schemas.microsoft.com/office/powerpoint/2010/main" val="23730538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anim calcmode="lin" valueType="num">
                                      <p:cBhvr>
                                        <p:cTn id="17" dur="1000" fill="hold"/>
                                        <p:tgtEl>
                                          <p:spTgt spid="48"/>
                                        </p:tgtEl>
                                        <p:attrNameLst>
                                          <p:attrName>ppt_x</p:attrName>
                                        </p:attrNameLst>
                                      </p:cBhvr>
                                      <p:tavLst>
                                        <p:tav tm="0">
                                          <p:val>
                                            <p:strVal val="#ppt_x"/>
                                          </p:val>
                                        </p:tav>
                                        <p:tav tm="100000">
                                          <p:val>
                                            <p:strVal val="#ppt_x"/>
                                          </p:val>
                                        </p:tav>
                                      </p:tavLst>
                                    </p:anim>
                                    <p:anim calcmode="lin" valueType="num">
                                      <p:cBhvr>
                                        <p:cTn id="18" dur="1000" fill="hold"/>
                                        <p:tgtEl>
                                          <p:spTgt spid="4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8"/>
          <a:stretch>
            <a:fillRect/>
          </a:stretch>
        </p:blipFill>
        <p:spPr>
          <a:xfrm>
            <a:off x="3190366" y="1447414"/>
            <a:ext cx="5285690" cy="3502456"/>
          </a:xfrm>
          <a:prstGeom prst="rect">
            <a:avLst/>
          </a:prstGeom>
        </p:spPr>
      </p:pic>
      <p:grpSp>
        <p:nvGrpSpPr>
          <p:cNvPr id="2" name="组合 1"/>
          <p:cNvGrpSpPr/>
          <p:nvPr/>
        </p:nvGrpSpPr>
        <p:grpSpPr>
          <a:xfrm>
            <a:off x="3190366" y="1461180"/>
            <a:ext cx="2763270" cy="2763272"/>
            <a:chOff x="4733926" y="2379663"/>
            <a:chExt cx="2724149" cy="2724151"/>
          </a:xfrm>
        </p:grpSpPr>
        <p:sp>
          <p:nvSpPr>
            <p:cNvPr id="3" name="MH_Other_1"/>
            <p:cNvSpPr>
              <a:spLocks noChangeAspect="1"/>
            </p:cNvSpPr>
            <p:nvPr>
              <p:custDataLst>
                <p:tags r:id="rId2"/>
              </p:custDataLst>
            </p:nvPr>
          </p:nvSpPr>
          <p:spPr bwMode="auto">
            <a:xfrm>
              <a:off x="6118225" y="2379663"/>
              <a:ext cx="1339850" cy="154305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bg1"/>
            </a:solidFill>
            <a:ln w="3175">
              <a:solidFill>
                <a:schemeClr val="bg1">
                  <a:lumMod val="95000"/>
                </a:schemeClr>
              </a:solidFill>
            </a:ln>
            <a:effectLst/>
            <a:ex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338"/>
                </a:spcBef>
                <a:spcAft>
                  <a:spcPts val="338"/>
                </a:spcAft>
                <a:defRPr/>
              </a:pPr>
              <a:endParaRPr lang="en-US" sz="15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MH_Other_2"/>
            <p:cNvSpPr>
              <a:spLocks noChangeAspect="1"/>
            </p:cNvSpPr>
            <p:nvPr>
              <p:custDataLst>
                <p:tags r:id="rId3"/>
              </p:custDataLst>
            </p:nvPr>
          </p:nvSpPr>
          <p:spPr bwMode="auto">
            <a:xfrm>
              <a:off x="4733926" y="2381251"/>
              <a:ext cx="1520825" cy="1408113"/>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accent1"/>
            </a:solidFill>
            <a:ln w="3175">
              <a:solidFill>
                <a:schemeClr val="bg1">
                  <a:lumMod val="95000"/>
                </a:schemeClr>
              </a:solid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endParaRPr lang="en-US" sz="675"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5" name="MH_Other_3"/>
            <p:cNvSpPr>
              <a:spLocks noChangeAspect="1"/>
            </p:cNvSpPr>
            <p:nvPr>
              <p:custDataLst>
                <p:tags r:id="rId4"/>
              </p:custDataLst>
            </p:nvPr>
          </p:nvSpPr>
          <p:spPr bwMode="auto">
            <a:xfrm>
              <a:off x="4738688" y="3652839"/>
              <a:ext cx="1377950" cy="1450975"/>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bg1"/>
            </a:solidFill>
            <a:ln w="3175">
              <a:solidFill>
                <a:schemeClr val="bg1">
                  <a:lumMod val="95000"/>
                </a:schemeClr>
              </a:solid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endParaRPr lang="en-US" sz="675"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6" name="MH_Other_4"/>
            <p:cNvSpPr>
              <a:spLocks noChangeAspect="1"/>
            </p:cNvSpPr>
            <p:nvPr>
              <p:custDataLst>
                <p:tags r:id="rId5"/>
              </p:custDataLst>
            </p:nvPr>
          </p:nvSpPr>
          <p:spPr bwMode="auto">
            <a:xfrm>
              <a:off x="5983288" y="3789364"/>
              <a:ext cx="1473200" cy="1311275"/>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accent3"/>
            </a:solidFill>
            <a:ln>
              <a:solidFill>
                <a:schemeClr val="bg1">
                  <a:lumMod val="95000"/>
                </a:schemeClr>
              </a:solidFill>
            </a:ln>
            <a:effectLst/>
            <a:extLst/>
          </p:spPr>
          <p:style>
            <a:lnRef idx="2">
              <a:schemeClr val="accent1">
                <a:shade val="50000"/>
              </a:schemeClr>
            </a:lnRef>
            <a:fillRef idx="1">
              <a:schemeClr val="accent1"/>
            </a:fillRef>
            <a:effectRef idx="0">
              <a:schemeClr val="accent1"/>
            </a:effectRef>
            <a:fontRef idx="minor">
              <a:schemeClr val="lt1"/>
            </a:fontRef>
          </p:style>
          <p:txBody>
            <a:bodyPr lIns="0" tIns="25204" rIns="0" bIns="25204" anchor="ctr"/>
            <a:lstStyle/>
            <a:p>
              <a:pPr marL="102681" indent="-102681">
                <a:lnSpc>
                  <a:spcPct val="120000"/>
                </a:lnSpc>
                <a:spcBef>
                  <a:spcPts val="338"/>
                </a:spcBef>
                <a:spcAft>
                  <a:spcPts val="338"/>
                </a:spcAft>
                <a:buFont typeface="Arial" pitchFamily="34" charset="0"/>
                <a:buChar char="•"/>
                <a:defRPr/>
              </a:pPr>
              <a:endParaRPr lang="en-US" sz="788"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rot="19000814">
            <a:off x="3397991" y="2049916"/>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zh-CN" altLang="en-US" sz="1500" b="1" dirty="0">
                <a:solidFill>
                  <a:schemeClr val="bg1"/>
                </a:solidFill>
                <a:latin typeface="微软雅黑" panose="020B0503020204020204" pitchFamily="34" charset="-122"/>
                <a:ea typeface="微软雅黑" panose="020B0503020204020204" pitchFamily="34" charset="-122"/>
                <a:cs typeface="+mn-ea"/>
                <a:sym typeface="+mn-lt"/>
              </a:rPr>
              <a:t>标题文字添加</a:t>
            </a:r>
          </a:p>
        </p:txBody>
      </p:sp>
      <p:sp>
        <p:nvSpPr>
          <p:cNvPr id="21" name="矩形 20"/>
          <p:cNvSpPr/>
          <p:nvPr/>
        </p:nvSpPr>
        <p:spPr>
          <a:xfrm rot="3366836">
            <a:off x="4656956" y="2199260"/>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rPr>
              <a:t>标题文字添加</a:t>
            </a:r>
          </a:p>
        </p:txBody>
      </p:sp>
      <p:sp>
        <p:nvSpPr>
          <p:cNvPr id="22" name="矩形 21"/>
          <p:cNvSpPr/>
          <p:nvPr/>
        </p:nvSpPr>
        <p:spPr>
          <a:xfrm rot="8309602">
            <a:off x="4528590" y="3448592"/>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zh-CN" altLang="en-US" sz="1500" b="1" dirty="0">
                <a:solidFill>
                  <a:schemeClr val="bg1"/>
                </a:solidFill>
                <a:latin typeface="微软雅黑" panose="020B0503020204020204" pitchFamily="34" charset="-122"/>
                <a:ea typeface="微软雅黑" panose="020B0503020204020204" pitchFamily="34" charset="-122"/>
                <a:cs typeface="+mn-ea"/>
                <a:sym typeface="+mn-lt"/>
              </a:rPr>
              <a:t>标题文字添加</a:t>
            </a:r>
          </a:p>
        </p:txBody>
      </p:sp>
      <p:sp>
        <p:nvSpPr>
          <p:cNvPr id="23" name="矩形 22"/>
          <p:cNvSpPr/>
          <p:nvPr/>
        </p:nvSpPr>
        <p:spPr>
          <a:xfrm rot="13862020">
            <a:off x="3301475" y="3262199"/>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rPr>
              <a:t>标题文字添加</a:t>
            </a:r>
          </a:p>
        </p:txBody>
      </p:sp>
      <p:grpSp>
        <p:nvGrpSpPr>
          <p:cNvPr id="16" name="组合 15"/>
          <p:cNvGrpSpPr/>
          <p:nvPr/>
        </p:nvGrpSpPr>
        <p:grpSpPr>
          <a:xfrm>
            <a:off x="6288476" y="1520896"/>
            <a:ext cx="2016322" cy="657073"/>
            <a:chOff x="7523108" y="3331677"/>
            <a:chExt cx="2688429" cy="876097"/>
          </a:xfrm>
        </p:grpSpPr>
        <p:sp>
          <p:nvSpPr>
            <p:cNvPr id="17" name="矩形 16"/>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18" name="文本框 17"/>
            <p:cNvSpPr txBox="1"/>
            <p:nvPr/>
          </p:nvSpPr>
          <p:spPr>
            <a:xfrm>
              <a:off x="7523108" y="3641465"/>
              <a:ext cx="2688429" cy="56630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19" name="组合 18"/>
          <p:cNvGrpSpPr/>
          <p:nvPr/>
        </p:nvGrpSpPr>
        <p:grpSpPr>
          <a:xfrm>
            <a:off x="6288476" y="3290741"/>
            <a:ext cx="1992713" cy="657073"/>
            <a:chOff x="7523107" y="3331677"/>
            <a:chExt cx="2656950" cy="876097"/>
          </a:xfrm>
        </p:grpSpPr>
        <p:sp>
          <p:nvSpPr>
            <p:cNvPr id="24" name="矩形 23"/>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5" name="文本框 24"/>
            <p:cNvSpPr txBox="1"/>
            <p:nvPr/>
          </p:nvSpPr>
          <p:spPr>
            <a:xfrm>
              <a:off x="7523107" y="3641465"/>
              <a:ext cx="2656950" cy="56630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26" name="组合 25"/>
          <p:cNvGrpSpPr/>
          <p:nvPr/>
        </p:nvGrpSpPr>
        <p:grpSpPr>
          <a:xfrm>
            <a:off x="949546" y="1520893"/>
            <a:ext cx="1929588" cy="657073"/>
            <a:chOff x="7373071" y="3331677"/>
            <a:chExt cx="2572783" cy="876098"/>
          </a:xfrm>
        </p:grpSpPr>
        <p:sp>
          <p:nvSpPr>
            <p:cNvPr id="27" name="矩形 26"/>
            <p:cNvSpPr/>
            <p:nvPr/>
          </p:nvSpPr>
          <p:spPr>
            <a:xfrm>
              <a:off x="7703880" y="3331677"/>
              <a:ext cx="2241974"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28" name="文本框 27"/>
            <p:cNvSpPr txBox="1"/>
            <p:nvPr/>
          </p:nvSpPr>
          <p:spPr>
            <a:xfrm>
              <a:off x="7373071" y="3641465"/>
              <a:ext cx="2572783" cy="56631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29" name="组合 28"/>
          <p:cNvGrpSpPr/>
          <p:nvPr/>
        </p:nvGrpSpPr>
        <p:grpSpPr>
          <a:xfrm>
            <a:off x="898030" y="3290738"/>
            <a:ext cx="1981103" cy="657073"/>
            <a:chOff x="7304384" y="3331677"/>
            <a:chExt cx="2641470" cy="876098"/>
          </a:xfrm>
        </p:grpSpPr>
        <p:sp>
          <p:nvSpPr>
            <p:cNvPr id="30" name="矩形 29"/>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1" name="文本框 30"/>
            <p:cNvSpPr txBox="1"/>
            <p:nvPr/>
          </p:nvSpPr>
          <p:spPr>
            <a:xfrm>
              <a:off x="7304384" y="3641465"/>
              <a:ext cx="2641470" cy="56631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spTree>
    <p:custDataLst>
      <p:tags r:id="rId1"/>
    </p:custDataLst>
    <p:extLst>
      <p:ext uri="{BB962C8B-B14F-4D97-AF65-F5344CB8AC3E}">
        <p14:creationId xmlns:p14="http://schemas.microsoft.com/office/powerpoint/2010/main" val="30924257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500"/>
                            </p:stCondLst>
                            <p:childTnLst>
                              <p:par>
                                <p:cTn id="28" presetID="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 xmlns:a16="http://schemas.microsoft.com/office/drawing/2014/main" id="{12650344-C24D-46CF-AF73-7AAA4DB989D7}"/>
              </a:ext>
            </a:extLst>
          </p:cNvPr>
          <p:cNvSpPr/>
          <p:nvPr/>
        </p:nvSpPr>
        <p:spPr>
          <a:xfrm rot="1400643">
            <a:off x="4797999" y="4432100"/>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 xmlns:a16="http://schemas.microsoft.com/office/drawing/2014/main" id="{243FE6C9-5884-46B3-88F4-0654472A4037}"/>
              </a:ext>
            </a:extLst>
          </p:cNvPr>
          <p:cNvSpPr/>
          <p:nvPr/>
        </p:nvSpPr>
        <p:spPr>
          <a:xfrm rot="1400643">
            <a:off x="4026074" y="352825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1" name="矩形 30">
            <a:extLst>
              <a:ext uri="{FF2B5EF4-FFF2-40B4-BE49-F238E27FC236}">
                <a16:creationId xmlns="" xmlns:a16="http://schemas.microsoft.com/office/drawing/2014/main" id="{31BF29D7-0A73-42E2-8C96-D7DBCA7C6D44}"/>
              </a:ext>
            </a:extLst>
          </p:cNvPr>
          <p:cNvSpPr/>
          <p:nvPr/>
        </p:nvSpPr>
        <p:spPr>
          <a:xfrm rot="1400643">
            <a:off x="4983484" y="2744201"/>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2" name="矩形 31">
            <a:extLst>
              <a:ext uri="{FF2B5EF4-FFF2-40B4-BE49-F238E27FC236}">
                <a16:creationId xmlns="" xmlns:a16="http://schemas.microsoft.com/office/drawing/2014/main" id="{AE50292B-D166-4240-9BE0-8E0E5B619C12}"/>
              </a:ext>
            </a:extLst>
          </p:cNvPr>
          <p:cNvSpPr/>
          <p:nvPr/>
        </p:nvSpPr>
        <p:spPr>
          <a:xfrm rot="1400643">
            <a:off x="4038199" y="1784538"/>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4" name="淘宝店chenying0907 5">
            <a:extLst>
              <a:ext uri="{FF2B5EF4-FFF2-40B4-BE49-F238E27FC236}">
                <a16:creationId xmlns="" xmlns:a16="http://schemas.microsoft.com/office/drawing/2014/main" id="{122B203E-D23A-4F9E-B443-ACA0791529EF}"/>
              </a:ext>
            </a:extLst>
          </p:cNvPr>
          <p:cNvSpPr>
            <a:spLocks/>
          </p:cNvSpPr>
          <p:nvPr/>
        </p:nvSpPr>
        <p:spPr bwMode="auto">
          <a:xfrm>
            <a:off x="3673754" y="1132384"/>
            <a:ext cx="966490" cy="966788"/>
          </a:xfrm>
          <a:custGeom>
            <a:avLst/>
            <a:gdLst>
              <a:gd name="T0" fmla="*/ 4869 w 4870"/>
              <a:gd name="T1" fmla="*/ 2493 h 4872"/>
              <a:gd name="T2" fmla="*/ 4866 w 4870"/>
              <a:gd name="T3" fmla="*/ 2310 h 4872"/>
              <a:gd name="T4" fmla="*/ 4793 w 4870"/>
              <a:gd name="T5" fmla="*/ 1827 h 4872"/>
              <a:gd name="T6" fmla="*/ 4630 w 4870"/>
              <a:gd name="T7" fmla="*/ 1380 h 4872"/>
              <a:gd name="T8" fmla="*/ 4386 w 4870"/>
              <a:gd name="T9" fmla="*/ 979 h 4872"/>
              <a:gd name="T10" fmla="*/ 4072 w 4870"/>
              <a:gd name="T11" fmla="*/ 633 h 4872"/>
              <a:gd name="T12" fmla="*/ 3698 w 4870"/>
              <a:gd name="T13" fmla="*/ 353 h 4872"/>
              <a:gd name="T14" fmla="*/ 3272 w 4870"/>
              <a:gd name="T15" fmla="*/ 148 h 4872"/>
              <a:gd name="T16" fmla="*/ 2805 w 4870"/>
              <a:gd name="T17" fmla="*/ 28 h 4872"/>
              <a:gd name="T18" fmla="*/ 2309 w 4870"/>
              <a:gd name="T19" fmla="*/ 3 h 4872"/>
              <a:gd name="T20" fmla="*/ 1826 w 4870"/>
              <a:gd name="T21" fmla="*/ 77 h 4872"/>
              <a:gd name="T22" fmla="*/ 1380 w 4870"/>
              <a:gd name="T23" fmla="*/ 240 h 4872"/>
              <a:gd name="T24" fmla="*/ 979 w 4870"/>
              <a:gd name="T25" fmla="*/ 484 h 4872"/>
              <a:gd name="T26" fmla="*/ 633 w 4870"/>
              <a:gd name="T27" fmla="*/ 798 h 4872"/>
              <a:gd name="T28" fmla="*/ 353 w 4870"/>
              <a:gd name="T29" fmla="*/ 1173 h 4872"/>
              <a:gd name="T30" fmla="*/ 148 w 4870"/>
              <a:gd name="T31" fmla="*/ 1599 h 4872"/>
              <a:gd name="T32" fmla="*/ 29 w 4870"/>
              <a:gd name="T33" fmla="*/ 2064 h 4872"/>
              <a:gd name="T34" fmla="*/ 4 w 4870"/>
              <a:gd name="T35" fmla="*/ 2562 h 4872"/>
              <a:gd name="T36" fmla="*/ 77 w 4870"/>
              <a:gd name="T37" fmla="*/ 3044 h 4872"/>
              <a:gd name="T38" fmla="*/ 240 w 4870"/>
              <a:gd name="T39" fmla="*/ 3492 h 4872"/>
              <a:gd name="T40" fmla="*/ 484 w 4870"/>
              <a:gd name="T41" fmla="*/ 3893 h 4872"/>
              <a:gd name="T42" fmla="*/ 798 w 4870"/>
              <a:gd name="T43" fmla="*/ 4238 h 4872"/>
              <a:gd name="T44" fmla="*/ 1172 w 4870"/>
              <a:gd name="T45" fmla="*/ 4519 h 4872"/>
              <a:gd name="T46" fmla="*/ 1598 w 4870"/>
              <a:gd name="T47" fmla="*/ 4724 h 4872"/>
              <a:gd name="T48" fmla="*/ 2064 w 4870"/>
              <a:gd name="T49" fmla="*/ 4844 h 4872"/>
              <a:gd name="T50" fmla="*/ 2480 w 4870"/>
              <a:gd name="T51" fmla="*/ 4871 h 4872"/>
              <a:gd name="T52" fmla="*/ 2656 w 4870"/>
              <a:gd name="T53" fmla="*/ 4862 h 4872"/>
              <a:gd name="T54" fmla="*/ 2829 w 4870"/>
              <a:gd name="T55" fmla="*/ 4840 h 4872"/>
              <a:gd name="T56" fmla="*/ 2997 w 4870"/>
              <a:gd name="T57" fmla="*/ 4807 h 4872"/>
              <a:gd name="T58" fmla="*/ 3160 w 4870"/>
              <a:gd name="T59" fmla="*/ 4761 h 4872"/>
              <a:gd name="T60" fmla="*/ 3320 w 4870"/>
              <a:gd name="T61" fmla="*/ 4704 h 4872"/>
              <a:gd name="T62" fmla="*/ 3477 w 4870"/>
              <a:gd name="T63" fmla="*/ 4636 h 4872"/>
              <a:gd name="T64" fmla="*/ 3630 w 4870"/>
              <a:gd name="T65" fmla="*/ 4556 h 4872"/>
              <a:gd name="T66" fmla="*/ 3763 w 4870"/>
              <a:gd name="T67" fmla="*/ 4477 h 4872"/>
              <a:gd name="T68" fmla="*/ 3863 w 4870"/>
              <a:gd name="T69" fmla="*/ 4415 h 4872"/>
              <a:gd name="T70" fmla="*/ 3937 w 4870"/>
              <a:gd name="T71" fmla="*/ 4396 h 4872"/>
              <a:gd name="T72" fmla="*/ 3997 w 4870"/>
              <a:gd name="T73" fmla="*/ 4415 h 4872"/>
              <a:gd name="T74" fmla="*/ 4077 w 4870"/>
              <a:gd name="T75" fmla="*/ 4475 h 4872"/>
              <a:gd name="T76" fmla="*/ 4178 w 4870"/>
              <a:gd name="T77" fmla="*/ 4554 h 4872"/>
              <a:gd name="T78" fmla="*/ 4289 w 4870"/>
              <a:gd name="T79" fmla="*/ 4616 h 4872"/>
              <a:gd name="T80" fmla="*/ 4439 w 4870"/>
              <a:gd name="T81" fmla="*/ 4663 h 4872"/>
              <a:gd name="T82" fmla="*/ 4639 w 4870"/>
              <a:gd name="T83" fmla="*/ 4686 h 4872"/>
              <a:gd name="T84" fmla="*/ 4639 w 4870"/>
              <a:gd name="T85" fmla="*/ 4649 h 4872"/>
              <a:gd name="T86" fmla="*/ 4574 w 4870"/>
              <a:gd name="T87" fmla="*/ 4590 h 4872"/>
              <a:gd name="T88" fmla="*/ 4525 w 4870"/>
              <a:gd name="T89" fmla="*/ 4522 h 4872"/>
              <a:gd name="T90" fmla="*/ 4489 w 4870"/>
              <a:gd name="T91" fmla="*/ 4448 h 4872"/>
              <a:gd name="T92" fmla="*/ 4466 w 4870"/>
              <a:gd name="T93" fmla="*/ 4370 h 4872"/>
              <a:gd name="T94" fmla="*/ 4453 w 4870"/>
              <a:gd name="T95" fmla="*/ 4292 h 4872"/>
              <a:gd name="T96" fmla="*/ 4453 w 4870"/>
              <a:gd name="T97" fmla="*/ 4163 h 4872"/>
              <a:gd name="T98" fmla="*/ 4480 w 4870"/>
              <a:gd name="T99" fmla="*/ 4020 h 4872"/>
              <a:gd name="T100" fmla="*/ 4529 w 4870"/>
              <a:gd name="T101" fmla="*/ 3866 h 4872"/>
              <a:gd name="T102" fmla="*/ 4648 w 4870"/>
              <a:gd name="T103" fmla="*/ 3566 h 4872"/>
              <a:gd name="T104" fmla="*/ 4737 w 4870"/>
              <a:gd name="T105" fmla="*/ 3319 h 4872"/>
              <a:gd name="T106" fmla="*/ 4800 w 4870"/>
              <a:gd name="T107" fmla="*/ 3098 h 4872"/>
              <a:gd name="T108" fmla="*/ 4846 w 4870"/>
              <a:gd name="T109" fmla="*/ 2853 h 4872"/>
              <a:gd name="T110" fmla="*/ 4869 w 4870"/>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close/>
              </a:path>
            </a:pathLst>
          </a:custGeom>
          <a:solidFill>
            <a:srgbClr val="123E6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7" name="淘宝店chenying0907 7">
            <a:extLst>
              <a:ext uri="{FF2B5EF4-FFF2-40B4-BE49-F238E27FC236}">
                <a16:creationId xmlns="" xmlns:a16="http://schemas.microsoft.com/office/drawing/2014/main" id="{A6AAF049-0923-41EB-9B8F-3C2BB5BC30C7}"/>
              </a:ext>
            </a:extLst>
          </p:cNvPr>
          <p:cNvSpPr>
            <a:spLocks/>
          </p:cNvSpPr>
          <p:nvPr/>
        </p:nvSpPr>
        <p:spPr bwMode="auto">
          <a:xfrm>
            <a:off x="4597394" y="2029323"/>
            <a:ext cx="966490" cy="966788"/>
          </a:xfrm>
          <a:custGeom>
            <a:avLst/>
            <a:gdLst>
              <a:gd name="T0" fmla="*/ 2 w 4869"/>
              <a:gd name="T1" fmla="*/ 2493 h 4872"/>
              <a:gd name="T2" fmla="*/ 3 w 4869"/>
              <a:gd name="T3" fmla="*/ 2311 h 4872"/>
              <a:gd name="T4" fmla="*/ 76 w 4869"/>
              <a:gd name="T5" fmla="*/ 1827 h 4872"/>
              <a:gd name="T6" fmla="*/ 240 w 4869"/>
              <a:gd name="T7" fmla="*/ 1380 h 4872"/>
              <a:gd name="T8" fmla="*/ 484 w 4869"/>
              <a:gd name="T9" fmla="*/ 979 h 4872"/>
              <a:gd name="T10" fmla="*/ 798 w 4869"/>
              <a:gd name="T11" fmla="*/ 633 h 4872"/>
              <a:gd name="T12" fmla="*/ 1172 w 4869"/>
              <a:gd name="T13" fmla="*/ 353 h 4872"/>
              <a:gd name="T14" fmla="*/ 1598 w 4869"/>
              <a:gd name="T15" fmla="*/ 148 h 4872"/>
              <a:gd name="T16" fmla="*/ 2064 w 4869"/>
              <a:gd name="T17" fmla="*/ 29 h 4872"/>
              <a:gd name="T18" fmla="*/ 2560 w 4869"/>
              <a:gd name="T19" fmla="*/ 4 h 4872"/>
              <a:gd name="T20" fmla="*/ 3043 w 4869"/>
              <a:gd name="T21" fmla="*/ 77 h 4872"/>
              <a:gd name="T22" fmla="*/ 3490 w 4869"/>
              <a:gd name="T23" fmla="*/ 241 h 4872"/>
              <a:gd name="T24" fmla="*/ 3891 w 4869"/>
              <a:gd name="T25" fmla="*/ 484 h 4872"/>
              <a:gd name="T26" fmla="*/ 4237 w 4869"/>
              <a:gd name="T27" fmla="*/ 799 h 4872"/>
              <a:gd name="T28" fmla="*/ 4516 w 4869"/>
              <a:gd name="T29" fmla="*/ 1173 h 4872"/>
              <a:gd name="T30" fmla="*/ 4721 w 4869"/>
              <a:gd name="T31" fmla="*/ 1598 h 4872"/>
              <a:gd name="T32" fmla="*/ 4841 w 4869"/>
              <a:gd name="T33" fmla="*/ 2065 h 4872"/>
              <a:gd name="T34" fmla="*/ 4866 w 4869"/>
              <a:gd name="T35" fmla="*/ 2561 h 4872"/>
              <a:gd name="T36" fmla="*/ 4792 w 4869"/>
              <a:gd name="T37" fmla="*/ 3045 h 4872"/>
              <a:gd name="T38" fmla="*/ 4629 w 4869"/>
              <a:gd name="T39" fmla="*/ 3492 h 4872"/>
              <a:gd name="T40" fmla="*/ 4386 w 4869"/>
              <a:gd name="T41" fmla="*/ 3894 h 4872"/>
              <a:gd name="T42" fmla="*/ 4071 w 4869"/>
              <a:gd name="T43" fmla="*/ 4239 h 4872"/>
              <a:gd name="T44" fmla="*/ 3697 w 4869"/>
              <a:gd name="T45" fmla="*/ 4519 h 4872"/>
              <a:gd name="T46" fmla="*/ 3271 w 4869"/>
              <a:gd name="T47" fmla="*/ 4724 h 4872"/>
              <a:gd name="T48" fmla="*/ 2806 w 4869"/>
              <a:gd name="T49" fmla="*/ 4844 h 4872"/>
              <a:gd name="T50" fmla="*/ 2390 w 4869"/>
              <a:gd name="T51" fmla="*/ 4871 h 4872"/>
              <a:gd name="T52" fmla="*/ 2213 w 4869"/>
              <a:gd name="T53" fmla="*/ 4862 h 4872"/>
              <a:gd name="T54" fmla="*/ 2041 w 4869"/>
              <a:gd name="T55" fmla="*/ 4841 h 4872"/>
              <a:gd name="T56" fmla="*/ 1873 w 4869"/>
              <a:gd name="T57" fmla="*/ 4807 h 4872"/>
              <a:gd name="T58" fmla="*/ 1709 w 4869"/>
              <a:gd name="T59" fmla="*/ 4762 h 4872"/>
              <a:gd name="T60" fmla="*/ 1549 w 4869"/>
              <a:gd name="T61" fmla="*/ 4704 h 4872"/>
              <a:gd name="T62" fmla="*/ 1393 w 4869"/>
              <a:gd name="T63" fmla="*/ 4637 h 4872"/>
              <a:gd name="T64" fmla="*/ 1239 w 4869"/>
              <a:gd name="T65" fmla="*/ 4557 h 4872"/>
              <a:gd name="T66" fmla="*/ 1106 w 4869"/>
              <a:gd name="T67" fmla="*/ 4478 h 4872"/>
              <a:gd name="T68" fmla="*/ 1006 w 4869"/>
              <a:gd name="T69" fmla="*/ 4416 h 4872"/>
              <a:gd name="T70" fmla="*/ 933 w 4869"/>
              <a:gd name="T71" fmla="*/ 4397 h 4872"/>
              <a:gd name="T72" fmla="*/ 872 w 4869"/>
              <a:gd name="T73" fmla="*/ 4416 h 4872"/>
              <a:gd name="T74" fmla="*/ 793 w 4869"/>
              <a:gd name="T75" fmla="*/ 4475 h 4872"/>
              <a:gd name="T76" fmla="*/ 692 w 4869"/>
              <a:gd name="T77" fmla="*/ 4554 h 4872"/>
              <a:gd name="T78" fmla="*/ 580 w 4869"/>
              <a:gd name="T79" fmla="*/ 4616 h 4872"/>
              <a:gd name="T80" fmla="*/ 430 w 4869"/>
              <a:gd name="T81" fmla="*/ 4664 h 4872"/>
              <a:gd name="T82" fmla="*/ 231 w 4869"/>
              <a:gd name="T83" fmla="*/ 4686 h 4872"/>
              <a:gd name="T84" fmla="*/ 231 w 4869"/>
              <a:gd name="T85" fmla="*/ 4649 h 4872"/>
              <a:gd name="T86" fmla="*/ 295 w 4869"/>
              <a:gd name="T87" fmla="*/ 4590 h 4872"/>
              <a:gd name="T88" fmla="*/ 345 w 4869"/>
              <a:gd name="T89" fmla="*/ 4523 h 4872"/>
              <a:gd name="T90" fmla="*/ 381 w 4869"/>
              <a:gd name="T91" fmla="*/ 4448 h 4872"/>
              <a:gd name="T92" fmla="*/ 403 w 4869"/>
              <a:gd name="T93" fmla="*/ 4371 h 4872"/>
              <a:gd name="T94" fmla="*/ 417 w 4869"/>
              <a:gd name="T95" fmla="*/ 4293 h 4872"/>
              <a:gd name="T96" fmla="*/ 417 w 4869"/>
              <a:gd name="T97" fmla="*/ 4163 h 4872"/>
              <a:gd name="T98" fmla="*/ 390 w 4869"/>
              <a:gd name="T99" fmla="*/ 4020 h 4872"/>
              <a:gd name="T100" fmla="*/ 340 w 4869"/>
              <a:gd name="T101" fmla="*/ 3867 h 4872"/>
              <a:gd name="T102" fmla="*/ 222 w 4869"/>
              <a:gd name="T103" fmla="*/ 3567 h 4872"/>
              <a:gd name="T104" fmla="*/ 133 w 4869"/>
              <a:gd name="T105" fmla="*/ 3320 h 4872"/>
              <a:gd name="T106" fmla="*/ 70 w 4869"/>
              <a:gd name="T107" fmla="*/ 3099 h 4872"/>
              <a:gd name="T108" fmla="*/ 23 w 4869"/>
              <a:gd name="T109" fmla="*/ 2853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close/>
              </a:path>
            </a:pathLst>
          </a:custGeom>
          <a:solidFill>
            <a:schemeClr val="bg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0" name="淘宝店chenying0907 9">
            <a:extLst>
              <a:ext uri="{FF2B5EF4-FFF2-40B4-BE49-F238E27FC236}">
                <a16:creationId xmlns="" xmlns:a16="http://schemas.microsoft.com/office/drawing/2014/main" id="{17836F66-7738-4C64-85C4-644CAD92475C}"/>
              </a:ext>
            </a:extLst>
          </p:cNvPr>
          <p:cNvSpPr>
            <a:spLocks/>
          </p:cNvSpPr>
          <p:nvPr/>
        </p:nvSpPr>
        <p:spPr bwMode="auto">
          <a:xfrm>
            <a:off x="3627730" y="2807198"/>
            <a:ext cx="966490" cy="966788"/>
          </a:xfrm>
          <a:custGeom>
            <a:avLst/>
            <a:gdLst>
              <a:gd name="T0" fmla="*/ 4867 w 4869"/>
              <a:gd name="T1" fmla="*/ 2493 h 4872"/>
              <a:gd name="T2" fmla="*/ 4866 w 4869"/>
              <a:gd name="T3" fmla="*/ 2310 h 4872"/>
              <a:gd name="T4" fmla="*/ 4793 w 4869"/>
              <a:gd name="T5" fmla="*/ 1827 h 4872"/>
              <a:gd name="T6" fmla="*/ 4629 w 4869"/>
              <a:gd name="T7" fmla="*/ 1380 h 4872"/>
              <a:gd name="T8" fmla="*/ 4385 w 4869"/>
              <a:gd name="T9" fmla="*/ 978 h 4872"/>
              <a:gd name="T10" fmla="*/ 4071 w 4869"/>
              <a:gd name="T11" fmla="*/ 632 h 4872"/>
              <a:gd name="T12" fmla="*/ 3697 w 4869"/>
              <a:gd name="T13" fmla="*/ 353 h 4872"/>
              <a:gd name="T14" fmla="*/ 3271 w 4869"/>
              <a:gd name="T15" fmla="*/ 147 h 4872"/>
              <a:gd name="T16" fmla="*/ 2805 w 4869"/>
              <a:gd name="T17" fmla="*/ 28 h 4872"/>
              <a:gd name="T18" fmla="*/ 2309 w 4869"/>
              <a:gd name="T19" fmla="*/ 3 h 4872"/>
              <a:gd name="T20" fmla="*/ 1826 w 4869"/>
              <a:gd name="T21" fmla="*/ 76 h 4872"/>
              <a:gd name="T22" fmla="*/ 1379 w 4869"/>
              <a:gd name="T23" fmla="*/ 240 h 4872"/>
              <a:gd name="T24" fmla="*/ 978 w 4869"/>
              <a:gd name="T25" fmla="*/ 483 h 4872"/>
              <a:gd name="T26" fmla="*/ 632 w 4869"/>
              <a:gd name="T27" fmla="*/ 798 h 4872"/>
              <a:gd name="T28" fmla="*/ 353 w 4869"/>
              <a:gd name="T29" fmla="*/ 1172 h 4872"/>
              <a:gd name="T30" fmla="*/ 148 w 4869"/>
              <a:gd name="T31" fmla="*/ 1599 h 4872"/>
              <a:gd name="T32" fmla="*/ 28 w 4869"/>
              <a:gd name="T33" fmla="*/ 2065 h 4872"/>
              <a:gd name="T34" fmla="*/ 3 w 4869"/>
              <a:gd name="T35" fmla="*/ 2561 h 4872"/>
              <a:gd name="T36" fmla="*/ 77 w 4869"/>
              <a:gd name="T37" fmla="*/ 3044 h 4872"/>
              <a:gd name="T38" fmla="*/ 240 w 4869"/>
              <a:gd name="T39" fmla="*/ 3492 h 4872"/>
              <a:gd name="T40" fmla="*/ 483 w 4869"/>
              <a:gd name="T41" fmla="*/ 3893 h 4872"/>
              <a:gd name="T42" fmla="*/ 798 w 4869"/>
              <a:gd name="T43" fmla="*/ 4239 h 4872"/>
              <a:gd name="T44" fmla="*/ 1172 w 4869"/>
              <a:gd name="T45" fmla="*/ 4519 h 4872"/>
              <a:gd name="T46" fmla="*/ 1598 w 4869"/>
              <a:gd name="T47" fmla="*/ 4724 h 4872"/>
              <a:gd name="T48" fmla="*/ 2063 w 4869"/>
              <a:gd name="T49" fmla="*/ 4843 h 4872"/>
              <a:gd name="T50" fmla="*/ 2479 w 4869"/>
              <a:gd name="T51" fmla="*/ 4871 h 4872"/>
              <a:gd name="T52" fmla="*/ 2656 w 4869"/>
              <a:gd name="T53" fmla="*/ 4862 h 4872"/>
              <a:gd name="T54" fmla="*/ 2828 w 4869"/>
              <a:gd name="T55" fmla="*/ 4840 h 4872"/>
              <a:gd name="T56" fmla="*/ 2996 w 4869"/>
              <a:gd name="T57" fmla="*/ 4806 h 4872"/>
              <a:gd name="T58" fmla="*/ 3160 w 4869"/>
              <a:gd name="T59" fmla="*/ 4761 h 4872"/>
              <a:gd name="T60" fmla="*/ 3320 w 4869"/>
              <a:gd name="T61" fmla="*/ 4705 h 4872"/>
              <a:gd name="T62" fmla="*/ 3476 w 4869"/>
              <a:gd name="T63" fmla="*/ 4636 h 4872"/>
              <a:gd name="T64" fmla="*/ 3630 w 4869"/>
              <a:gd name="T65" fmla="*/ 4556 h 4872"/>
              <a:gd name="T66" fmla="*/ 3763 w 4869"/>
              <a:gd name="T67" fmla="*/ 4477 h 4872"/>
              <a:gd name="T68" fmla="*/ 3863 w 4869"/>
              <a:gd name="T69" fmla="*/ 4415 h 4872"/>
              <a:gd name="T70" fmla="*/ 3936 w 4869"/>
              <a:gd name="T71" fmla="*/ 4397 h 4872"/>
              <a:gd name="T72" fmla="*/ 3997 w 4869"/>
              <a:gd name="T73" fmla="*/ 4415 h 4872"/>
              <a:gd name="T74" fmla="*/ 4076 w 4869"/>
              <a:gd name="T75" fmla="*/ 4475 h 4872"/>
              <a:gd name="T76" fmla="*/ 4177 w 4869"/>
              <a:gd name="T77" fmla="*/ 4554 h 4872"/>
              <a:gd name="T78" fmla="*/ 4289 w 4869"/>
              <a:gd name="T79" fmla="*/ 4616 h 4872"/>
              <a:gd name="T80" fmla="*/ 4439 w 4869"/>
              <a:gd name="T81" fmla="*/ 4663 h 4872"/>
              <a:gd name="T82" fmla="*/ 4638 w 4869"/>
              <a:gd name="T83" fmla="*/ 4686 h 4872"/>
              <a:gd name="T84" fmla="*/ 4638 w 4869"/>
              <a:gd name="T85" fmla="*/ 4650 h 4872"/>
              <a:gd name="T86" fmla="*/ 4574 w 4869"/>
              <a:gd name="T87" fmla="*/ 4590 h 4872"/>
              <a:gd name="T88" fmla="*/ 4524 w 4869"/>
              <a:gd name="T89" fmla="*/ 4522 h 4872"/>
              <a:gd name="T90" fmla="*/ 4488 w 4869"/>
              <a:gd name="T91" fmla="*/ 4448 h 4872"/>
              <a:gd name="T92" fmla="*/ 4466 w 4869"/>
              <a:gd name="T93" fmla="*/ 4371 h 4872"/>
              <a:gd name="T94" fmla="*/ 4452 w 4869"/>
              <a:gd name="T95" fmla="*/ 4292 h 4872"/>
              <a:gd name="T96" fmla="*/ 4452 w 4869"/>
              <a:gd name="T97" fmla="*/ 4162 h 4872"/>
              <a:gd name="T98" fmla="*/ 4479 w 4869"/>
              <a:gd name="T99" fmla="*/ 4019 h 4872"/>
              <a:gd name="T100" fmla="*/ 4529 w 4869"/>
              <a:gd name="T101" fmla="*/ 3866 h 4872"/>
              <a:gd name="T102" fmla="*/ 4647 w 4869"/>
              <a:gd name="T103" fmla="*/ 3566 h 4872"/>
              <a:gd name="T104" fmla="*/ 4736 w 4869"/>
              <a:gd name="T105" fmla="*/ 3319 h 4872"/>
              <a:gd name="T106" fmla="*/ 4799 w 4869"/>
              <a:gd name="T107" fmla="*/ 3098 h 4872"/>
              <a:gd name="T108" fmla="*/ 4846 w 4869"/>
              <a:gd name="T109" fmla="*/ 2852 h 4872"/>
              <a:gd name="T110" fmla="*/ 4868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close/>
              </a:path>
            </a:pathLst>
          </a:custGeom>
          <a:solidFill>
            <a:srgbClr val="123E6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3" name="淘宝店chenying0907 11">
            <a:extLst>
              <a:ext uri="{FF2B5EF4-FFF2-40B4-BE49-F238E27FC236}">
                <a16:creationId xmlns="" xmlns:a16="http://schemas.microsoft.com/office/drawing/2014/main" id="{9C81D606-9C87-468B-83BA-A064561D4968}"/>
              </a:ext>
            </a:extLst>
          </p:cNvPr>
          <p:cNvSpPr>
            <a:spLocks/>
          </p:cNvSpPr>
          <p:nvPr/>
        </p:nvSpPr>
        <p:spPr bwMode="auto">
          <a:xfrm>
            <a:off x="4524391" y="3745409"/>
            <a:ext cx="966490" cy="966788"/>
          </a:xfrm>
          <a:custGeom>
            <a:avLst/>
            <a:gdLst>
              <a:gd name="T0" fmla="*/ 1 w 4869"/>
              <a:gd name="T1" fmla="*/ 2493 h 4872"/>
              <a:gd name="T2" fmla="*/ 3 w 4869"/>
              <a:gd name="T3" fmla="*/ 2311 h 4872"/>
              <a:gd name="T4" fmla="*/ 76 w 4869"/>
              <a:gd name="T5" fmla="*/ 1828 h 4872"/>
              <a:gd name="T6" fmla="*/ 240 w 4869"/>
              <a:gd name="T7" fmla="*/ 1380 h 4872"/>
              <a:gd name="T8" fmla="*/ 483 w 4869"/>
              <a:gd name="T9" fmla="*/ 979 h 4872"/>
              <a:gd name="T10" fmla="*/ 798 w 4869"/>
              <a:gd name="T11" fmla="*/ 634 h 4872"/>
              <a:gd name="T12" fmla="*/ 1172 w 4869"/>
              <a:gd name="T13" fmla="*/ 353 h 4872"/>
              <a:gd name="T14" fmla="*/ 1598 w 4869"/>
              <a:gd name="T15" fmla="*/ 148 h 4872"/>
              <a:gd name="T16" fmla="*/ 2063 w 4869"/>
              <a:gd name="T17" fmla="*/ 28 h 4872"/>
              <a:gd name="T18" fmla="*/ 2559 w 4869"/>
              <a:gd name="T19" fmla="*/ 3 h 4872"/>
              <a:gd name="T20" fmla="*/ 3042 w 4869"/>
              <a:gd name="T21" fmla="*/ 77 h 4872"/>
              <a:gd name="T22" fmla="*/ 3490 w 4869"/>
              <a:gd name="T23" fmla="*/ 240 h 4872"/>
              <a:gd name="T24" fmla="*/ 3891 w 4869"/>
              <a:gd name="T25" fmla="*/ 485 h 4872"/>
              <a:gd name="T26" fmla="*/ 4236 w 4869"/>
              <a:gd name="T27" fmla="*/ 798 h 4872"/>
              <a:gd name="T28" fmla="*/ 4516 w 4869"/>
              <a:gd name="T29" fmla="*/ 1174 h 4872"/>
              <a:gd name="T30" fmla="*/ 4722 w 4869"/>
              <a:gd name="T31" fmla="*/ 1599 h 4872"/>
              <a:gd name="T32" fmla="*/ 4841 w 4869"/>
              <a:gd name="T33" fmla="*/ 2066 h 4872"/>
              <a:gd name="T34" fmla="*/ 4866 w 4869"/>
              <a:gd name="T35" fmla="*/ 2562 h 4872"/>
              <a:gd name="T36" fmla="*/ 4792 w 4869"/>
              <a:gd name="T37" fmla="*/ 3045 h 4872"/>
              <a:gd name="T38" fmla="*/ 4629 w 4869"/>
              <a:gd name="T39" fmla="*/ 3492 h 4872"/>
              <a:gd name="T40" fmla="*/ 4385 w 4869"/>
              <a:gd name="T41" fmla="*/ 3893 h 4872"/>
              <a:gd name="T42" fmla="*/ 4071 w 4869"/>
              <a:gd name="T43" fmla="*/ 4239 h 4872"/>
              <a:gd name="T44" fmla="*/ 3697 w 4869"/>
              <a:gd name="T45" fmla="*/ 4519 h 4872"/>
              <a:gd name="T46" fmla="*/ 3271 w 4869"/>
              <a:gd name="T47" fmla="*/ 4724 h 4872"/>
              <a:gd name="T48" fmla="*/ 2805 w 4869"/>
              <a:gd name="T49" fmla="*/ 4844 h 4872"/>
              <a:gd name="T50" fmla="*/ 2389 w 4869"/>
              <a:gd name="T51" fmla="*/ 4872 h 4872"/>
              <a:gd name="T52" fmla="*/ 2212 w 4869"/>
              <a:gd name="T53" fmla="*/ 4862 h 4872"/>
              <a:gd name="T54" fmla="*/ 2040 w 4869"/>
              <a:gd name="T55" fmla="*/ 4840 h 4872"/>
              <a:gd name="T56" fmla="*/ 1873 w 4869"/>
              <a:gd name="T57" fmla="*/ 4808 h 4872"/>
              <a:gd name="T58" fmla="*/ 1708 w 4869"/>
              <a:gd name="T59" fmla="*/ 4762 h 4872"/>
              <a:gd name="T60" fmla="*/ 1548 w 4869"/>
              <a:gd name="T61" fmla="*/ 4705 h 4872"/>
              <a:gd name="T62" fmla="*/ 1392 w 4869"/>
              <a:gd name="T63" fmla="*/ 4636 h 4872"/>
              <a:gd name="T64" fmla="*/ 1238 w 4869"/>
              <a:gd name="T65" fmla="*/ 4556 h 4872"/>
              <a:gd name="T66" fmla="*/ 1105 w 4869"/>
              <a:gd name="T67" fmla="*/ 4477 h 4872"/>
              <a:gd name="T68" fmla="*/ 1005 w 4869"/>
              <a:gd name="T69" fmla="*/ 4416 h 4872"/>
              <a:gd name="T70" fmla="*/ 933 w 4869"/>
              <a:gd name="T71" fmla="*/ 4397 h 4872"/>
              <a:gd name="T72" fmla="*/ 871 w 4869"/>
              <a:gd name="T73" fmla="*/ 4416 h 4872"/>
              <a:gd name="T74" fmla="*/ 792 w 4869"/>
              <a:gd name="T75" fmla="*/ 4476 h 4872"/>
              <a:gd name="T76" fmla="*/ 692 w 4869"/>
              <a:gd name="T77" fmla="*/ 4554 h 4872"/>
              <a:gd name="T78" fmla="*/ 580 w 4869"/>
              <a:gd name="T79" fmla="*/ 4616 h 4872"/>
              <a:gd name="T80" fmla="*/ 430 w 4869"/>
              <a:gd name="T81" fmla="*/ 4663 h 4872"/>
              <a:gd name="T82" fmla="*/ 231 w 4869"/>
              <a:gd name="T83" fmla="*/ 4686 h 4872"/>
              <a:gd name="T84" fmla="*/ 231 w 4869"/>
              <a:gd name="T85" fmla="*/ 4650 h 4872"/>
              <a:gd name="T86" fmla="*/ 295 w 4869"/>
              <a:gd name="T87" fmla="*/ 4591 h 4872"/>
              <a:gd name="T88" fmla="*/ 345 w 4869"/>
              <a:gd name="T89" fmla="*/ 4522 h 4872"/>
              <a:gd name="T90" fmla="*/ 380 w 4869"/>
              <a:gd name="T91" fmla="*/ 4449 h 4872"/>
              <a:gd name="T92" fmla="*/ 403 w 4869"/>
              <a:gd name="T93" fmla="*/ 4371 h 4872"/>
              <a:gd name="T94" fmla="*/ 416 w 4869"/>
              <a:gd name="T95" fmla="*/ 4292 h 4872"/>
              <a:gd name="T96" fmla="*/ 417 w 4869"/>
              <a:gd name="T97" fmla="*/ 4163 h 4872"/>
              <a:gd name="T98" fmla="*/ 390 w 4869"/>
              <a:gd name="T99" fmla="*/ 4021 h 4872"/>
              <a:gd name="T100" fmla="*/ 339 w 4869"/>
              <a:gd name="T101" fmla="*/ 3867 h 4872"/>
              <a:gd name="T102" fmla="*/ 222 w 4869"/>
              <a:gd name="T103" fmla="*/ 3566 h 4872"/>
              <a:gd name="T104" fmla="*/ 133 w 4869"/>
              <a:gd name="T105" fmla="*/ 3319 h 4872"/>
              <a:gd name="T106" fmla="*/ 70 w 4869"/>
              <a:gd name="T107" fmla="*/ 3098 h 4872"/>
              <a:gd name="T108" fmla="*/ 23 w 4869"/>
              <a:gd name="T109" fmla="*/ 2854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close/>
              </a:path>
            </a:pathLst>
          </a:custGeom>
          <a:solidFill>
            <a:schemeClr val="bg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5" name="文本框 21">
            <a:extLst>
              <a:ext uri="{FF2B5EF4-FFF2-40B4-BE49-F238E27FC236}">
                <a16:creationId xmlns="" xmlns:a16="http://schemas.microsoft.com/office/drawing/2014/main" id="{5E12067D-6196-4486-B367-8795A7F2DDF1}"/>
              </a:ext>
            </a:extLst>
          </p:cNvPr>
          <p:cNvSpPr txBox="1"/>
          <p:nvPr/>
        </p:nvSpPr>
        <p:spPr>
          <a:xfrm>
            <a:off x="1921855" y="1229285"/>
            <a:ext cx="1488395" cy="276871"/>
          </a:xfrm>
          <a:prstGeom prst="rect">
            <a:avLst/>
          </a:prstGeom>
          <a:noFill/>
        </p:spPr>
        <p:txBody>
          <a:bodyPr wrap="square" rtlCol="0">
            <a:spAutoFit/>
          </a:bodyPr>
          <a:lstStyle/>
          <a:p>
            <a:pPr algn="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点击添加文本</a:t>
            </a:r>
          </a:p>
        </p:txBody>
      </p:sp>
      <p:sp>
        <p:nvSpPr>
          <p:cNvPr id="46" name="文本框 21">
            <a:extLst>
              <a:ext uri="{FF2B5EF4-FFF2-40B4-BE49-F238E27FC236}">
                <a16:creationId xmlns="" xmlns:a16="http://schemas.microsoft.com/office/drawing/2014/main" id="{1D592C70-967E-4E49-AB04-01CE6CD08FC2}"/>
              </a:ext>
            </a:extLst>
          </p:cNvPr>
          <p:cNvSpPr txBox="1"/>
          <p:nvPr/>
        </p:nvSpPr>
        <p:spPr>
          <a:xfrm>
            <a:off x="5773681" y="2158191"/>
            <a:ext cx="1646460" cy="276871"/>
          </a:xfrm>
          <a:prstGeom prst="rect">
            <a:avLst/>
          </a:prstGeom>
          <a:noFill/>
        </p:spPr>
        <p:txBody>
          <a:bodyPr wrap="square" rtlCol="0">
            <a:spAutoFit/>
          </a:bodyPr>
          <a:lstStyle/>
          <a:p>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点击添加文本</a:t>
            </a:r>
          </a:p>
        </p:txBody>
      </p:sp>
      <p:sp>
        <p:nvSpPr>
          <p:cNvPr id="47" name="文本框 21">
            <a:extLst>
              <a:ext uri="{FF2B5EF4-FFF2-40B4-BE49-F238E27FC236}">
                <a16:creationId xmlns="" xmlns:a16="http://schemas.microsoft.com/office/drawing/2014/main" id="{A9EC4B01-CA7D-4BCA-A877-180223C26AB0}"/>
              </a:ext>
            </a:extLst>
          </p:cNvPr>
          <p:cNvSpPr txBox="1"/>
          <p:nvPr/>
        </p:nvSpPr>
        <p:spPr>
          <a:xfrm>
            <a:off x="1696675" y="2987146"/>
            <a:ext cx="1699102" cy="276871"/>
          </a:xfrm>
          <a:prstGeom prst="rect">
            <a:avLst/>
          </a:prstGeom>
          <a:noFill/>
        </p:spPr>
        <p:txBody>
          <a:bodyPr wrap="square" rtlCol="0">
            <a:spAutoFit/>
          </a:bodyPr>
          <a:lstStyle/>
          <a:p>
            <a:pPr algn="r"/>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点击添加文本</a:t>
            </a:r>
          </a:p>
        </p:txBody>
      </p:sp>
      <p:sp>
        <p:nvSpPr>
          <p:cNvPr id="48" name="文本框 21">
            <a:extLst>
              <a:ext uri="{FF2B5EF4-FFF2-40B4-BE49-F238E27FC236}">
                <a16:creationId xmlns="" xmlns:a16="http://schemas.microsoft.com/office/drawing/2014/main" id="{604049FC-20DF-4714-9255-1469D8585D77}"/>
              </a:ext>
            </a:extLst>
          </p:cNvPr>
          <p:cNvSpPr txBox="1"/>
          <p:nvPr/>
        </p:nvSpPr>
        <p:spPr>
          <a:xfrm>
            <a:off x="5757015" y="3879849"/>
            <a:ext cx="1607289" cy="276871"/>
          </a:xfrm>
          <a:prstGeom prst="rect">
            <a:avLst/>
          </a:prstGeom>
          <a:noFill/>
        </p:spPr>
        <p:txBody>
          <a:bodyPr wrap="square" rtlCol="0">
            <a:spAutoFit/>
          </a:bodyPr>
          <a:lstStyle/>
          <a:p>
            <a:r>
              <a:rPr lang="zh-CN" altLang="en-US" sz="1199" b="1" dirty="0">
                <a:solidFill>
                  <a:srgbClr val="123E61"/>
                </a:solidFill>
                <a:latin typeface="微软雅黑" panose="020B0503020204020204" pitchFamily="34" charset="-122"/>
                <a:ea typeface="微软雅黑" panose="020B0503020204020204" pitchFamily="34" charset="-122"/>
                <a:cs typeface="+mn-ea"/>
                <a:sym typeface="+mn-lt"/>
              </a:rPr>
              <a:t>点击添加文本</a:t>
            </a:r>
          </a:p>
        </p:txBody>
      </p:sp>
      <p:sp>
        <p:nvSpPr>
          <p:cNvPr id="49" name="TextBox 73">
            <a:extLst>
              <a:ext uri="{FF2B5EF4-FFF2-40B4-BE49-F238E27FC236}">
                <a16:creationId xmlns="" xmlns:a16="http://schemas.microsoft.com/office/drawing/2014/main" id="{37188A70-D87C-4584-8058-34F405A488B1}"/>
              </a:ext>
            </a:extLst>
          </p:cNvPr>
          <p:cNvSpPr txBox="1"/>
          <p:nvPr/>
        </p:nvSpPr>
        <p:spPr>
          <a:xfrm>
            <a:off x="1043608" y="1491117"/>
            <a:ext cx="2366642" cy="411075"/>
          </a:xfrm>
          <a:prstGeom prst="roundRect">
            <a:avLst>
              <a:gd name="adj" fmla="val 0"/>
            </a:avLst>
          </a:prstGeom>
          <a:noFill/>
        </p:spPr>
        <p:txBody>
          <a:bodyPr wrap="square" rtlCol="0">
            <a:spAutoFit/>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sp>
        <p:nvSpPr>
          <p:cNvPr id="50" name="TextBox 74">
            <a:extLst>
              <a:ext uri="{FF2B5EF4-FFF2-40B4-BE49-F238E27FC236}">
                <a16:creationId xmlns="" xmlns:a16="http://schemas.microsoft.com/office/drawing/2014/main" id="{BA6D556B-7B50-4E57-98C5-A94D850DB855}"/>
              </a:ext>
            </a:extLst>
          </p:cNvPr>
          <p:cNvSpPr txBox="1"/>
          <p:nvPr/>
        </p:nvSpPr>
        <p:spPr>
          <a:xfrm>
            <a:off x="5823140" y="2412683"/>
            <a:ext cx="2457272" cy="411075"/>
          </a:xfrm>
          <a:prstGeom prst="roundRect">
            <a:avLst>
              <a:gd name="adj" fmla="val 0"/>
            </a:avLst>
          </a:prstGeom>
          <a:noFill/>
        </p:spPr>
        <p:txBody>
          <a:bodyPr wrap="square" rtlCol="0">
            <a:sp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sp>
        <p:nvSpPr>
          <p:cNvPr id="51" name="TextBox 75">
            <a:extLst>
              <a:ext uri="{FF2B5EF4-FFF2-40B4-BE49-F238E27FC236}">
                <a16:creationId xmlns="" xmlns:a16="http://schemas.microsoft.com/office/drawing/2014/main" id="{27A75F09-9977-41B6-A04E-615789AEF428}"/>
              </a:ext>
            </a:extLst>
          </p:cNvPr>
          <p:cNvSpPr txBox="1"/>
          <p:nvPr/>
        </p:nvSpPr>
        <p:spPr>
          <a:xfrm>
            <a:off x="1292088" y="3232590"/>
            <a:ext cx="2103688" cy="411075"/>
          </a:xfrm>
          <a:prstGeom prst="roundRect">
            <a:avLst>
              <a:gd name="adj" fmla="val 0"/>
            </a:avLst>
          </a:prstGeom>
          <a:noFill/>
        </p:spPr>
        <p:txBody>
          <a:bodyPr wrap="square" rtlCol="0">
            <a:spAutoFit/>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sp>
        <p:nvSpPr>
          <p:cNvPr id="52" name="TextBox 76">
            <a:extLst>
              <a:ext uri="{FF2B5EF4-FFF2-40B4-BE49-F238E27FC236}">
                <a16:creationId xmlns="" xmlns:a16="http://schemas.microsoft.com/office/drawing/2014/main" id="{50F63B4F-7A0D-4074-BD53-92C2E5037E35}"/>
              </a:ext>
            </a:extLst>
          </p:cNvPr>
          <p:cNvSpPr txBox="1"/>
          <p:nvPr/>
        </p:nvSpPr>
        <p:spPr>
          <a:xfrm>
            <a:off x="5782522" y="4138957"/>
            <a:ext cx="2029080" cy="411075"/>
          </a:xfrm>
          <a:prstGeom prst="roundRect">
            <a:avLst>
              <a:gd name="adj" fmla="val 0"/>
            </a:avLst>
          </a:prstGeom>
          <a:noFill/>
        </p:spPr>
        <p:txBody>
          <a:bodyPr wrap="square" rtlCol="0">
            <a:spAutoFit/>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sp>
        <p:nvSpPr>
          <p:cNvPr id="53" name="TextBox 77">
            <a:extLst>
              <a:ext uri="{FF2B5EF4-FFF2-40B4-BE49-F238E27FC236}">
                <a16:creationId xmlns="" xmlns:a16="http://schemas.microsoft.com/office/drawing/2014/main" id="{02353532-6636-4FC2-8DDC-B622ED774BE7}"/>
              </a:ext>
            </a:extLst>
          </p:cNvPr>
          <p:cNvSpPr txBox="1"/>
          <p:nvPr/>
        </p:nvSpPr>
        <p:spPr>
          <a:xfrm>
            <a:off x="3975817" y="1338779"/>
            <a:ext cx="263155" cy="553870"/>
          </a:xfrm>
          <a:prstGeom prst="roundRect">
            <a:avLst>
              <a:gd name="adj" fmla="val 0"/>
            </a:avLst>
          </a:prstGeom>
          <a:noFill/>
        </p:spPr>
        <p:txBody>
          <a:bodyPr wrap="square" rtlCol="0">
            <a:spAutoFit/>
          </a:bodyPr>
          <a:lstStyle/>
          <a:p>
            <a:pPr algn="r"/>
            <a:r>
              <a:rPr lang="en-US" altLang="zh-CN" sz="2999"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29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TextBox 78">
            <a:extLst>
              <a:ext uri="{FF2B5EF4-FFF2-40B4-BE49-F238E27FC236}">
                <a16:creationId xmlns="" xmlns:a16="http://schemas.microsoft.com/office/drawing/2014/main" id="{B787DC0B-2602-4EC0-9B5B-AE1DFD3FDCCB}"/>
              </a:ext>
            </a:extLst>
          </p:cNvPr>
          <p:cNvSpPr txBox="1"/>
          <p:nvPr/>
        </p:nvSpPr>
        <p:spPr>
          <a:xfrm>
            <a:off x="4920504" y="2233608"/>
            <a:ext cx="263155" cy="553870"/>
          </a:xfrm>
          <a:prstGeom prst="roundRect">
            <a:avLst>
              <a:gd name="adj" fmla="val 0"/>
            </a:avLst>
          </a:prstGeom>
          <a:noFill/>
        </p:spPr>
        <p:txBody>
          <a:bodyPr wrap="square" rtlCol="0">
            <a:spAutoFit/>
          </a:bodyPr>
          <a:lstStyle/>
          <a:p>
            <a:pPr algn="r"/>
            <a:r>
              <a:rPr lang="en-US" altLang="zh-CN" sz="2999" dirty="0">
                <a:solidFill>
                  <a:srgbClr val="123E61"/>
                </a:solidFill>
                <a:latin typeface="微软雅黑" panose="020B0503020204020204" pitchFamily="34" charset="-122"/>
                <a:ea typeface="微软雅黑" panose="020B0503020204020204" pitchFamily="34" charset="-122"/>
                <a:cs typeface="+mn-ea"/>
                <a:sym typeface="+mn-lt"/>
              </a:rPr>
              <a:t>2</a:t>
            </a:r>
            <a:endParaRPr lang="zh-CN" altLang="en-US" sz="29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5" name="TextBox 79">
            <a:extLst>
              <a:ext uri="{FF2B5EF4-FFF2-40B4-BE49-F238E27FC236}">
                <a16:creationId xmlns="" xmlns:a16="http://schemas.microsoft.com/office/drawing/2014/main" id="{CAB60CF5-6748-4076-A2FB-100CD33AC194}"/>
              </a:ext>
            </a:extLst>
          </p:cNvPr>
          <p:cNvSpPr txBox="1"/>
          <p:nvPr/>
        </p:nvSpPr>
        <p:spPr>
          <a:xfrm>
            <a:off x="3934897" y="3003730"/>
            <a:ext cx="263155" cy="553870"/>
          </a:xfrm>
          <a:prstGeom prst="roundRect">
            <a:avLst>
              <a:gd name="adj" fmla="val 0"/>
            </a:avLst>
          </a:prstGeom>
          <a:noFill/>
        </p:spPr>
        <p:txBody>
          <a:bodyPr wrap="square" rtlCol="0">
            <a:spAutoFit/>
          </a:bodyPr>
          <a:lstStyle/>
          <a:p>
            <a:pPr algn="r"/>
            <a:r>
              <a:rPr lang="en-US" altLang="zh-CN" sz="2999"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29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6" name="TextBox 80">
            <a:extLst>
              <a:ext uri="{FF2B5EF4-FFF2-40B4-BE49-F238E27FC236}">
                <a16:creationId xmlns="" xmlns:a16="http://schemas.microsoft.com/office/drawing/2014/main" id="{05DF90C8-18EC-4695-9DEE-A4E9CA54C946}"/>
              </a:ext>
            </a:extLst>
          </p:cNvPr>
          <p:cNvSpPr txBox="1"/>
          <p:nvPr/>
        </p:nvSpPr>
        <p:spPr>
          <a:xfrm>
            <a:off x="4817484" y="3951804"/>
            <a:ext cx="263155" cy="553870"/>
          </a:xfrm>
          <a:prstGeom prst="roundRect">
            <a:avLst>
              <a:gd name="adj" fmla="val 0"/>
            </a:avLst>
          </a:prstGeom>
          <a:noFill/>
        </p:spPr>
        <p:txBody>
          <a:bodyPr wrap="square" rtlCol="0">
            <a:spAutoFit/>
          </a:bodyPr>
          <a:lstStyle/>
          <a:p>
            <a:pPr algn="r"/>
            <a:r>
              <a:rPr lang="en-US" altLang="zh-CN" sz="2999" dirty="0">
                <a:solidFill>
                  <a:srgbClr val="123E61"/>
                </a:solidFill>
                <a:latin typeface="微软雅黑" panose="020B0503020204020204" pitchFamily="34" charset="-122"/>
                <a:ea typeface="微软雅黑" panose="020B0503020204020204" pitchFamily="34" charset="-122"/>
                <a:cs typeface="+mn-ea"/>
                <a:sym typeface="+mn-lt"/>
              </a:rPr>
              <a:t>4</a:t>
            </a:r>
            <a:endParaRPr lang="zh-CN" altLang="en-US" sz="2999" dirty="0">
              <a:solidFill>
                <a:srgbClr val="123E6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4314057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anim calcmode="lin" valueType="num">
                                      <p:cBhvr>
                                        <p:cTn id="11" dur="500" fill="hold"/>
                                        <p:tgtEl>
                                          <p:spTgt spid="53"/>
                                        </p:tgtEl>
                                        <p:attrNameLst>
                                          <p:attrName>ppt_x</p:attrName>
                                        </p:attrNameLst>
                                      </p:cBhvr>
                                      <p:tavLst>
                                        <p:tav tm="0">
                                          <p:val>
                                            <p:strVal val="#ppt_x"/>
                                          </p:val>
                                        </p:tav>
                                        <p:tav tm="100000">
                                          <p:val>
                                            <p:strVal val="#ppt_x"/>
                                          </p:val>
                                        </p:tav>
                                      </p:tavLst>
                                    </p:anim>
                                    <p:anim calcmode="lin" valueType="num">
                                      <p:cBhvr>
                                        <p:cTn id="12" dur="500" fill="hold"/>
                                        <p:tgtEl>
                                          <p:spTgt spid="5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1000"/>
                                        <p:tgtEl>
                                          <p:spTgt spid="45"/>
                                        </p:tgtEl>
                                      </p:cBhvr>
                                    </p:animEffect>
                                    <p:anim calcmode="lin" valueType="num">
                                      <p:cBhvr>
                                        <p:cTn id="17" dur="1000" fill="hold"/>
                                        <p:tgtEl>
                                          <p:spTgt spid="45"/>
                                        </p:tgtEl>
                                        <p:attrNameLst>
                                          <p:attrName>ppt_x</p:attrName>
                                        </p:attrNameLst>
                                      </p:cBhvr>
                                      <p:tavLst>
                                        <p:tav tm="0">
                                          <p:val>
                                            <p:strVal val="#ppt_x"/>
                                          </p:val>
                                        </p:tav>
                                        <p:tav tm="100000">
                                          <p:val>
                                            <p:strVal val="#ppt_x"/>
                                          </p:val>
                                        </p:tav>
                                      </p:tavLst>
                                    </p:anim>
                                    <p:anim calcmode="lin" valueType="num">
                                      <p:cBhvr>
                                        <p:cTn id="18" dur="1000" fill="hold"/>
                                        <p:tgtEl>
                                          <p:spTgt spid="4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anim calcmode="lin" valueType="num">
                                      <p:cBhvr>
                                        <p:cTn id="31" dur="500" fill="hold"/>
                                        <p:tgtEl>
                                          <p:spTgt spid="54"/>
                                        </p:tgtEl>
                                        <p:attrNameLst>
                                          <p:attrName>ppt_x</p:attrName>
                                        </p:attrNameLst>
                                      </p:cBhvr>
                                      <p:tavLst>
                                        <p:tav tm="0">
                                          <p:val>
                                            <p:strVal val="#ppt_x"/>
                                          </p:val>
                                        </p:tav>
                                        <p:tav tm="100000">
                                          <p:val>
                                            <p:strVal val="#ppt_x"/>
                                          </p:val>
                                        </p:tav>
                                      </p:tavLst>
                                    </p:anim>
                                    <p:anim calcmode="lin" valueType="num">
                                      <p:cBhvr>
                                        <p:cTn id="32" dur="500" fill="hold"/>
                                        <p:tgtEl>
                                          <p:spTgt spid="5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1000"/>
                                        <p:tgtEl>
                                          <p:spTgt spid="46"/>
                                        </p:tgtEl>
                                      </p:cBhvr>
                                    </p:animEffect>
                                    <p:anim calcmode="lin" valueType="num">
                                      <p:cBhvr>
                                        <p:cTn id="37" dur="1000" fill="hold"/>
                                        <p:tgtEl>
                                          <p:spTgt spid="46"/>
                                        </p:tgtEl>
                                        <p:attrNameLst>
                                          <p:attrName>ppt_x</p:attrName>
                                        </p:attrNameLst>
                                      </p:cBhvr>
                                      <p:tavLst>
                                        <p:tav tm="0">
                                          <p:val>
                                            <p:strVal val="#ppt_x"/>
                                          </p:val>
                                        </p:tav>
                                        <p:tav tm="100000">
                                          <p:val>
                                            <p:strVal val="#ppt_x"/>
                                          </p:val>
                                        </p:tav>
                                      </p:tavLst>
                                    </p:anim>
                                    <p:anim calcmode="lin" valueType="num">
                                      <p:cBhvr>
                                        <p:cTn id="38" dur="1000" fill="hold"/>
                                        <p:tgtEl>
                                          <p:spTgt spid="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42" presetClass="entr" presetSubtype="0" fill="hold" grpId="0"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anim calcmode="lin" valueType="num">
                                      <p:cBhvr>
                                        <p:cTn id="51" dur="500" fill="hold"/>
                                        <p:tgtEl>
                                          <p:spTgt spid="55"/>
                                        </p:tgtEl>
                                        <p:attrNameLst>
                                          <p:attrName>ppt_x</p:attrName>
                                        </p:attrNameLst>
                                      </p:cBhvr>
                                      <p:tavLst>
                                        <p:tav tm="0">
                                          <p:val>
                                            <p:strVal val="#ppt_x"/>
                                          </p:val>
                                        </p:tav>
                                        <p:tav tm="100000">
                                          <p:val>
                                            <p:strVal val="#ppt_x"/>
                                          </p:val>
                                        </p:tav>
                                      </p:tavLst>
                                    </p:anim>
                                    <p:anim calcmode="lin" valueType="num">
                                      <p:cBhvr>
                                        <p:cTn id="52" dur="5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42" presetClass="entr" presetSubtype="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1000"/>
                                        <p:tgtEl>
                                          <p:spTgt spid="51"/>
                                        </p:tgtEl>
                                      </p:cBhvr>
                                    </p:animEffect>
                                    <p:anim calcmode="lin" valueType="num">
                                      <p:cBhvr>
                                        <p:cTn id="62" dur="1000" fill="hold"/>
                                        <p:tgtEl>
                                          <p:spTgt spid="51"/>
                                        </p:tgtEl>
                                        <p:attrNameLst>
                                          <p:attrName>ppt_x</p:attrName>
                                        </p:attrNameLst>
                                      </p:cBhvr>
                                      <p:tavLst>
                                        <p:tav tm="0">
                                          <p:val>
                                            <p:strVal val="#ppt_x"/>
                                          </p:val>
                                        </p:tav>
                                        <p:tav tm="100000">
                                          <p:val>
                                            <p:strVal val="#ppt_x"/>
                                          </p:val>
                                        </p:tav>
                                      </p:tavLst>
                                    </p:anim>
                                    <p:anim calcmode="lin" valueType="num">
                                      <p:cBhvr>
                                        <p:cTn id="63" dur="1000" fill="hold"/>
                                        <p:tgtEl>
                                          <p:spTgt spid="51"/>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42" presetClass="entr" presetSubtype="0" fill="hold" grpId="0" nodeType="withEffect">
                                  <p:stCondLst>
                                    <p:cond delay="50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anim calcmode="lin" valueType="num">
                                      <p:cBhvr>
                                        <p:cTn id="71" dur="500" fill="hold"/>
                                        <p:tgtEl>
                                          <p:spTgt spid="56"/>
                                        </p:tgtEl>
                                        <p:attrNameLst>
                                          <p:attrName>ppt_x</p:attrName>
                                        </p:attrNameLst>
                                      </p:cBhvr>
                                      <p:tavLst>
                                        <p:tav tm="0">
                                          <p:val>
                                            <p:strVal val="#ppt_x"/>
                                          </p:val>
                                        </p:tav>
                                        <p:tav tm="100000">
                                          <p:val>
                                            <p:strVal val="#ppt_x"/>
                                          </p:val>
                                        </p:tav>
                                      </p:tavLst>
                                    </p:anim>
                                    <p:anim calcmode="lin" valueType="num">
                                      <p:cBhvr>
                                        <p:cTn id="72" dur="500" fill="hold"/>
                                        <p:tgtEl>
                                          <p:spTgt spid="56"/>
                                        </p:tgtEl>
                                        <p:attrNameLst>
                                          <p:attrName>ppt_y</p:attrName>
                                        </p:attrNameLst>
                                      </p:cBhvr>
                                      <p:tavLst>
                                        <p:tav tm="0">
                                          <p:val>
                                            <p:strVal val="#ppt_y+.1"/>
                                          </p:val>
                                        </p:tav>
                                        <p:tav tm="100000">
                                          <p:val>
                                            <p:strVal val="#ppt_y"/>
                                          </p:val>
                                        </p:tav>
                                      </p:tavLst>
                                    </p:anim>
                                  </p:childTnLst>
                                </p:cTn>
                              </p:par>
                            </p:childTnLst>
                          </p:cTn>
                        </p:par>
                        <p:par>
                          <p:cTn id="73" fill="hold">
                            <p:stCondLst>
                              <p:cond delay="7000"/>
                            </p:stCondLst>
                            <p:childTnLst>
                              <p:par>
                                <p:cTn id="74" presetID="42" presetClass="entr" presetSubtype="0" fill="hold" grpId="0" nodeType="after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1000"/>
                                        <p:tgtEl>
                                          <p:spTgt spid="52"/>
                                        </p:tgtEl>
                                      </p:cBhvr>
                                    </p:animEffect>
                                    <p:anim calcmode="lin" valueType="num">
                                      <p:cBhvr>
                                        <p:cTn id="82" dur="1000" fill="hold"/>
                                        <p:tgtEl>
                                          <p:spTgt spid="52"/>
                                        </p:tgtEl>
                                        <p:attrNameLst>
                                          <p:attrName>ppt_x</p:attrName>
                                        </p:attrNameLst>
                                      </p:cBhvr>
                                      <p:tavLst>
                                        <p:tav tm="0">
                                          <p:val>
                                            <p:strVal val="#ppt_x"/>
                                          </p:val>
                                        </p:tav>
                                        <p:tav tm="100000">
                                          <p:val>
                                            <p:strVal val="#ppt_x"/>
                                          </p:val>
                                        </p:tav>
                                      </p:tavLst>
                                    </p:anim>
                                    <p:anim calcmode="lin" valueType="num">
                                      <p:cBhvr>
                                        <p:cTn id="8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45" grpId="0"/>
      <p:bldP spid="46" grpId="0"/>
      <p:bldP spid="47" grpId="0"/>
      <p:bldP spid="48" grpId="0"/>
      <p:bldP spid="49" grpId="0"/>
      <p:bldP spid="50" grpId="0"/>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22126" y="1511042"/>
            <a:ext cx="4099613" cy="2928692"/>
            <a:chOff x="3299619" y="1606550"/>
            <a:chExt cx="6392582" cy="4566749"/>
          </a:xfrm>
        </p:grpSpPr>
        <p:sp>
          <p:nvSpPr>
            <p:cNvPr id="24" name="矩形 23"/>
            <p:cNvSpPr/>
            <p:nvPr/>
          </p:nvSpPr>
          <p:spPr>
            <a:xfrm rot="1800000">
              <a:off x="4427058"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rot="1800000">
              <a:off x="4427058" y="5157497"/>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800000">
              <a:off x="7600199"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rot="1800000">
              <a:off x="7600199" y="5157497"/>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rot="1800000">
              <a:off x="8222780" y="3552210"/>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rot="1800000">
              <a:off x="3728323" y="3552210"/>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rot="1800000">
              <a:off x="6007951" y="3138637"/>
              <a:ext cx="1521346" cy="1883756"/>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2" name="Line 10"/>
            <p:cNvSpPr>
              <a:spLocks noChangeShapeType="1"/>
            </p:cNvSpPr>
            <p:nvPr/>
          </p:nvSpPr>
          <p:spPr bwMode="auto">
            <a:xfrm>
              <a:off x="4534694" y="2135188"/>
              <a:ext cx="3161507" cy="3160713"/>
            </a:xfrm>
            <a:prstGeom prst="line">
              <a:avLst/>
            </a:prstGeom>
            <a:noFill/>
            <a:ln w="12700" cap="flat">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3" name="Oval 11"/>
            <p:cNvSpPr>
              <a:spLocks noChangeArrowheads="1"/>
            </p:cNvSpPr>
            <p:nvPr/>
          </p:nvSpPr>
          <p:spPr bwMode="auto">
            <a:xfrm>
              <a:off x="7180263" y="4779963"/>
              <a:ext cx="1031082" cy="1031875"/>
            </a:xfrm>
            <a:prstGeom prst="ellipse">
              <a:avLst/>
            </a:prstGeom>
            <a:solidFill>
              <a:schemeClr val="accent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4" name="Oval 12"/>
            <p:cNvSpPr>
              <a:spLocks noChangeArrowheads="1"/>
            </p:cNvSpPr>
            <p:nvPr/>
          </p:nvSpPr>
          <p:spPr bwMode="auto">
            <a:xfrm>
              <a:off x="4007644" y="1606550"/>
              <a:ext cx="1032669" cy="1033463"/>
            </a:xfrm>
            <a:prstGeom prst="ellipse">
              <a:avLst/>
            </a:prstGeom>
            <a:solidFill>
              <a:schemeClr val="bg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5" name="Line 13"/>
            <p:cNvSpPr>
              <a:spLocks noChangeShapeType="1"/>
            </p:cNvSpPr>
            <p:nvPr/>
          </p:nvSpPr>
          <p:spPr bwMode="auto">
            <a:xfrm>
              <a:off x="3882232" y="3709988"/>
              <a:ext cx="4470400" cy="0"/>
            </a:xfrm>
            <a:prstGeom prst="line">
              <a:avLst/>
            </a:prstGeom>
            <a:noFill/>
            <a:ln w="12700" cap="flat">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a:spLocks/>
            </p:cNvSpPr>
            <p:nvPr/>
          </p:nvSpPr>
          <p:spPr bwMode="auto">
            <a:xfrm>
              <a:off x="7785893" y="3143250"/>
              <a:ext cx="1133474" cy="1133474"/>
            </a:xfrm>
            <a:custGeom>
              <a:avLst/>
              <a:gdLst>
                <a:gd name="T0" fmla="*/ 587 w 714"/>
                <a:gd name="T1" fmla="*/ 127 h 714"/>
                <a:gd name="T2" fmla="*/ 587 w 714"/>
                <a:gd name="T3" fmla="*/ 587 h 714"/>
                <a:gd name="T4" fmla="*/ 127 w 714"/>
                <a:gd name="T5" fmla="*/ 587 h 714"/>
                <a:gd name="T6" fmla="*/ 127 w 714"/>
                <a:gd name="T7" fmla="*/ 127 h 714"/>
                <a:gd name="T8" fmla="*/ 587 w 714"/>
                <a:gd name="T9" fmla="*/ 127 h 714"/>
              </a:gdLst>
              <a:ahLst/>
              <a:cxnLst>
                <a:cxn ang="0">
                  <a:pos x="T0" y="T1"/>
                </a:cxn>
                <a:cxn ang="0">
                  <a:pos x="T2" y="T3"/>
                </a:cxn>
                <a:cxn ang="0">
                  <a:pos x="T4" y="T5"/>
                </a:cxn>
                <a:cxn ang="0">
                  <a:pos x="T6" y="T7"/>
                </a:cxn>
                <a:cxn ang="0">
                  <a:pos x="T8" y="T9"/>
                </a:cxn>
              </a:cxnLst>
              <a:rect l="0" t="0" r="r" b="b"/>
              <a:pathLst>
                <a:path w="714" h="714">
                  <a:moveTo>
                    <a:pt x="587" y="127"/>
                  </a:moveTo>
                  <a:cubicBezTo>
                    <a:pt x="714" y="254"/>
                    <a:pt x="714" y="460"/>
                    <a:pt x="587" y="587"/>
                  </a:cubicBezTo>
                  <a:cubicBezTo>
                    <a:pt x="460" y="714"/>
                    <a:pt x="254" y="714"/>
                    <a:pt x="127" y="587"/>
                  </a:cubicBezTo>
                  <a:cubicBezTo>
                    <a:pt x="0" y="460"/>
                    <a:pt x="0" y="254"/>
                    <a:pt x="127" y="127"/>
                  </a:cubicBezTo>
                  <a:cubicBezTo>
                    <a:pt x="254" y="0"/>
                    <a:pt x="460" y="0"/>
                    <a:pt x="587" y="127"/>
                  </a:cubicBezTo>
                  <a:close/>
                </a:path>
              </a:pathLst>
            </a:custGeom>
            <a:solidFill>
              <a:schemeClr val="bg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7" name="Freeform 15"/>
            <p:cNvSpPr>
              <a:spLocks/>
            </p:cNvSpPr>
            <p:nvPr/>
          </p:nvSpPr>
          <p:spPr bwMode="auto">
            <a:xfrm>
              <a:off x="3299619" y="3143250"/>
              <a:ext cx="1135063" cy="1133475"/>
            </a:xfrm>
            <a:custGeom>
              <a:avLst/>
              <a:gdLst>
                <a:gd name="T0" fmla="*/ 587 w 715"/>
                <a:gd name="T1" fmla="*/ 127 h 714"/>
                <a:gd name="T2" fmla="*/ 587 w 715"/>
                <a:gd name="T3" fmla="*/ 587 h 714"/>
                <a:gd name="T4" fmla="*/ 127 w 715"/>
                <a:gd name="T5" fmla="*/ 587 h 714"/>
                <a:gd name="T6" fmla="*/ 127 w 715"/>
                <a:gd name="T7" fmla="*/ 127 h 714"/>
                <a:gd name="T8" fmla="*/ 587 w 715"/>
                <a:gd name="T9" fmla="*/ 127 h 714"/>
              </a:gdLst>
              <a:ahLst/>
              <a:cxnLst>
                <a:cxn ang="0">
                  <a:pos x="T0" y="T1"/>
                </a:cxn>
                <a:cxn ang="0">
                  <a:pos x="T2" y="T3"/>
                </a:cxn>
                <a:cxn ang="0">
                  <a:pos x="T4" y="T5"/>
                </a:cxn>
                <a:cxn ang="0">
                  <a:pos x="T6" y="T7"/>
                </a:cxn>
                <a:cxn ang="0">
                  <a:pos x="T8" y="T9"/>
                </a:cxn>
              </a:cxnLst>
              <a:rect l="0" t="0" r="r" b="b"/>
              <a:pathLst>
                <a:path w="715" h="714">
                  <a:moveTo>
                    <a:pt x="587" y="127"/>
                  </a:moveTo>
                  <a:cubicBezTo>
                    <a:pt x="715" y="254"/>
                    <a:pt x="715" y="460"/>
                    <a:pt x="587" y="587"/>
                  </a:cubicBezTo>
                  <a:cubicBezTo>
                    <a:pt x="460" y="714"/>
                    <a:pt x="254" y="714"/>
                    <a:pt x="127" y="587"/>
                  </a:cubicBezTo>
                  <a:cubicBezTo>
                    <a:pt x="0" y="460"/>
                    <a:pt x="0" y="254"/>
                    <a:pt x="127" y="127"/>
                  </a:cubicBezTo>
                  <a:cubicBezTo>
                    <a:pt x="254" y="0"/>
                    <a:pt x="460" y="0"/>
                    <a:pt x="587" y="127"/>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8" name="Line 16"/>
            <p:cNvSpPr>
              <a:spLocks noChangeShapeType="1"/>
            </p:cNvSpPr>
            <p:nvPr/>
          </p:nvSpPr>
          <p:spPr bwMode="auto">
            <a:xfrm flipV="1">
              <a:off x="4534694" y="2122488"/>
              <a:ext cx="3161507" cy="3162300"/>
            </a:xfrm>
            <a:prstGeom prst="line">
              <a:avLst/>
            </a:prstGeom>
            <a:noFill/>
            <a:ln w="12700" cap="flat">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9" name="Oval 17"/>
            <p:cNvSpPr>
              <a:spLocks noChangeArrowheads="1"/>
            </p:cNvSpPr>
            <p:nvPr/>
          </p:nvSpPr>
          <p:spPr bwMode="auto">
            <a:xfrm>
              <a:off x="7180263" y="1606550"/>
              <a:ext cx="1031082" cy="1033463"/>
            </a:xfrm>
            <a:prstGeom prst="ellipse">
              <a:avLst/>
            </a:prstGeom>
            <a:solidFill>
              <a:schemeClr val="accent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0" name="Oval 18"/>
            <p:cNvSpPr>
              <a:spLocks noChangeArrowheads="1"/>
            </p:cNvSpPr>
            <p:nvPr/>
          </p:nvSpPr>
          <p:spPr bwMode="auto">
            <a:xfrm>
              <a:off x="4007644" y="4779963"/>
              <a:ext cx="1032669" cy="1031876"/>
            </a:xfrm>
            <a:prstGeom prst="ellipse">
              <a:avLst/>
            </a:prstGeom>
            <a:solidFill>
              <a:schemeClr val="bg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1" name="Oval 19"/>
            <p:cNvSpPr>
              <a:spLocks noChangeArrowheads="1"/>
            </p:cNvSpPr>
            <p:nvPr/>
          </p:nvSpPr>
          <p:spPr bwMode="auto">
            <a:xfrm>
              <a:off x="5159375" y="2760663"/>
              <a:ext cx="1900238" cy="189865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41" name="Oval 39"/>
            <p:cNvSpPr>
              <a:spLocks noChangeArrowheads="1"/>
            </p:cNvSpPr>
            <p:nvPr/>
          </p:nvSpPr>
          <p:spPr bwMode="auto">
            <a:xfrm>
              <a:off x="5292725" y="2884488"/>
              <a:ext cx="1649413" cy="1649413"/>
            </a:xfrm>
            <a:prstGeom prst="ellipse">
              <a:avLst/>
            </a:prstGeom>
            <a:noFill/>
            <a:ln w="9525" cap="flat">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1" name="Oval 11"/>
            <p:cNvSpPr>
              <a:spLocks noChangeArrowheads="1"/>
            </p:cNvSpPr>
            <p:nvPr/>
          </p:nvSpPr>
          <p:spPr bwMode="auto">
            <a:xfrm>
              <a:off x="7484973" y="5021135"/>
              <a:ext cx="421663" cy="549532"/>
            </a:xfrm>
            <a:custGeom>
              <a:avLst/>
              <a:gdLst>
                <a:gd name="connsiteX0" fmla="*/ 192241 w 462838"/>
                <a:gd name="connsiteY0" fmla="*/ 447667 h 603193"/>
                <a:gd name="connsiteX1" fmla="*/ 350547 w 462838"/>
                <a:gd name="connsiteY1" fmla="*/ 447667 h 603193"/>
                <a:gd name="connsiteX2" fmla="*/ 368351 w 462838"/>
                <a:gd name="connsiteY2" fmla="*/ 465414 h 603193"/>
                <a:gd name="connsiteX3" fmla="*/ 350547 w 462838"/>
                <a:gd name="connsiteY3" fmla="*/ 483161 h 603193"/>
                <a:gd name="connsiteX4" fmla="*/ 192241 w 462838"/>
                <a:gd name="connsiteY4" fmla="*/ 483161 h 603193"/>
                <a:gd name="connsiteX5" fmla="*/ 174437 w 462838"/>
                <a:gd name="connsiteY5" fmla="*/ 465414 h 603193"/>
                <a:gd name="connsiteX6" fmla="*/ 192241 w 462838"/>
                <a:gd name="connsiteY6" fmla="*/ 447667 h 603193"/>
                <a:gd name="connsiteX7" fmla="*/ 130898 w 462838"/>
                <a:gd name="connsiteY7" fmla="*/ 446891 h 603193"/>
                <a:gd name="connsiteX8" fmla="*/ 149527 w 462838"/>
                <a:gd name="connsiteY8" fmla="*/ 465485 h 603193"/>
                <a:gd name="connsiteX9" fmla="*/ 130898 w 462838"/>
                <a:gd name="connsiteY9" fmla="*/ 484079 h 603193"/>
                <a:gd name="connsiteX10" fmla="*/ 112269 w 462838"/>
                <a:gd name="connsiteY10" fmla="*/ 465485 h 603193"/>
                <a:gd name="connsiteX11" fmla="*/ 130898 w 462838"/>
                <a:gd name="connsiteY11" fmla="*/ 446891 h 603193"/>
                <a:gd name="connsiteX12" fmla="*/ 192241 w 462838"/>
                <a:gd name="connsiteY12" fmla="*/ 350922 h 603193"/>
                <a:gd name="connsiteX13" fmla="*/ 350547 w 462838"/>
                <a:gd name="connsiteY13" fmla="*/ 350922 h 603193"/>
                <a:gd name="connsiteX14" fmla="*/ 368351 w 462838"/>
                <a:gd name="connsiteY14" fmla="*/ 368705 h 603193"/>
                <a:gd name="connsiteX15" fmla="*/ 350547 w 462838"/>
                <a:gd name="connsiteY15" fmla="*/ 386487 h 603193"/>
                <a:gd name="connsiteX16" fmla="*/ 192241 w 462838"/>
                <a:gd name="connsiteY16" fmla="*/ 386487 h 603193"/>
                <a:gd name="connsiteX17" fmla="*/ 174437 w 462838"/>
                <a:gd name="connsiteY17" fmla="*/ 368705 h 603193"/>
                <a:gd name="connsiteX18" fmla="*/ 192241 w 462838"/>
                <a:gd name="connsiteY18" fmla="*/ 350922 h 603193"/>
                <a:gd name="connsiteX19" fmla="*/ 130898 w 462838"/>
                <a:gd name="connsiteY19" fmla="*/ 350145 h 603193"/>
                <a:gd name="connsiteX20" fmla="*/ 149527 w 462838"/>
                <a:gd name="connsiteY20" fmla="*/ 368669 h 603193"/>
                <a:gd name="connsiteX21" fmla="*/ 130898 w 462838"/>
                <a:gd name="connsiteY21" fmla="*/ 387193 h 603193"/>
                <a:gd name="connsiteX22" fmla="*/ 112269 w 462838"/>
                <a:gd name="connsiteY22" fmla="*/ 368669 h 603193"/>
                <a:gd name="connsiteX23" fmla="*/ 130898 w 462838"/>
                <a:gd name="connsiteY23" fmla="*/ 350145 h 603193"/>
                <a:gd name="connsiteX24" fmla="*/ 192241 w 462838"/>
                <a:gd name="connsiteY24" fmla="*/ 254177 h 603193"/>
                <a:gd name="connsiteX25" fmla="*/ 350547 w 462838"/>
                <a:gd name="connsiteY25" fmla="*/ 254177 h 603193"/>
                <a:gd name="connsiteX26" fmla="*/ 368351 w 462838"/>
                <a:gd name="connsiteY26" fmla="*/ 271960 h 603193"/>
                <a:gd name="connsiteX27" fmla="*/ 350547 w 462838"/>
                <a:gd name="connsiteY27" fmla="*/ 289742 h 603193"/>
                <a:gd name="connsiteX28" fmla="*/ 192241 w 462838"/>
                <a:gd name="connsiteY28" fmla="*/ 289742 h 603193"/>
                <a:gd name="connsiteX29" fmla="*/ 174437 w 462838"/>
                <a:gd name="connsiteY29" fmla="*/ 271960 h 603193"/>
                <a:gd name="connsiteX30" fmla="*/ 192241 w 462838"/>
                <a:gd name="connsiteY30" fmla="*/ 254177 h 603193"/>
                <a:gd name="connsiteX31" fmla="*/ 130898 w 462838"/>
                <a:gd name="connsiteY31" fmla="*/ 253471 h 603193"/>
                <a:gd name="connsiteX32" fmla="*/ 149527 w 462838"/>
                <a:gd name="connsiteY32" fmla="*/ 271959 h 603193"/>
                <a:gd name="connsiteX33" fmla="*/ 130898 w 462838"/>
                <a:gd name="connsiteY33" fmla="*/ 290447 h 603193"/>
                <a:gd name="connsiteX34" fmla="*/ 112269 w 462838"/>
                <a:gd name="connsiteY34" fmla="*/ 271959 h 603193"/>
                <a:gd name="connsiteX35" fmla="*/ 130898 w 462838"/>
                <a:gd name="connsiteY35" fmla="*/ 253471 h 603193"/>
                <a:gd name="connsiteX36" fmla="*/ 324432 w 462838"/>
                <a:gd name="connsiteY36" fmla="*/ 56735 h 603193"/>
                <a:gd name="connsiteX37" fmla="*/ 324432 w 462838"/>
                <a:gd name="connsiteY37" fmla="*/ 138207 h 603193"/>
                <a:gd name="connsiteX38" fmla="*/ 406022 w 462838"/>
                <a:gd name="connsiteY38" fmla="*/ 138207 h 603193"/>
                <a:gd name="connsiteX39" fmla="*/ 35603 w 462838"/>
                <a:gd name="connsiteY39" fmla="*/ 35552 h 603193"/>
                <a:gd name="connsiteX40" fmla="*/ 35603 w 462838"/>
                <a:gd name="connsiteY40" fmla="*/ 567642 h 603193"/>
                <a:gd name="connsiteX41" fmla="*/ 427235 w 462838"/>
                <a:gd name="connsiteY41" fmla="*/ 567642 h 603193"/>
                <a:gd name="connsiteX42" fmla="*/ 427235 w 462838"/>
                <a:gd name="connsiteY42" fmla="*/ 173759 h 603193"/>
                <a:gd name="connsiteX43" fmla="*/ 306630 w 462838"/>
                <a:gd name="connsiteY43" fmla="*/ 173759 h 603193"/>
                <a:gd name="connsiteX44" fmla="*/ 288829 w 462838"/>
                <a:gd name="connsiteY44" fmla="*/ 155983 h 603193"/>
                <a:gd name="connsiteX45" fmla="*/ 288829 w 462838"/>
                <a:gd name="connsiteY45" fmla="*/ 35552 h 603193"/>
                <a:gd name="connsiteX46" fmla="*/ 17802 w 462838"/>
                <a:gd name="connsiteY46" fmla="*/ 0 h 603193"/>
                <a:gd name="connsiteX47" fmla="*/ 310636 w 462838"/>
                <a:gd name="connsiteY47" fmla="*/ 0 h 603193"/>
                <a:gd name="connsiteX48" fmla="*/ 323245 w 462838"/>
                <a:gd name="connsiteY48" fmla="*/ 5185 h 603193"/>
                <a:gd name="connsiteX49" fmla="*/ 457646 w 462838"/>
                <a:gd name="connsiteY49" fmla="*/ 139540 h 603193"/>
                <a:gd name="connsiteX50" fmla="*/ 462838 w 462838"/>
                <a:gd name="connsiteY50" fmla="*/ 151984 h 603193"/>
                <a:gd name="connsiteX51" fmla="*/ 462838 w 462838"/>
                <a:gd name="connsiteY51" fmla="*/ 585417 h 603193"/>
                <a:gd name="connsiteX52" fmla="*/ 445037 w 462838"/>
                <a:gd name="connsiteY52" fmla="*/ 603193 h 603193"/>
                <a:gd name="connsiteX53" fmla="*/ 17802 w 462838"/>
                <a:gd name="connsiteY53" fmla="*/ 603193 h 603193"/>
                <a:gd name="connsiteX54" fmla="*/ 0 w 462838"/>
                <a:gd name="connsiteY54" fmla="*/ 585417 h 603193"/>
                <a:gd name="connsiteX55" fmla="*/ 0 w 462838"/>
                <a:gd name="connsiteY55" fmla="*/ 17776 h 603193"/>
                <a:gd name="connsiteX56" fmla="*/ 17802 w 462838"/>
                <a:gd name="connsiteY56" fmla="*/ 0 h 60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62838" h="603193">
                  <a:moveTo>
                    <a:pt x="192241" y="447667"/>
                  </a:moveTo>
                  <a:lnTo>
                    <a:pt x="350547" y="447667"/>
                  </a:lnTo>
                  <a:cubicBezTo>
                    <a:pt x="360339" y="447667"/>
                    <a:pt x="368351" y="455653"/>
                    <a:pt x="368351" y="465414"/>
                  </a:cubicBezTo>
                  <a:cubicBezTo>
                    <a:pt x="368351" y="475323"/>
                    <a:pt x="360339" y="483161"/>
                    <a:pt x="350547" y="483161"/>
                  </a:cubicBezTo>
                  <a:lnTo>
                    <a:pt x="192241" y="483161"/>
                  </a:lnTo>
                  <a:cubicBezTo>
                    <a:pt x="182449" y="483161"/>
                    <a:pt x="174437" y="475323"/>
                    <a:pt x="174437" y="465414"/>
                  </a:cubicBezTo>
                  <a:cubicBezTo>
                    <a:pt x="174437" y="455653"/>
                    <a:pt x="182449" y="447667"/>
                    <a:pt x="192241" y="447667"/>
                  </a:cubicBezTo>
                  <a:close/>
                  <a:moveTo>
                    <a:pt x="130898" y="446891"/>
                  </a:moveTo>
                  <a:cubicBezTo>
                    <a:pt x="141187" y="446891"/>
                    <a:pt x="149527" y="455216"/>
                    <a:pt x="149527" y="465485"/>
                  </a:cubicBezTo>
                  <a:cubicBezTo>
                    <a:pt x="149527" y="475754"/>
                    <a:pt x="141187" y="484079"/>
                    <a:pt x="130898" y="484079"/>
                  </a:cubicBezTo>
                  <a:cubicBezTo>
                    <a:pt x="120609" y="484079"/>
                    <a:pt x="112269" y="475754"/>
                    <a:pt x="112269" y="465485"/>
                  </a:cubicBezTo>
                  <a:cubicBezTo>
                    <a:pt x="112269" y="455216"/>
                    <a:pt x="120609" y="446891"/>
                    <a:pt x="130898" y="446891"/>
                  </a:cubicBezTo>
                  <a:close/>
                  <a:moveTo>
                    <a:pt x="192241" y="350922"/>
                  </a:moveTo>
                  <a:lnTo>
                    <a:pt x="350547" y="350922"/>
                  </a:lnTo>
                  <a:cubicBezTo>
                    <a:pt x="360339" y="350922"/>
                    <a:pt x="368351" y="358924"/>
                    <a:pt x="368351" y="368705"/>
                  </a:cubicBezTo>
                  <a:cubicBezTo>
                    <a:pt x="368351" y="378485"/>
                    <a:pt x="360339" y="386487"/>
                    <a:pt x="350547" y="386487"/>
                  </a:cubicBezTo>
                  <a:lnTo>
                    <a:pt x="192241" y="386487"/>
                  </a:lnTo>
                  <a:cubicBezTo>
                    <a:pt x="182449" y="386487"/>
                    <a:pt x="174437" y="378485"/>
                    <a:pt x="174437" y="368705"/>
                  </a:cubicBezTo>
                  <a:cubicBezTo>
                    <a:pt x="174437" y="358924"/>
                    <a:pt x="182449" y="350922"/>
                    <a:pt x="192241" y="350922"/>
                  </a:cubicBezTo>
                  <a:close/>
                  <a:moveTo>
                    <a:pt x="130898" y="350145"/>
                  </a:moveTo>
                  <a:cubicBezTo>
                    <a:pt x="141187" y="350145"/>
                    <a:pt x="149527" y="358438"/>
                    <a:pt x="149527" y="368669"/>
                  </a:cubicBezTo>
                  <a:cubicBezTo>
                    <a:pt x="149527" y="378900"/>
                    <a:pt x="141187" y="387193"/>
                    <a:pt x="130898" y="387193"/>
                  </a:cubicBezTo>
                  <a:cubicBezTo>
                    <a:pt x="120609" y="387193"/>
                    <a:pt x="112269" y="378900"/>
                    <a:pt x="112269" y="368669"/>
                  </a:cubicBezTo>
                  <a:cubicBezTo>
                    <a:pt x="112269" y="358438"/>
                    <a:pt x="120609" y="350145"/>
                    <a:pt x="130898" y="350145"/>
                  </a:cubicBezTo>
                  <a:close/>
                  <a:moveTo>
                    <a:pt x="192241" y="254177"/>
                  </a:moveTo>
                  <a:lnTo>
                    <a:pt x="350547" y="254177"/>
                  </a:lnTo>
                  <a:cubicBezTo>
                    <a:pt x="360339" y="254177"/>
                    <a:pt x="368351" y="262179"/>
                    <a:pt x="368351" y="271960"/>
                  </a:cubicBezTo>
                  <a:cubicBezTo>
                    <a:pt x="368351" y="281740"/>
                    <a:pt x="360339" y="289742"/>
                    <a:pt x="350547" y="289742"/>
                  </a:cubicBezTo>
                  <a:lnTo>
                    <a:pt x="192241" y="289742"/>
                  </a:lnTo>
                  <a:cubicBezTo>
                    <a:pt x="182449" y="289742"/>
                    <a:pt x="174437" y="281740"/>
                    <a:pt x="174437" y="271960"/>
                  </a:cubicBezTo>
                  <a:cubicBezTo>
                    <a:pt x="174437" y="262179"/>
                    <a:pt x="182449" y="254177"/>
                    <a:pt x="192241" y="254177"/>
                  </a:cubicBezTo>
                  <a:close/>
                  <a:moveTo>
                    <a:pt x="130898" y="253471"/>
                  </a:moveTo>
                  <a:cubicBezTo>
                    <a:pt x="141187" y="253471"/>
                    <a:pt x="149527" y="261748"/>
                    <a:pt x="149527" y="271959"/>
                  </a:cubicBezTo>
                  <a:cubicBezTo>
                    <a:pt x="149527" y="282170"/>
                    <a:pt x="141187" y="290447"/>
                    <a:pt x="130898" y="290447"/>
                  </a:cubicBezTo>
                  <a:cubicBezTo>
                    <a:pt x="120609" y="290447"/>
                    <a:pt x="112269" y="282170"/>
                    <a:pt x="112269" y="271959"/>
                  </a:cubicBezTo>
                  <a:cubicBezTo>
                    <a:pt x="112269" y="261748"/>
                    <a:pt x="120609" y="253471"/>
                    <a:pt x="130898" y="253471"/>
                  </a:cubicBezTo>
                  <a:close/>
                  <a:moveTo>
                    <a:pt x="324432" y="56735"/>
                  </a:moveTo>
                  <a:lnTo>
                    <a:pt x="324432" y="138207"/>
                  </a:lnTo>
                  <a:lnTo>
                    <a:pt x="406022" y="138207"/>
                  </a:lnTo>
                  <a:close/>
                  <a:moveTo>
                    <a:pt x="35603" y="35552"/>
                  </a:moveTo>
                  <a:lnTo>
                    <a:pt x="35603" y="567642"/>
                  </a:lnTo>
                  <a:lnTo>
                    <a:pt x="427235" y="567642"/>
                  </a:lnTo>
                  <a:lnTo>
                    <a:pt x="427235" y="173759"/>
                  </a:lnTo>
                  <a:lnTo>
                    <a:pt x="306630" y="173759"/>
                  </a:lnTo>
                  <a:cubicBezTo>
                    <a:pt x="296840" y="173759"/>
                    <a:pt x="288829" y="165760"/>
                    <a:pt x="288829" y="155983"/>
                  </a:cubicBezTo>
                  <a:lnTo>
                    <a:pt x="288829" y="35552"/>
                  </a:lnTo>
                  <a:close/>
                  <a:moveTo>
                    <a:pt x="17802" y="0"/>
                  </a:moveTo>
                  <a:lnTo>
                    <a:pt x="310636" y="0"/>
                  </a:lnTo>
                  <a:cubicBezTo>
                    <a:pt x="315383" y="0"/>
                    <a:pt x="319833" y="1926"/>
                    <a:pt x="323245" y="5185"/>
                  </a:cubicBezTo>
                  <a:lnTo>
                    <a:pt x="457646" y="139540"/>
                  </a:lnTo>
                  <a:cubicBezTo>
                    <a:pt x="460910" y="142799"/>
                    <a:pt x="462838" y="147391"/>
                    <a:pt x="462838" y="151984"/>
                  </a:cubicBezTo>
                  <a:lnTo>
                    <a:pt x="462838" y="585417"/>
                  </a:lnTo>
                  <a:cubicBezTo>
                    <a:pt x="462838" y="595194"/>
                    <a:pt x="454827" y="603193"/>
                    <a:pt x="445037" y="603193"/>
                  </a:cubicBezTo>
                  <a:lnTo>
                    <a:pt x="17802" y="603193"/>
                  </a:lnTo>
                  <a:cubicBezTo>
                    <a:pt x="8011" y="603193"/>
                    <a:pt x="0" y="595194"/>
                    <a:pt x="0" y="585417"/>
                  </a:cubicBezTo>
                  <a:lnTo>
                    <a:pt x="0" y="17776"/>
                  </a:lnTo>
                  <a:cubicBezTo>
                    <a:pt x="0" y="7999"/>
                    <a:pt x="8011" y="0"/>
                    <a:pt x="17802" y="0"/>
                  </a:cubicBez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8" name="Oval 12"/>
            <p:cNvSpPr>
              <a:spLocks noChangeArrowheads="1"/>
            </p:cNvSpPr>
            <p:nvPr/>
          </p:nvSpPr>
          <p:spPr bwMode="auto">
            <a:xfrm>
              <a:off x="4248790" y="1860586"/>
              <a:ext cx="550378" cy="525391"/>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0" name="Freeform 14"/>
            <p:cNvSpPr>
              <a:spLocks/>
            </p:cNvSpPr>
            <p:nvPr/>
          </p:nvSpPr>
          <p:spPr bwMode="auto">
            <a:xfrm>
              <a:off x="8050811" y="3408591"/>
              <a:ext cx="603642" cy="602794"/>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2" name="Freeform 15"/>
            <p:cNvSpPr>
              <a:spLocks/>
            </p:cNvSpPr>
            <p:nvPr/>
          </p:nvSpPr>
          <p:spPr bwMode="auto">
            <a:xfrm>
              <a:off x="3564908" y="3408201"/>
              <a:ext cx="604486" cy="603573"/>
            </a:xfrm>
            <a:custGeom>
              <a:avLst/>
              <a:gdLst>
                <a:gd name="connsiteX0" fmla="*/ 486022 w 607639"/>
                <a:gd name="connsiteY0" fmla="*/ 444891 h 606722"/>
                <a:gd name="connsiteX1" fmla="*/ 445525 w 607639"/>
                <a:gd name="connsiteY1" fmla="*/ 485331 h 606722"/>
                <a:gd name="connsiteX2" fmla="*/ 486022 w 607639"/>
                <a:gd name="connsiteY2" fmla="*/ 525771 h 606722"/>
                <a:gd name="connsiteX3" fmla="*/ 526519 w 607639"/>
                <a:gd name="connsiteY3" fmla="*/ 485331 h 606722"/>
                <a:gd name="connsiteX4" fmla="*/ 486022 w 607639"/>
                <a:gd name="connsiteY4" fmla="*/ 444891 h 606722"/>
                <a:gd name="connsiteX5" fmla="*/ 303740 w 607639"/>
                <a:gd name="connsiteY5" fmla="*/ 444891 h 606722"/>
                <a:gd name="connsiteX6" fmla="*/ 263243 w 607639"/>
                <a:gd name="connsiteY6" fmla="*/ 485331 h 606722"/>
                <a:gd name="connsiteX7" fmla="*/ 303740 w 607639"/>
                <a:gd name="connsiteY7" fmla="*/ 525771 h 606722"/>
                <a:gd name="connsiteX8" fmla="*/ 344237 w 607639"/>
                <a:gd name="connsiteY8" fmla="*/ 485331 h 606722"/>
                <a:gd name="connsiteX9" fmla="*/ 303740 w 607639"/>
                <a:gd name="connsiteY9" fmla="*/ 444891 h 606722"/>
                <a:gd name="connsiteX10" fmla="*/ 121458 w 607639"/>
                <a:gd name="connsiteY10" fmla="*/ 444891 h 606722"/>
                <a:gd name="connsiteX11" fmla="*/ 80961 w 607639"/>
                <a:gd name="connsiteY11" fmla="*/ 485331 h 606722"/>
                <a:gd name="connsiteX12" fmla="*/ 121458 w 607639"/>
                <a:gd name="connsiteY12" fmla="*/ 525771 h 606722"/>
                <a:gd name="connsiteX13" fmla="*/ 161956 w 607639"/>
                <a:gd name="connsiteY13" fmla="*/ 485331 h 606722"/>
                <a:gd name="connsiteX14" fmla="*/ 121458 w 607639"/>
                <a:gd name="connsiteY14" fmla="*/ 444891 h 606722"/>
                <a:gd name="connsiteX15" fmla="*/ 303740 w 607639"/>
                <a:gd name="connsiteY15" fmla="*/ 202252 h 606722"/>
                <a:gd name="connsiteX16" fmla="*/ 263243 w 607639"/>
                <a:gd name="connsiteY16" fmla="*/ 242692 h 606722"/>
                <a:gd name="connsiteX17" fmla="*/ 303740 w 607639"/>
                <a:gd name="connsiteY17" fmla="*/ 283132 h 606722"/>
                <a:gd name="connsiteX18" fmla="*/ 344237 w 607639"/>
                <a:gd name="connsiteY18" fmla="*/ 242692 h 606722"/>
                <a:gd name="connsiteX19" fmla="*/ 303740 w 607639"/>
                <a:gd name="connsiteY19" fmla="*/ 202252 h 606722"/>
                <a:gd name="connsiteX20" fmla="*/ 303740 w 607639"/>
                <a:gd name="connsiteY20" fmla="*/ 181988 h 606722"/>
                <a:gd name="connsiteX21" fmla="*/ 364530 w 607639"/>
                <a:gd name="connsiteY21" fmla="*/ 242692 h 606722"/>
                <a:gd name="connsiteX22" fmla="*/ 313887 w 607639"/>
                <a:gd name="connsiteY22" fmla="*/ 302507 h 606722"/>
                <a:gd name="connsiteX23" fmla="*/ 313887 w 607639"/>
                <a:gd name="connsiteY23" fmla="*/ 343747 h 606722"/>
                <a:gd name="connsiteX24" fmla="*/ 496169 w 607639"/>
                <a:gd name="connsiteY24" fmla="*/ 343747 h 606722"/>
                <a:gd name="connsiteX25" fmla="*/ 496169 w 607639"/>
                <a:gd name="connsiteY25" fmla="*/ 425516 h 606722"/>
                <a:gd name="connsiteX26" fmla="*/ 546812 w 607639"/>
                <a:gd name="connsiteY26" fmla="*/ 485331 h 606722"/>
                <a:gd name="connsiteX27" fmla="*/ 486022 w 607639"/>
                <a:gd name="connsiteY27" fmla="*/ 546035 h 606722"/>
                <a:gd name="connsiteX28" fmla="*/ 425321 w 607639"/>
                <a:gd name="connsiteY28" fmla="*/ 485331 h 606722"/>
                <a:gd name="connsiteX29" fmla="*/ 475964 w 607639"/>
                <a:gd name="connsiteY29" fmla="*/ 425516 h 606722"/>
                <a:gd name="connsiteX30" fmla="*/ 475964 w 607639"/>
                <a:gd name="connsiteY30" fmla="*/ 364012 h 606722"/>
                <a:gd name="connsiteX31" fmla="*/ 313887 w 607639"/>
                <a:gd name="connsiteY31" fmla="*/ 364012 h 606722"/>
                <a:gd name="connsiteX32" fmla="*/ 313887 w 607639"/>
                <a:gd name="connsiteY32" fmla="*/ 425516 h 606722"/>
                <a:gd name="connsiteX33" fmla="*/ 364530 w 607639"/>
                <a:gd name="connsiteY33" fmla="*/ 485331 h 606722"/>
                <a:gd name="connsiteX34" fmla="*/ 303740 w 607639"/>
                <a:gd name="connsiteY34" fmla="*/ 546035 h 606722"/>
                <a:gd name="connsiteX35" fmla="*/ 243039 w 607639"/>
                <a:gd name="connsiteY35" fmla="*/ 485331 h 606722"/>
                <a:gd name="connsiteX36" fmla="*/ 293683 w 607639"/>
                <a:gd name="connsiteY36" fmla="*/ 425516 h 606722"/>
                <a:gd name="connsiteX37" fmla="*/ 293683 w 607639"/>
                <a:gd name="connsiteY37" fmla="*/ 364012 h 606722"/>
                <a:gd name="connsiteX38" fmla="*/ 131605 w 607639"/>
                <a:gd name="connsiteY38" fmla="*/ 364012 h 606722"/>
                <a:gd name="connsiteX39" fmla="*/ 131605 w 607639"/>
                <a:gd name="connsiteY39" fmla="*/ 425516 h 606722"/>
                <a:gd name="connsiteX40" fmla="*/ 182249 w 607639"/>
                <a:gd name="connsiteY40" fmla="*/ 485331 h 606722"/>
                <a:gd name="connsiteX41" fmla="*/ 121458 w 607639"/>
                <a:gd name="connsiteY41" fmla="*/ 546035 h 606722"/>
                <a:gd name="connsiteX42" fmla="*/ 60757 w 607639"/>
                <a:gd name="connsiteY42" fmla="*/ 485331 h 606722"/>
                <a:gd name="connsiteX43" fmla="*/ 111401 w 607639"/>
                <a:gd name="connsiteY43" fmla="*/ 425516 h 606722"/>
                <a:gd name="connsiteX44" fmla="*/ 111401 w 607639"/>
                <a:gd name="connsiteY44" fmla="*/ 343747 h 606722"/>
                <a:gd name="connsiteX45" fmla="*/ 293683 w 607639"/>
                <a:gd name="connsiteY45" fmla="*/ 343747 h 606722"/>
                <a:gd name="connsiteX46" fmla="*/ 293683 w 607639"/>
                <a:gd name="connsiteY46" fmla="*/ 302507 h 606722"/>
                <a:gd name="connsiteX47" fmla="*/ 243039 w 607639"/>
                <a:gd name="connsiteY47" fmla="*/ 242692 h 606722"/>
                <a:gd name="connsiteX48" fmla="*/ 303740 w 607639"/>
                <a:gd name="connsiteY48" fmla="*/ 181988 h 606722"/>
                <a:gd name="connsiteX49" fmla="*/ 20293 w 607639"/>
                <a:gd name="connsiteY49" fmla="*/ 141571 h 606722"/>
                <a:gd name="connsiteX50" fmla="*/ 20293 w 607639"/>
                <a:gd name="connsiteY50" fmla="*/ 574373 h 606722"/>
                <a:gd name="connsiteX51" fmla="*/ 32398 w 607639"/>
                <a:gd name="connsiteY51" fmla="*/ 586459 h 606722"/>
                <a:gd name="connsiteX52" fmla="*/ 575241 w 607639"/>
                <a:gd name="connsiteY52" fmla="*/ 586459 h 606722"/>
                <a:gd name="connsiteX53" fmla="*/ 587346 w 607639"/>
                <a:gd name="connsiteY53" fmla="*/ 574373 h 606722"/>
                <a:gd name="connsiteX54" fmla="*/ 587346 w 607639"/>
                <a:gd name="connsiteY54" fmla="*/ 141571 h 606722"/>
                <a:gd name="connsiteX55" fmla="*/ 70839 w 607639"/>
                <a:gd name="connsiteY55" fmla="*/ 50600 h 606722"/>
                <a:gd name="connsiteX56" fmla="*/ 50635 w 607639"/>
                <a:gd name="connsiteY56" fmla="*/ 70768 h 606722"/>
                <a:gd name="connsiteX57" fmla="*/ 70839 w 607639"/>
                <a:gd name="connsiteY57" fmla="*/ 91025 h 606722"/>
                <a:gd name="connsiteX58" fmla="*/ 91131 w 607639"/>
                <a:gd name="connsiteY58" fmla="*/ 70768 h 606722"/>
                <a:gd name="connsiteX59" fmla="*/ 70839 w 607639"/>
                <a:gd name="connsiteY59" fmla="*/ 50600 h 606722"/>
                <a:gd name="connsiteX60" fmla="*/ 253110 w 607639"/>
                <a:gd name="connsiteY60" fmla="*/ 50547 h 606722"/>
                <a:gd name="connsiteX61" fmla="*/ 232906 w 607639"/>
                <a:gd name="connsiteY61" fmla="*/ 70733 h 606722"/>
                <a:gd name="connsiteX62" fmla="*/ 253110 w 607639"/>
                <a:gd name="connsiteY62" fmla="*/ 91008 h 606722"/>
                <a:gd name="connsiteX63" fmla="*/ 273402 w 607639"/>
                <a:gd name="connsiteY63" fmla="*/ 70733 h 606722"/>
                <a:gd name="connsiteX64" fmla="*/ 253110 w 607639"/>
                <a:gd name="connsiteY64" fmla="*/ 50547 h 606722"/>
                <a:gd name="connsiteX65" fmla="*/ 162010 w 607639"/>
                <a:gd name="connsiteY65" fmla="*/ 50547 h 606722"/>
                <a:gd name="connsiteX66" fmla="*/ 141806 w 607639"/>
                <a:gd name="connsiteY66" fmla="*/ 70733 h 606722"/>
                <a:gd name="connsiteX67" fmla="*/ 162010 w 607639"/>
                <a:gd name="connsiteY67" fmla="*/ 91008 h 606722"/>
                <a:gd name="connsiteX68" fmla="*/ 182302 w 607639"/>
                <a:gd name="connsiteY68" fmla="*/ 70733 h 606722"/>
                <a:gd name="connsiteX69" fmla="*/ 162010 w 607639"/>
                <a:gd name="connsiteY69" fmla="*/ 50547 h 606722"/>
                <a:gd name="connsiteX70" fmla="*/ 70839 w 607639"/>
                <a:gd name="connsiteY70" fmla="*/ 30343 h 606722"/>
                <a:gd name="connsiteX71" fmla="*/ 111423 w 607639"/>
                <a:gd name="connsiteY71" fmla="*/ 70768 h 606722"/>
                <a:gd name="connsiteX72" fmla="*/ 70839 w 607639"/>
                <a:gd name="connsiteY72" fmla="*/ 111282 h 606722"/>
                <a:gd name="connsiteX73" fmla="*/ 30343 w 607639"/>
                <a:gd name="connsiteY73" fmla="*/ 70768 h 606722"/>
                <a:gd name="connsiteX74" fmla="*/ 70839 w 607639"/>
                <a:gd name="connsiteY74" fmla="*/ 30343 h 606722"/>
                <a:gd name="connsiteX75" fmla="*/ 253110 w 607639"/>
                <a:gd name="connsiteY75" fmla="*/ 30273 h 606722"/>
                <a:gd name="connsiteX76" fmla="*/ 293694 w 607639"/>
                <a:gd name="connsiteY76" fmla="*/ 70733 h 606722"/>
                <a:gd name="connsiteX77" fmla="*/ 253110 w 607639"/>
                <a:gd name="connsiteY77" fmla="*/ 111282 h 606722"/>
                <a:gd name="connsiteX78" fmla="*/ 212614 w 607639"/>
                <a:gd name="connsiteY78" fmla="*/ 70733 h 606722"/>
                <a:gd name="connsiteX79" fmla="*/ 253110 w 607639"/>
                <a:gd name="connsiteY79" fmla="*/ 30273 h 606722"/>
                <a:gd name="connsiteX80" fmla="*/ 162010 w 607639"/>
                <a:gd name="connsiteY80" fmla="*/ 30273 h 606722"/>
                <a:gd name="connsiteX81" fmla="*/ 202594 w 607639"/>
                <a:gd name="connsiteY81" fmla="*/ 70733 h 606722"/>
                <a:gd name="connsiteX82" fmla="*/ 162010 w 607639"/>
                <a:gd name="connsiteY82" fmla="*/ 111282 h 606722"/>
                <a:gd name="connsiteX83" fmla="*/ 121514 w 607639"/>
                <a:gd name="connsiteY83" fmla="*/ 70733 h 606722"/>
                <a:gd name="connsiteX84" fmla="*/ 162010 w 607639"/>
                <a:gd name="connsiteY84" fmla="*/ 30273 h 606722"/>
                <a:gd name="connsiteX85" fmla="*/ 29371 w 607639"/>
                <a:gd name="connsiteY85" fmla="*/ 20263 h 606722"/>
                <a:gd name="connsiteX86" fmla="*/ 20293 w 607639"/>
                <a:gd name="connsiteY86" fmla="*/ 29327 h 606722"/>
                <a:gd name="connsiteX87" fmla="*/ 20293 w 607639"/>
                <a:gd name="connsiteY87" fmla="*/ 121309 h 606722"/>
                <a:gd name="connsiteX88" fmla="*/ 587346 w 607639"/>
                <a:gd name="connsiteY88" fmla="*/ 121309 h 606722"/>
                <a:gd name="connsiteX89" fmla="*/ 587346 w 607639"/>
                <a:gd name="connsiteY89" fmla="*/ 29327 h 606722"/>
                <a:gd name="connsiteX90" fmla="*/ 578267 w 607639"/>
                <a:gd name="connsiteY90" fmla="*/ 20263 h 606722"/>
                <a:gd name="connsiteX91" fmla="*/ 29371 w 607639"/>
                <a:gd name="connsiteY91" fmla="*/ 0 h 606722"/>
                <a:gd name="connsiteX92" fmla="*/ 579247 w 607639"/>
                <a:gd name="connsiteY92" fmla="*/ 0 h 606722"/>
                <a:gd name="connsiteX93" fmla="*/ 607639 w 607639"/>
                <a:gd name="connsiteY93" fmla="*/ 29327 h 606722"/>
                <a:gd name="connsiteX94" fmla="*/ 607639 w 607639"/>
                <a:gd name="connsiteY94" fmla="*/ 121309 h 606722"/>
                <a:gd name="connsiteX95" fmla="*/ 607639 w 607639"/>
                <a:gd name="connsiteY95" fmla="*/ 141571 h 606722"/>
                <a:gd name="connsiteX96" fmla="*/ 607639 w 607639"/>
                <a:gd name="connsiteY96" fmla="*/ 574373 h 606722"/>
                <a:gd name="connsiteX97" fmla="*/ 575241 w 607639"/>
                <a:gd name="connsiteY97" fmla="*/ 606722 h 606722"/>
                <a:gd name="connsiteX98" fmla="*/ 32398 w 607639"/>
                <a:gd name="connsiteY98" fmla="*/ 606722 h 606722"/>
                <a:gd name="connsiteX99" fmla="*/ 0 w 607639"/>
                <a:gd name="connsiteY99" fmla="*/ 574373 h 606722"/>
                <a:gd name="connsiteX100" fmla="*/ 0 w 607639"/>
                <a:gd name="connsiteY100" fmla="*/ 141571 h 606722"/>
                <a:gd name="connsiteX101" fmla="*/ 0 w 607639"/>
                <a:gd name="connsiteY101" fmla="*/ 121309 h 606722"/>
                <a:gd name="connsiteX102" fmla="*/ 0 w 607639"/>
                <a:gd name="connsiteY102" fmla="*/ 29327 h 606722"/>
                <a:gd name="connsiteX103" fmla="*/ 29371 w 607639"/>
                <a:gd name="connsiteY10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606722">
                  <a:moveTo>
                    <a:pt x="486022" y="444891"/>
                  </a:moveTo>
                  <a:cubicBezTo>
                    <a:pt x="463771" y="444891"/>
                    <a:pt x="445525" y="463111"/>
                    <a:pt x="445525" y="485331"/>
                  </a:cubicBezTo>
                  <a:cubicBezTo>
                    <a:pt x="445525" y="507639"/>
                    <a:pt x="463771" y="525771"/>
                    <a:pt x="486022" y="525771"/>
                  </a:cubicBezTo>
                  <a:cubicBezTo>
                    <a:pt x="508362" y="525771"/>
                    <a:pt x="526519" y="507639"/>
                    <a:pt x="526519" y="485331"/>
                  </a:cubicBezTo>
                  <a:cubicBezTo>
                    <a:pt x="526519" y="463111"/>
                    <a:pt x="508362" y="444891"/>
                    <a:pt x="486022" y="444891"/>
                  </a:cubicBezTo>
                  <a:close/>
                  <a:moveTo>
                    <a:pt x="303740" y="444891"/>
                  </a:moveTo>
                  <a:cubicBezTo>
                    <a:pt x="281489" y="444891"/>
                    <a:pt x="263243" y="463111"/>
                    <a:pt x="263243" y="485331"/>
                  </a:cubicBezTo>
                  <a:cubicBezTo>
                    <a:pt x="263243" y="507639"/>
                    <a:pt x="281489" y="525771"/>
                    <a:pt x="303740" y="525771"/>
                  </a:cubicBezTo>
                  <a:cubicBezTo>
                    <a:pt x="326080" y="525771"/>
                    <a:pt x="344237" y="507639"/>
                    <a:pt x="344237" y="485331"/>
                  </a:cubicBezTo>
                  <a:cubicBezTo>
                    <a:pt x="344237" y="463111"/>
                    <a:pt x="326080" y="444891"/>
                    <a:pt x="303740" y="444891"/>
                  </a:cubicBezTo>
                  <a:close/>
                  <a:moveTo>
                    <a:pt x="121458" y="444891"/>
                  </a:moveTo>
                  <a:cubicBezTo>
                    <a:pt x="99207" y="444891"/>
                    <a:pt x="80961" y="463111"/>
                    <a:pt x="80961" y="485331"/>
                  </a:cubicBezTo>
                  <a:cubicBezTo>
                    <a:pt x="80961" y="507639"/>
                    <a:pt x="99207" y="525771"/>
                    <a:pt x="121458" y="525771"/>
                  </a:cubicBezTo>
                  <a:cubicBezTo>
                    <a:pt x="143799" y="525771"/>
                    <a:pt x="161956" y="507639"/>
                    <a:pt x="161956" y="485331"/>
                  </a:cubicBezTo>
                  <a:cubicBezTo>
                    <a:pt x="161956" y="463111"/>
                    <a:pt x="143799" y="444891"/>
                    <a:pt x="121458" y="444891"/>
                  </a:cubicBezTo>
                  <a:close/>
                  <a:moveTo>
                    <a:pt x="303740" y="202252"/>
                  </a:moveTo>
                  <a:cubicBezTo>
                    <a:pt x="281489" y="202252"/>
                    <a:pt x="263243" y="220384"/>
                    <a:pt x="263243" y="242692"/>
                  </a:cubicBezTo>
                  <a:cubicBezTo>
                    <a:pt x="263243" y="264912"/>
                    <a:pt x="281489" y="283132"/>
                    <a:pt x="303740" y="283132"/>
                  </a:cubicBezTo>
                  <a:cubicBezTo>
                    <a:pt x="326080" y="283132"/>
                    <a:pt x="344237" y="264912"/>
                    <a:pt x="344237" y="242692"/>
                  </a:cubicBezTo>
                  <a:cubicBezTo>
                    <a:pt x="344237" y="220384"/>
                    <a:pt x="326080" y="202252"/>
                    <a:pt x="303740" y="202252"/>
                  </a:cubicBezTo>
                  <a:close/>
                  <a:moveTo>
                    <a:pt x="303740" y="181988"/>
                  </a:moveTo>
                  <a:cubicBezTo>
                    <a:pt x="337206" y="181988"/>
                    <a:pt x="364530" y="209274"/>
                    <a:pt x="364530" y="242692"/>
                  </a:cubicBezTo>
                  <a:cubicBezTo>
                    <a:pt x="364530" y="272555"/>
                    <a:pt x="342546" y="297619"/>
                    <a:pt x="313887" y="302507"/>
                  </a:cubicBezTo>
                  <a:lnTo>
                    <a:pt x="313887" y="343747"/>
                  </a:lnTo>
                  <a:lnTo>
                    <a:pt x="496169" y="343747"/>
                  </a:lnTo>
                  <a:lnTo>
                    <a:pt x="496169" y="425516"/>
                  </a:lnTo>
                  <a:cubicBezTo>
                    <a:pt x="524828" y="430404"/>
                    <a:pt x="546812" y="455468"/>
                    <a:pt x="546812" y="485331"/>
                  </a:cubicBezTo>
                  <a:cubicBezTo>
                    <a:pt x="546812" y="518749"/>
                    <a:pt x="519488" y="546035"/>
                    <a:pt x="486022" y="546035"/>
                  </a:cubicBezTo>
                  <a:cubicBezTo>
                    <a:pt x="452645" y="546035"/>
                    <a:pt x="425321" y="518749"/>
                    <a:pt x="425321" y="485331"/>
                  </a:cubicBezTo>
                  <a:cubicBezTo>
                    <a:pt x="425321" y="455468"/>
                    <a:pt x="447305" y="430404"/>
                    <a:pt x="475964" y="425516"/>
                  </a:cubicBezTo>
                  <a:lnTo>
                    <a:pt x="475964" y="364012"/>
                  </a:lnTo>
                  <a:lnTo>
                    <a:pt x="313887" y="364012"/>
                  </a:lnTo>
                  <a:lnTo>
                    <a:pt x="313887" y="425516"/>
                  </a:lnTo>
                  <a:cubicBezTo>
                    <a:pt x="342546" y="430404"/>
                    <a:pt x="364530" y="455468"/>
                    <a:pt x="364530" y="485331"/>
                  </a:cubicBezTo>
                  <a:cubicBezTo>
                    <a:pt x="364530" y="518749"/>
                    <a:pt x="337206" y="546035"/>
                    <a:pt x="303740" y="546035"/>
                  </a:cubicBezTo>
                  <a:cubicBezTo>
                    <a:pt x="270363" y="546035"/>
                    <a:pt x="243039" y="518749"/>
                    <a:pt x="243039" y="485331"/>
                  </a:cubicBezTo>
                  <a:cubicBezTo>
                    <a:pt x="243039" y="455468"/>
                    <a:pt x="265023" y="430404"/>
                    <a:pt x="293683" y="425516"/>
                  </a:cubicBezTo>
                  <a:lnTo>
                    <a:pt x="293683" y="364012"/>
                  </a:lnTo>
                  <a:lnTo>
                    <a:pt x="131605" y="364012"/>
                  </a:lnTo>
                  <a:lnTo>
                    <a:pt x="131605" y="425516"/>
                  </a:lnTo>
                  <a:cubicBezTo>
                    <a:pt x="160265" y="430404"/>
                    <a:pt x="182249" y="455468"/>
                    <a:pt x="182249" y="485331"/>
                  </a:cubicBezTo>
                  <a:cubicBezTo>
                    <a:pt x="182249" y="518749"/>
                    <a:pt x="154924" y="546035"/>
                    <a:pt x="121458" y="546035"/>
                  </a:cubicBezTo>
                  <a:cubicBezTo>
                    <a:pt x="88082" y="546035"/>
                    <a:pt x="60757" y="518749"/>
                    <a:pt x="60757" y="485331"/>
                  </a:cubicBezTo>
                  <a:cubicBezTo>
                    <a:pt x="60757" y="455468"/>
                    <a:pt x="82741" y="430404"/>
                    <a:pt x="111401" y="425516"/>
                  </a:cubicBezTo>
                  <a:lnTo>
                    <a:pt x="111401" y="343747"/>
                  </a:lnTo>
                  <a:lnTo>
                    <a:pt x="293683" y="343747"/>
                  </a:lnTo>
                  <a:lnTo>
                    <a:pt x="293683" y="302507"/>
                  </a:lnTo>
                  <a:cubicBezTo>
                    <a:pt x="265023" y="297619"/>
                    <a:pt x="243039" y="272555"/>
                    <a:pt x="243039" y="242692"/>
                  </a:cubicBezTo>
                  <a:cubicBezTo>
                    <a:pt x="243039" y="209274"/>
                    <a:pt x="270363" y="181988"/>
                    <a:pt x="303740" y="181988"/>
                  </a:cubicBezTo>
                  <a:close/>
                  <a:moveTo>
                    <a:pt x="20293" y="141571"/>
                  </a:moveTo>
                  <a:lnTo>
                    <a:pt x="20293" y="574373"/>
                  </a:lnTo>
                  <a:cubicBezTo>
                    <a:pt x="20293" y="581394"/>
                    <a:pt x="25277" y="586459"/>
                    <a:pt x="32398" y="586459"/>
                  </a:cubicBezTo>
                  <a:lnTo>
                    <a:pt x="575241" y="586459"/>
                  </a:lnTo>
                  <a:cubicBezTo>
                    <a:pt x="582273" y="586459"/>
                    <a:pt x="587346" y="581394"/>
                    <a:pt x="587346" y="574373"/>
                  </a:cubicBezTo>
                  <a:lnTo>
                    <a:pt x="587346" y="141571"/>
                  </a:lnTo>
                  <a:close/>
                  <a:moveTo>
                    <a:pt x="70839" y="50600"/>
                  </a:moveTo>
                  <a:cubicBezTo>
                    <a:pt x="59713" y="50600"/>
                    <a:pt x="50635" y="59662"/>
                    <a:pt x="50635" y="70768"/>
                  </a:cubicBezTo>
                  <a:cubicBezTo>
                    <a:pt x="50635" y="81963"/>
                    <a:pt x="59713" y="91025"/>
                    <a:pt x="70839" y="91025"/>
                  </a:cubicBezTo>
                  <a:cubicBezTo>
                    <a:pt x="82053" y="91025"/>
                    <a:pt x="91131" y="81963"/>
                    <a:pt x="91131" y="70768"/>
                  </a:cubicBezTo>
                  <a:cubicBezTo>
                    <a:pt x="91131" y="59662"/>
                    <a:pt x="82053" y="50600"/>
                    <a:pt x="70839" y="50600"/>
                  </a:cubicBezTo>
                  <a:close/>
                  <a:moveTo>
                    <a:pt x="253110" y="50547"/>
                  </a:moveTo>
                  <a:cubicBezTo>
                    <a:pt x="241985" y="50547"/>
                    <a:pt x="232906" y="59618"/>
                    <a:pt x="232906" y="70733"/>
                  </a:cubicBezTo>
                  <a:cubicBezTo>
                    <a:pt x="232906" y="81937"/>
                    <a:pt x="241985" y="91008"/>
                    <a:pt x="253110" y="91008"/>
                  </a:cubicBezTo>
                  <a:cubicBezTo>
                    <a:pt x="264324" y="91008"/>
                    <a:pt x="273402" y="81937"/>
                    <a:pt x="273402" y="70733"/>
                  </a:cubicBezTo>
                  <a:cubicBezTo>
                    <a:pt x="273402" y="59618"/>
                    <a:pt x="264324" y="50547"/>
                    <a:pt x="253110" y="50547"/>
                  </a:cubicBezTo>
                  <a:close/>
                  <a:moveTo>
                    <a:pt x="162010" y="50547"/>
                  </a:moveTo>
                  <a:cubicBezTo>
                    <a:pt x="150885" y="50547"/>
                    <a:pt x="141806" y="59618"/>
                    <a:pt x="141806" y="70733"/>
                  </a:cubicBezTo>
                  <a:cubicBezTo>
                    <a:pt x="141806" y="81937"/>
                    <a:pt x="150885" y="91008"/>
                    <a:pt x="162010" y="91008"/>
                  </a:cubicBezTo>
                  <a:cubicBezTo>
                    <a:pt x="173224" y="91008"/>
                    <a:pt x="182302" y="81937"/>
                    <a:pt x="182302" y="70733"/>
                  </a:cubicBezTo>
                  <a:cubicBezTo>
                    <a:pt x="182302" y="59618"/>
                    <a:pt x="173224" y="50547"/>
                    <a:pt x="162010" y="50547"/>
                  </a:cubicBezTo>
                  <a:close/>
                  <a:moveTo>
                    <a:pt x="70839" y="30343"/>
                  </a:moveTo>
                  <a:cubicBezTo>
                    <a:pt x="93178" y="30343"/>
                    <a:pt x="111423" y="48556"/>
                    <a:pt x="111423" y="70768"/>
                  </a:cubicBezTo>
                  <a:cubicBezTo>
                    <a:pt x="111423" y="93069"/>
                    <a:pt x="93178" y="111282"/>
                    <a:pt x="70839" y="111282"/>
                  </a:cubicBezTo>
                  <a:cubicBezTo>
                    <a:pt x="48588" y="111282"/>
                    <a:pt x="30343" y="93069"/>
                    <a:pt x="30343" y="70768"/>
                  </a:cubicBezTo>
                  <a:cubicBezTo>
                    <a:pt x="30343" y="48556"/>
                    <a:pt x="48588" y="30343"/>
                    <a:pt x="70839" y="30343"/>
                  </a:cubicBezTo>
                  <a:close/>
                  <a:moveTo>
                    <a:pt x="253110" y="30273"/>
                  </a:moveTo>
                  <a:cubicBezTo>
                    <a:pt x="275449" y="30273"/>
                    <a:pt x="293694" y="48502"/>
                    <a:pt x="293694" y="70733"/>
                  </a:cubicBezTo>
                  <a:cubicBezTo>
                    <a:pt x="293694" y="93053"/>
                    <a:pt x="275449" y="111282"/>
                    <a:pt x="253110" y="111282"/>
                  </a:cubicBezTo>
                  <a:cubicBezTo>
                    <a:pt x="230859" y="111282"/>
                    <a:pt x="212614" y="93053"/>
                    <a:pt x="212614" y="70733"/>
                  </a:cubicBezTo>
                  <a:cubicBezTo>
                    <a:pt x="212614" y="48502"/>
                    <a:pt x="230859" y="30273"/>
                    <a:pt x="253110" y="30273"/>
                  </a:cubicBezTo>
                  <a:close/>
                  <a:moveTo>
                    <a:pt x="162010" y="30273"/>
                  </a:moveTo>
                  <a:cubicBezTo>
                    <a:pt x="184349" y="30273"/>
                    <a:pt x="202594" y="48502"/>
                    <a:pt x="202594" y="70733"/>
                  </a:cubicBezTo>
                  <a:cubicBezTo>
                    <a:pt x="202594" y="93053"/>
                    <a:pt x="184349" y="111282"/>
                    <a:pt x="162010" y="111282"/>
                  </a:cubicBezTo>
                  <a:cubicBezTo>
                    <a:pt x="139759" y="111282"/>
                    <a:pt x="121514" y="93053"/>
                    <a:pt x="121514" y="70733"/>
                  </a:cubicBezTo>
                  <a:cubicBezTo>
                    <a:pt x="121514" y="48502"/>
                    <a:pt x="139759" y="30273"/>
                    <a:pt x="162010" y="30273"/>
                  </a:cubicBezTo>
                  <a:close/>
                  <a:moveTo>
                    <a:pt x="29371" y="20263"/>
                  </a:moveTo>
                  <a:cubicBezTo>
                    <a:pt x="24298" y="20263"/>
                    <a:pt x="20293" y="24262"/>
                    <a:pt x="20293" y="29327"/>
                  </a:cubicBezTo>
                  <a:lnTo>
                    <a:pt x="20293" y="121309"/>
                  </a:lnTo>
                  <a:lnTo>
                    <a:pt x="587346" y="121309"/>
                  </a:lnTo>
                  <a:lnTo>
                    <a:pt x="587346" y="29327"/>
                  </a:lnTo>
                  <a:cubicBezTo>
                    <a:pt x="587346" y="24262"/>
                    <a:pt x="583341" y="20263"/>
                    <a:pt x="578267" y="20263"/>
                  </a:cubicBezTo>
                  <a:close/>
                  <a:moveTo>
                    <a:pt x="29371" y="0"/>
                  </a:moveTo>
                  <a:lnTo>
                    <a:pt x="579247" y="0"/>
                  </a:lnTo>
                  <a:cubicBezTo>
                    <a:pt x="594466" y="0"/>
                    <a:pt x="607639" y="13153"/>
                    <a:pt x="607639" y="29327"/>
                  </a:cubicBezTo>
                  <a:lnTo>
                    <a:pt x="607639" y="121309"/>
                  </a:lnTo>
                  <a:lnTo>
                    <a:pt x="607639" y="141571"/>
                  </a:lnTo>
                  <a:lnTo>
                    <a:pt x="607639" y="574373"/>
                  </a:lnTo>
                  <a:cubicBezTo>
                    <a:pt x="607639" y="592503"/>
                    <a:pt x="593398" y="606722"/>
                    <a:pt x="575241" y="606722"/>
                  </a:cubicBezTo>
                  <a:lnTo>
                    <a:pt x="32398" y="606722"/>
                  </a:lnTo>
                  <a:cubicBezTo>
                    <a:pt x="14152" y="606722"/>
                    <a:pt x="0" y="592503"/>
                    <a:pt x="0" y="574373"/>
                  </a:cubicBezTo>
                  <a:lnTo>
                    <a:pt x="0" y="141571"/>
                  </a:lnTo>
                  <a:lnTo>
                    <a:pt x="0" y="121309"/>
                  </a:lnTo>
                  <a:lnTo>
                    <a:pt x="0" y="29327"/>
                  </a:lnTo>
                  <a:cubicBezTo>
                    <a:pt x="0" y="13153"/>
                    <a:pt x="13173" y="0"/>
                    <a:pt x="29371" y="0"/>
                  </a:cubicBez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9" name="Oval 17"/>
            <p:cNvSpPr>
              <a:spLocks noChangeArrowheads="1"/>
            </p:cNvSpPr>
            <p:nvPr/>
          </p:nvSpPr>
          <p:spPr bwMode="auto">
            <a:xfrm>
              <a:off x="7420616" y="1907273"/>
              <a:ext cx="550378" cy="432019"/>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3" name="Oval 18"/>
            <p:cNvSpPr>
              <a:spLocks noChangeArrowheads="1"/>
            </p:cNvSpPr>
            <p:nvPr/>
          </p:nvSpPr>
          <p:spPr bwMode="auto">
            <a:xfrm>
              <a:off x="4249001" y="5044235"/>
              <a:ext cx="549956" cy="503333"/>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27" h="6258">
                  <a:moveTo>
                    <a:pt x="6684" y="0"/>
                  </a:moveTo>
                  <a:lnTo>
                    <a:pt x="142" y="0"/>
                  </a:lnTo>
                  <a:cubicBezTo>
                    <a:pt x="64" y="0"/>
                    <a:pt x="0" y="64"/>
                    <a:pt x="0" y="143"/>
                  </a:cubicBezTo>
                  <a:lnTo>
                    <a:pt x="0" y="4694"/>
                  </a:lnTo>
                  <a:cubicBezTo>
                    <a:pt x="0" y="4772"/>
                    <a:pt x="64" y="4836"/>
                    <a:pt x="142" y="4836"/>
                  </a:cubicBezTo>
                  <a:lnTo>
                    <a:pt x="2344" y="4836"/>
                  </a:lnTo>
                  <a:lnTo>
                    <a:pt x="3297" y="6198"/>
                  </a:lnTo>
                  <a:cubicBezTo>
                    <a:pt x="3323" y="6235"/>
                    <a:pt x="3367" y="6258"/>
                    <a:pt x="3413" y="6258"/>
                  </a:cubicBezTo>
                  <a:cubicBezTo>
                    <a:pt x="3460" y="6258"/>
                    <a:pt x="3503" y="6235"/>
                    <a:pt x="3530" y="6198"/>
                  </a:cubicBezTo>
                  <a:lnTo>
                    <a:pt x="4483" y="4836"/>
                  </a:lnTo>
                  <a:lnTo>
                    <a:pt x="6684" y="4836"/>
                  </a:lnTo>
                  <a:cubicBezTo>
                    <a:pt x="6763" y="4836"/>
                    <a:pt x="6827" y="4772"/>
                    <a:pt x="6827" y="4694"/>
                  </a:cubicBezTo>
                  <a:lnTo>
                    <a:pt x="6827" y="143"/>
                  </a:lnTo>
                  <a:cubicBezTo>
                    <a:pt x="6827" y="64"/>
                    <a:pt x="6763" y="0"/>
                    <a:pt x="6684" y="0"/>
                  </a:cubicBezTo>
                  <a:close/>
                  <a:moveTo>
                    <a:pt x="6542" y="4552"/>
                  </a:moveTo>
                  <a:lnTo>
                    <a:pt x="4409" y="4552"/>
                  </a:lnTo>
                  <a:cubicBezTo>
                    <a:pt x="4363" y="4552"/>
                    <a:pt x="4319" y="4574"/>
                    <a:pt x="4292" y="4612"/>
                  </a:cubicBezTo>
                  <a:lnTo>
                    <a:pt x="3413" y="5868"/>
                  </a:lnTo>
                  <a:lnTo>
                    <a:pt x="2534" y="4612"/>
                  </a:lnTo>
                  <a:cubicBezTo>
                    <a:pt x="2508" y="4574"/>
                    <a:pt x="2464" y="4552"/>
                    <a:pt x="2418" y="4552"/>
                  </a:cubicBezTo>
                  <a:lnTo>
                    <a:pt x="284" y="4552"/>
                  </a:lnTo>
                  <a:lnTo>
                    <a:pt x="284" y="285"/>
                  </a:lnTo>
                  <a:lnTo>
                    <a:pt x="6542" y="285"/>
                  </a:lnTo>
                  <a:lnTo>
                    <a:pt x="6542" y="4552"/>
                  </a:ln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grpSp>
      <p:grpSp>
        <p:nvGrpSpPr>
          <p:cNvPr id="32" name="组合 31"/>
          <p:cNvGrpSpPr/>
          <p:nvPr/>
        </p:nvGrpSpPr>
        <p:grpSpPr>
          <a:xfrm>
            <a:off x="6605806" y="1463143"/>
            <a:ext cx="1998642" cy="642966"/>
            <a:chOff x="7523108" y="3331677"/>
            <a:chExt cx="2422746" cy="857288"/>
          </a:xfrm>
        </p:grpSpPr>
        <p:sp>
          <p:nvSpPr>
            <p:cNvPr id="33" name="矩形 32"/>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34" name="文本框 33"/>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38" name="组合 37"/>
          <p:cNvGrpSpPr/>
          <p:nvPr/>
        </p:nvGrpSpPr>
        <p:grpSpPr>
          <a:xfrm>
            <a:off x="6605806" y="2557756"/>
            <a:ext cx="1998642" cy="642966"/>
            <a:chOff x="7523108" y="3331677"/>
            <a:chExt cx="2422746" cy="857288"/>
          </a:xfrm>
        </p:grpSpPr>
        <p:sp>
          <p:nvSpPr>
            <p:cNvPr id="39" name="矩形 38"/>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0" name="文本框 39"/>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42" name="组合 41"/>
          <p:cNvGrpSpPr/>
          <p:nvPr/>
        </p:nvGrpSpPr>
        <p:grpSpPr>
          <a:xfrm>
            <a:off x="6605806" y="3652368"/>
            <a:ext cx="1998642" cy="642966"/>
            <a:chOff x="7523108" y="3331677"/>
            <a:chExt cx="2422746" cy="857288"/>
          </a:xfrm>
        </p:grpSpPr>
        <p:sp>
          <p:nvSpPr>
            <p:cNvPr id="43" name="矩形 42"/>
            <p:cNvSpPr/>
            <p:nvPr/>
          </p:nvSpPr>
          <p:spPr>
            <a:xfrm>
              <a:off x="7523108" y="3331677"/>
              <a:ext cx="2241974" cy="3942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4" name="文本框 43"/>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45" name="组合 44"/>
          <p:cNvGrpSpPr/>
          <p:nvPr/>
        </p:nvGrpSpPr>
        <p:grpSpPr>
          <a:xfrm>
            <a:off x="683568" y="1463143"/>
            <a:ext cx="1967922" cy="642966"/>
            <a:chOff x="7523108" y="3331677"/>
            <a:chExt cx="2422746" cy="857288"/>
          </a:xfrm>
        </p:grpSpPr>
        <p:sp>
          <p:nvSpPr>
            <p:cNvPr id="46" name="矩形 45"/>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47" name="文本框 46"/>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48" name="组合 47"/>
          <p:cNvGrpSpPr/>
          <p:nvPr/>
        </p:nvGrpSpPr>
        <p:grpSpPr>
          <a:xfrm>
            <a:off x="683568" y="2557756"/>
            <a:ext cx="1967922" cy="642966"/>
            <a:chOff x="7523108" y="3331677"/>
            <a:chExt cx="2422746" cy="857288"/>
          </a:xfrm>
        </p:grpSpPr>
        <p:sp>
          <p:nvSpPr>
            <p:cNvPr id="49" name="矩形 48"/>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50" name="文本框 49"/>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grpSp>
        <p:nvGrpSpPr>
          <p:cNvPr id="51" name="组合 50"/>
          <p:cNvGrpSpPr/>
          <p:nvPr/>
        </p:nvGrpSpPr>
        <p:grpSpPr>
          <a:xfrm>
            <a:off x="683568" y="3652368"/>
            <a:ext cx="1967922" cy="642966"/>
            <a:chOff x="7523108" y="3331677"/>
            <a:chExt cx="2422746" cy="857288"/>
          </a:xfrm>
        </p:grpSpPr>
        <p:sp>
          <p:nvSpPr>
            <p:cNvPr id="52" name="矩形 51"/>
            <p:cNvSpPr/>
            <p:nvPr/>
          </p:nvSpPr>
          <p:spPr>
            <a:xfrm>
              <a:off x="7703880" y="3331677"/>
              <a:ext cx="2241974" cy="3942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sp>
          <p:nvSpPr>
            <p:cNvPr id="53" name="文本框 52"/>
            <p:cNvSpPr txBox="1"/>
            <p:nvPr/>
          </p:nvSpPr>
          <p:spPr>
            <a:xfrm>
              <a:off x="7523108" y="3641465"/>
              <a:ext cx="2422746" cy="5475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 </a:t>
              </a:r>
              <a:b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b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添加您的文字说明及内容介绍</a:t>
              </a:r>
            </a:p>
          </p:txBody>
        </p:sp>
      </p:grpSp>
    </p:spTree>
    <p:extLst>
      <p:ext uri="{BB962C8B-B14F-4D97-AF65-F5344CB8AC3E}">
        <p14:creationId xmlns:p14="http://schemas.microsoft.com/office/powerpoint/2010/main" val="107395848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fill="hold"/>
                                        <p:tgtEl>
                                          <p:spTgt spid="51"/>
                                        </p:tgtEl>
                                        <p:attrNameLst>
                                          <p:attrName>ppt_x</p:attrName>
                                        </p:attrNameLst>
                                      </p:cBhvr>
                                      <p:tavLst>
                                        <p:tav tm="0">
                                          <p:val>
                                            <p:strVal val="#ppt_x"/>
                                          </p:val>
                                        </p:tav>
                                        <p:tav tm="100000">
                                          <p:val>
                                            <p:strVal val="#ppt_x"/>
                                          </p:val>
                                        </p:tav>
                                      </p:tavLst>
                                    </p:anim>
                                    <p:anim calcmode="lin" valueType="num">
                                      <p:cBhvr additive="base">
                                        <p:cTn id="22" dur="500" fill="hold"/>
                                        <p:tgtEl>
                                          <p:spTgt spid="51"/>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rPr>
              <a:t>此处添加你的其他文字描述语句及您想要的文字说明文字不宜过多适量体现报告即可此处添加你</a:t>
            </a:r>
            <a:r>
              <a:rPr lang="zh-CN" altLang="en-US" sz="9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的其他文字描述语句及您想要的文字说明文字不宜过多适量体现报告即可此处添加你的</a:t>
            </a:r>
            <a:endParaRPr lang="zh-CN" altLang="en-US" sz="9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64273"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工作完成情况</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31859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a:extLst>
              <a:ext uri="{FF2B5EF4-FFF2-40B4-BE49-F238E27FC236}">
                <a16:creationId xmlns="" xmlns:a16="http://schemas.microsoft.com/office/drawing/2014/main" id="{4A2F05A9-03AF-49E7-B4D5-ACACC2D05862}"/>
              </a:ext>
            </a:extLst>
          </p:cNvPr>
          <p:cNvSpPr/>
          <p:nvPr/>
        </p:nvSpPr>
        <p:spPr>
          <a:xfrm rot="1751457">
            <a:off x="7228391" y="1920348"/>
            <a:ext cx="2040818" cy="1426904"/>
          </a:xfrm>
          <a:custGeom>
            <a:avLst/>
            <a:gdLst>
              <a:gd name="connsiteX0" fmla="*/ 0 w 4093320"/>
              <a:gd name="connsiteY0" fmla="*/ 0 h 1898692"/>
              <a:gd name="connsiteX1" fmla="*/ 4093320 w 4093320"/>
              <a:gd name="connsiteY1" fmla="*/ 0 h 1898692"/>
              <a:gd name="connsiteX2" fmla="*/ 4093320 w 4093320"/>
              <a:gd name="connsiteY2" fmla="*/ 1898692 h 1898692"/>
              <a:gd name="connsiteX3" fmla="*/ 0 w 4093320"/>
              <a:gd name="connsiteY3" fmla="*/ 1898692 h 1898692"/>
              <a:gd name="connsiteX4" fmla="*/ 0 w 4093320"/>
              <a:gd name="connsiteY4" fmla="*/ 0 h 1898692"/>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0 w 4093320"/>
              <a:gd name="connsiteY4" fmla="*/ 1930398 h 1930398"/>
              <a:gd name="connsiteX5" fmla="*/ 0 w 4093320"/>
              <a:gd name="connsiteY5"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1930398 h 1930398"/>
              <a:gd name="connsiteX6" fmla="*/ 0 w 4093320"/>
              <a:gd name="connsiteY6"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31706 h 1930398"/>
              <a:gd name="connsiteX0" fmla="*/ 0 w 2721091"/>
              <a:gd name="connsiteY0" fmla="*/ 1929352 h 1930398"/>
              <a:gd name="connsiteX1" fmla="*/ 42283 w 2721091"/>
              <a:gd name="connsiteY1" fmla="*/ 0 h 1930398"/>
              <a:gd name="connsiteX2" fmla="*/ 2721091 w 2721091"/>
              <a:gd name="connsiteY2" fmla="*/ 31706 h 1930398"/>
              <a:gd name="connsiteX3" fmla="*/ 2721091 w 2721091"/>
              <a:gd name="connsiteY3" fmla="*/ 1930398 h 1930398"/>
              <a:gd name="connsiteX4" fmla="*/ 0 w 2721091"/>
              <a:gd name="connsiteY4" fmla="*/ 1929352 h 19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91" h="1930398">
                <a:moveTo>
                  <a:pt x="0" y="1929352"/>
                </a:moveTo>
                <a:lnTo>
                  <a:pt x="42283" y="0"/>
                </a:lnTo>
                <a:lnTo>
                  <a:pt x="2721091" y="31706"/>
                </a:lnTo>
                <a:lnTo>
                  <a:pt x="2721091" y="1930398"/>
                </a:lnTo>
                <a:lnTo>
                  <a:pt x="0" y="1929352"/>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 name="矩形 17">
            <a:extLst>
              <a:ext uri="{FF2B5EF4-FFF2-40B4-BE49-F238E27FC236}">
                <a16:creationId xmlns="" xmlns:a16="http://schemas.microsoft.com/office/drawing/2014/main" id="{58B72E8B-D2DB-409F-A48A-44C1AD797CB7}"/>
              </a:ext>
            </a:extLst>
          </p:cNvPr>
          <p:cNvSpPr/>
          <p:nvPr/>
        </p:nvSpPr>
        <p:spPr>
          <a:xfrm rot="1751457">
            <a:off x="5296534" y="1920347"/>
            <a:ext cx="2040818" cy="1426904"/>
          </a:xfrm>
          <a:custGeom>
            <a:avLst/>
            <a:gdLst>
              <a:gd name="connsiteX0" fmla="*/ 0 w 4093320"/>
              <a:gd name="connsiteY0" fmla="*/ 0 h 1898692"/>
              <a:gd name="connsiteX1" fmla="*/ 4093320 w 4093320"/>
              <a:gd name="connsiteY1" fmla="*/ 0 h 1898692"/>
              <a:gd name="connsiteX2" fmla="*/ 4093320 w 4093320"/>
              <a:gd name="connsiteY2" fmla="*/ 1898692 h 1898692"/>
              <a:gd name="connsiteX3" fmla="*/ 0 w 4093320"/>
              <a:gd name="connsiteY3" fmla="*/ 1898692 h 1898692"/>
              <a:gd name="connsiteX4" fmla="*/ 0 w 4093320"/>
              <a:gd name="connsiteY4" fmla="*/ 0 h 1898692"/>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0 w 4093320"/>
              <a:gd name="connsiteY4" fmla="*/ 1930398 h 1930398"/>
              <a:gd name="connsiteX5" fmla="*/ 0 w 4093320"/>
              <a:gd name="connsiteY5"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1930398 h 1930398"/>
              <a:gd name="connsiteX6" fmla="*/ 0 w 4093320"/>
              <a:gd name="connsiteY6"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31706 h 1930398"/>
              <a:gd name="connsiteX0" fmla="*/ 0 w 2721091"/>
              <a:gd name="connsiteY0" fmla="*/ 1929352 h 1930398"/>
              <a:gd name="connsiteX1" fmla="*/ 42283 w 2721091"/>
              <a:gd name="connsiteY1" fmla="*/ 0 h 1930398"/>
              <a:gd name="connsiteX2" fmla="*/ 2721091 w 2721091"/>
              <a:gd name="connsiteY2" fmla="*/ 31706 h 1930398"/>
              <a:gd name="connsiteX3" fmla="*/ 2721091 w 2721091"/>
              <a:gd name="connsiteY3" fmla="*/ 1930398 h 1930398"/>
              <a:gd name="connsiteX4" fmla="*/ 0 w 2721091"/>
              <a:gd name="connsiteY4" fmla="*/ 1929352 h 19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91" h="1930398">
                <a:moveTo>
                  <a:pt x="0" y="1929352"/>
                </a:moveTo>
                <a:lnTo>
                  <a:pt x="42283" y="0"/>
                </a:lnTo>
                <a:lnTo>
                  <a:pt x="2721091" y="31706"/>
                </a:lnTo>
                <a:lnTo>
                  <a:pt x="2721091" y="1930398"/>
                </a:lnTo>
                <a:lnTo>
                  <a:pt x="0" y="1929352"/>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 name="矩形 17">
            <a:extLst>
              <a:ext uri="{FF2B5EF4-FFF2-40B4-BE49-F238E27FC236}">
                <a16:creationId xmlns="" xmlns:a16="http://schemas.microsoft.com/office/drawing/2014/main" id="{2ED95CC4-6112-4D6A-A312-8CD83D6CD138}"/>
              </a:ext>
            </a:extLst>
          </p:cNvPr>
          <p:cNvSpPr/>
          <p:nvPr/>
        </p:nvSpPr>
        <p:spPr>
          <a:xfrm rot="1751457">
            <a:off x="3398864" y="1920347"/>
            <a:ext cx="2040818" cy="1426904"/>
          </a:xfrm>
          <a:custGeom>
            <a:avLst/>
            <a:gdLst>
              <a:gd name="connsiteX0" fmla="*/ 0 w 4093320"/>
              <a:gd name="connsiteY0" fmla="*/ 0 h 1898692"/>
              <a:gd name="connsiteX1" fmla="*/ 4093320 w 4093320"/>
              <a:gd name="connsiteY1" fmla="*/ 0 h 1898692"/>
              <a:gd name="connsiteX2" fmla="*/ 4093320 w 4093320"/>
              <a:gd name="connsiteY2" fmla="*/ 1898692 h 1898692"/>
              <a:gd name="connsiteX3" fmla="*/ 0 w 4093320"/>
              <a:gd name="connsiteY3" fmla="*/ 1898692 h 1898692"/>
              <a:gd name="connsiteX4" fmla="*/ 0 w 4093320"/>
              <a:gd name="connsiteY4" fmla="*/ 0 h 1898692"/>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0 w 4093320"/>
              <a:gd name="connsiteY4" fmla="*/ 1930398 h 1930398"/>
              <a:gd name="connsiteX5" fmla="*/ 0 w 4093320"/>
              <a:gd name="connsiteY5"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1930398 h 1930398"/>
              <a:gd name="connsiteX6" fmla="*/ 0 w 4093320"/>
              <a:gd name="connsiteY6"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31706 h 1930398"/>
              <a:gd name="connsiteX0" fmla="*/ 0 w 2721091"/>
              <a:gd name="connsiteY0" fmla="*/ 1929352 h 1930398"/>
              <a:gd name="connsiteX1" fmla="*/ 42283 w 2721091"/>
              <a:gd name="connsiteY1" fmla="*/ 0 h 1930398"/>
              <a:gd name="connsiteX2" fmla="*/ 2721091 w 2721091"/>
              <a:gd name="connsiteY2" fmla="*/ 31706 h 1930398"/>
              <a:gd name="connsiteX3" fmla="*/ 2721091 w 2721091"/>
              <a:gd name="connsiteY3" fmla="*/ 1930398 h 1930398"/>
              <a:gd name="connsiteX4" fmla="*/ 0 w 2721091"/>
              <a:gd name="connsiteY4" fmla="*/ 1929352 h 19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91" h="1930398">
                <a:moveTo>
                  <a:pt x="0" y="1929352"/>
                </a:moveTo>
                <a:lnTo>
                  <a:pt x="42283" y="0"/>
                </a:lnTo>
                <a:lnTo>
                  <a:pt x="2721091" y="31706"/>
                </a:lnTo>
                <a:lnTo>
                  <a:pt x="2721091" y="1930398"/>
                </a:lnTo>
                <a:lnTo>
                  <a:pt x="0" y="1929352"/>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 name="矩形 17">
            <a:extLst>
              <a:ext uri="{FF2B5EF4-FFF2-40B4-BE49-F238E27FC236}">
                <a16:creationId xmlns="" xmlns:a16="http://schemas.microsoft.com/office/drawing/2014/main" id="{6941A9BC-2ABA-4DC2-A60C-0F6717EEA3C3}"/>
              </a:ext>
            </a:extLst>
          </p:cNvPr>
          <p:cNvSpPr/>
          <p:nvPr/>
        </p:nvSpPr>
        <p:spPr>
          <a:xfrm rot="1751457">
            <a:off x="1484101" y="1920347"/>
            <a:ext cx="2040818" cy="1426904"/>
          </a:xfrm>
          <a:custGeom>
            <a:avLst/>
            <a:gdLst>
              <a:gd name="connsiteX0" fmla="*/ 0 w 4093320"/>
              <a:gd name="connsiteY0" fmla="*/ 0 h 1898692"/>
              <a:gd name="connsiteX1" fmla="*/ 4093320 w 4093320"/>
              <a:gd name="connsiteY1" fmla="*/ 0 h 1898692"/>
              <a:gd name="connsiteX2" fmla="*/ 4093320 w 4093320"/>
              <a:gd name="connsiteY2" fmla="*/ 1898692 h 1898692"/>
              <a:gd name="connsiteX3" fmla="*/ 0 w 4093320"/>
              <a:gd name="connsiteY3" fmla="*/ 1898692 h 1898692"/>
              <a:gd name="connsiteX4" fmla="*/ 0 w 4093320"/>
              <a:gd name="connsiteY4" fmla="*/ 0 h 1898692"/>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0 w 4093320"/>
              <a:gd name="connsiteY4" fmla="*/ 1930398 h 1930398"/>
              <a:gd name="connsiteX5" fmla="*/ 0 w 4093320"/>
              <a:gd name="connsiteY5"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1930398 h 1930398"/>
              <a:gd name="connsiteX6" fmla="*/ 0 w 4093320"/>
              <a:gd name="connsiteY6" fmla="*/ 31706 h 1930398"/>
              <a:gd name="connsiteX0" fmla="*/ 0 w 4093320"/>
              <a:gd name="connsiteY0" fmla="*/ 31706 h 1930398"/>
              <a:gd name="connsiteX1" fmla="*/ 1414512 w 4093320"/>
              <a:gd name="connsiteY1" fmla="*/ 0 h 1930398"/>
              <a:gd name="connsiteX2" fmla="*/ 4093320 w 4093320"/>
              <a:gd name="connsiteY2" fmla="*/ 31706 h 1930398"/>
              <a:gd name="connsiteX3" fmla="*/ 4093320 w 4093320"/>
              <a:gd name="connsiteY3" fmla="*/ 1930398 h 1930398"/>
              <a:gd name="connsiteX4" fmla="*/ 1372229 w 4093320"/>
              <a:gd name="connsiteY4" fmla="*/ 1929352 h 1930398"/>
              <a:gd name="connsiteX5" fmla="*/ 0 w 4093320"/>
              <a:gd name="connsiteY5" fmla="*/ 31706 h 1930398"/>
              <a:gd name="connsiteX0" fmla="*/ 0 w 2721091"/>
              <a:gd name="connsiteY0" fmla="*/ 1929352 h 1930398"/>
              <a:gd name="connsiteX1" fmla="*/ 42283 w 2721091"/>
              <a:gd name="connsiteY1" fmla="*/ 0 h 1930398"/>
              <a:gd name="connsiteX2" fmla="*/ 2721091 w 2721091"/>
              <a:gd name="connsiteY2" fmla="*/ 31706 h 1930398"/>
              <a:gd name="connsiteX3" fmla="*/ 2721091 w 2721091"/>
              <a:gd name="connsiteY3" fmla="*/ 1930398 h 1930398"/>
              <a:gd name="connsiteX4" fmla="*/ 0 w 2721091"/>
              <a:gd name="connsiteY4" fmla="*/ 1929352 h 193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91" h="1930398">
                <a:moveTo>
                  <a:pt x="0" y="1929352"/>
                </a:moveTo>
                <a:lnTo>
                  <a:pt x="42283" y="0"/>
                </a:lnTo>
                <a:lnTo>
                  <a:pt x="2721091" y="31706"/>
                </a:lnTo>
                <a:lnTo>
                  <a:pt x="2721091" y="1930398"/>
                </a:lnTo>
                <a:lnTo>
                  <a:pt x="0" y="1929352"/>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6" name="组合 5">
            <a:extLst>
              <a:ext uri="{FF2B5EF4-FFF2-40B4-BE49-F238E27FC236}">
                <a16:creationId xmlns="" xmlns:a16="http://schemas.microsoft.com/office/drawing/2014/main" id="{03617221-301F-4178-8445-973FF4320657}"/>
              </a:ext>
            </a:extLst>
          </p:cNvPr>
          <p:cNvGrpSpPr/>
          <p:nvPr/>
        </p:nvGrpSpPr>
        <p:grpSpPr>
          <a:xfrm>
            <a:off x="921544" y="1422060"/>
            <a:ext cx="1443719" cy="1443719"/>
            <a:chOff x="6666139" y="4441370"/>
            <a:chExt cx="1060677" cy="1060677"/>
          </a:xfrm>
        </p:grpSpPr>
        <p:sp>
          <p:nvSpPr>
            <p:cNvPr id="7" name="椭圆 6">
              <a:extLst>
                <a:ext uri="{FF2B5EF4-FFF2-40B4-BE49-F238E27FC236}">
                  <a16:creationId xmlns="" xmlns:a16="http://schemas.microsoft.com/office/drawing/2014/main" id="{22445A41-21DD-43D8-B56E-DC7DE0C381A9}"/>
                </a:ext>
              </a:extLst>
            </p:cNvPr>
            <p:cNvSpPr/>
            <p:nvPr/>
          </p:nvSpPr>
          <p:spPr>
            <a:xfrm>
              <a:off x="6666139" y="4441370"/>
              <a:ext cx="1060677" cy="106067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8" name="饼形 2">
              <a:extLst>
                <a:ext uri="{FF2B5EF4-FFF2-40B4-BE49-F238E27FC236}">
                  <a16:creationId xmlns="" xmlns:a16="http://schemas.microsoft.com/office/drawing/2014/main" id="{8A28BF47-BD79-44A0-B600-1934442729EC}"/>
                </a:ext>
              </a:extLst>
            </p:cNvPr>
            <p:cNvSpPr/>
            <p:nvPr/>
          </p:nvSpPr>
          <p:spPr>
            <a:xfrm>
              <a:off x="6666139" y="4441370"/>
              <a:ext cx="1060677" cy="1060677"/>
            </a:xfrm>
            <a:prstGeom prst="pie">
              <a:avLst>
                <a:gd name="adj1" fmla="val 8808659"/>
                <a:gd name="adj2" fmla="val 16200000"/>
              </a:avLst>
            </a:pr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9" name="椭圆 8">
              <a:extLst>
                <a:ext uri="{FF2B5EF4-FFF2-40B4-BE49-F238E27FC236}">
                  <a16:creationId xmlns="" xmlns:a16="http://schemas.microsoft.com/office/drawing/2014/main" id="{07C9E7AF-724A-45A2-8E27-84FC246A6A1F}"/>
                </a:ext>
              </a:extLst>
            </p:cNvPr>
            <p:cNvSpPr/>
            <p:nvPr/>
          </p:nvSpPr>
          <p:spPr>
            <a:xfrm>
              <a:off x="6758668" y="4533900"/>
              <a:ext cx="875620" cy="8756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10" name="组合 9">
            <a:extLst>
              <a:ext uri="{FF2B5EF4-FFF2-40B4-BE49-F238E27FC236}">
                <a16:creationId xmlns="" xmlns:a16="http://schemas.microsoft.com/office/drawing/2014/main" id="{46079DCF-4C27-4E33-9682-5EFB82F244EB}"/>
              </a:ext>
            </a:extLst>
          </p:cNvPr>
          <p:cNvGrpSpPr/>
          <p:nvPr/>
        </p:nvGrpSpPr>
        <p:grpSpPr>
          <a:xfrm>
            <a:off x="2827250" y="1422060"/>
            <a:ext cx="1443719" cy="1443719"/>
            <a:chOff x="6666139" y="4441370"/>
            <a:chExt cx="1060677" cy="1060677"/>
          </a:xfrm>
        </p:grpSpPr>
        <p:sp>
          <p:nvSpPr>
            <p:cNvPr id="11" name="椭圆 10">
              <a:extLst>
                <a:ext uri="{FF2B5EF4-FFF2-40B4-BE49-F238E27FC236}">
                  <a16:creationId xmlns="" xmlns:a16="http://schemas.microsoft.com/office/drawing/2014/main" id="{9C3FC98C-872E-4E74-992B-B2B7F52B3A7F}"/>
                </a:ext>
              </a:extLst>
            </p:cNvPr>
            <p:cNvSpPr/>
            <p:nvPr/>
          </p:nvSpPr>
          <p:spPr>
            <a:xfrm>
              <a:off x="6666139" y="4441370"/>
              <a:ext cx="1060677" cy="106067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2" name="饼形 7">
              <a:extLst>
                <a:ext uri="{FF2B5EF4-FFF2-40B4-BE49-F238E27FC236}">
                  <a16:creationId xmlns="" xmlns:a16="http://schemas.microsoft.com/office/drawing/2014/main" id="{547DF0A9-EB3F-4A00-A9CD-B8E29A6EB2FA}"/>
                </a:ext>
              </a:extLst>
            </p:cNvPr>
            <p:cNvSpPr/>
            <p:nvPr/>
          </p:nvSpPr>
          <p:spPr>
            <a:xfrm>
              <a:off x="6666139" y="4441370"/>
              <a:ext cx="1060677" cy="1060677"/>
            </a:xfrm>
            <a:prstGeom prst="pie">
              <a:avLst>
                <a:gd name="adj1" fmla="val 5462313"/>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3" name="椭圆 12">
              <a:extLst>
                <a:ext uri="{FF2B5EF4-FFF2-40B4-BE49-F238E27FC236}">
                  <a16:creationId xmlns="" xmlns:a16="http://schemas.microsoft.com/office/drawing/2014/main" id="{BD4324A2-9842-47C0-BC7B-3257885A7ABD}"/>
                </a:ext>
              </a:extLst>
            </p:cNvPr>
            <p:cNvSpPr/>
            <p:nvPr/>
          </p:nvSpPr>
          <p:spPr>
            <a:xfrm>
              <a:off x="6758668" y="4533900"/>
              <a:ext cx="875620" cy="8756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14" name="组合 13">
            <a:extLst>
              <a:ext uri="{FF2B5EF4-FFF2-40B4-BE49-F238E27FC236}">
                <a16:creationId xmlns="" xmlns:a16="http://schemas.microsoft.com/office/drawing/2014/main" id="{5DEAB74B-FBDF-4F31-A22E-BF2D6A7EF135}"/>
              </a:ext>
            </a:extLst>
          </p:cNvPr>
          <p:cNvGrpSpPr/>
          <p:nvPr/>
        </p:nvGrpSpPr>
        <p:grpSpPr>
          <a:xfrm>
            <a:off x="4732957" y="1422060"/>
            <a:ext cx="1443719" cy="1443719"/>
            <a:chOff x="6666139" y="4441370"/>
            <a:chExt cx="1060677" cy="1060677"/>
          </a:xfrm>
        </p:grpSpPr>
        <p:sp>
          <p:nvSpPr>
            <p:cNvPr id="15" name="椭圆 14">
              <a:extLst>
                <a:ext uri="{FF2B5EF4-FFF2-40B4-BE49-F238E27FC236}">
                  <a16:creationId xmlns="" xmlns:a16="http://schemas.microsoft.com/office/drawing/2014/main" id="{F11B26F3-B651-4453-A0DD-3EAEDABE09BC}"/>
                </a:ext>
              </a:extLst>
            </p:cNvPr>
            <p:cNvSpPr/>
            <p:nvPr/>
          </p:nvSpPr>
          <p:spPr>
            <a:xfrm>
              <a:off x="6666139" y="4441370"/>
              <a:ext cx="1060677" cy="106067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6" name="饼形 11">
              <a:extLst>
                <a:ext uri="{FF2B5EF4-FFF2-40B4-BE49-F238E27FC236}">
                  <a16:creationId xmlns="" xmlns:a16="http://schemas.microsoft.com/office/drawing/2014/main" id="{7878095B-C06F-487E-A42B-6B94B5CA6AA7}"/>
                </a:ext>
              </a:extLst>
            </p:cNvPr>
            <p:cNvSpPr/>
            <p:nvPr/>
          </p:nvSpPr>
          <p:spPr>
            <a:xfrm>
              <a:off x="6666139" y="4441370"/>
              <a:ext cx="1060677" cy="1060677"/>
            </a:xfrm>
            <a:prstGeom prst="pie">
              <a:avLst>
                <a:gd name="adj1" fmla="val 4106921"/>
                <a:gd name="adj2" fmla="val 16200000"/>
              </a:avLst>
            </a:pr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7" name="椭圆 16">
              <a:extLst>
                <a:ext uri="{FF2B5EF4-FFF2-40B4-BE49-F238E27FC236}">
                  <a16:creationId xmlns="" xmlns:a16="http://schemas.microsoft.com/office/drawing/2014/main" id="{D7A9B9E8-E20D-42BE-A97A-B732B7B85E2A}"/>
                </a:ext>
              </a:extLst>
            </p:cNvPr>
            <p:cNvSpPr/>
            <p:nvPr/>
          </p:nvSpPr>
          <p:spPr>
            <a:xfrm>
              <a:off x="6758668" y="4533900"/>
              <a:ext cx="875620" cy="8756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18" name="组合 17">
            <a:extLst>
              <a:ext uri="{FF2B5EF4-FFF2-40B4-BE49-F238E27FC236}">
                <a16:creationId xmlns="" xmlns:a16="http://schemas.microsoft.com/office/drawing/2014/main" id="{220E125D-4747-4F6B-BEDF-2429B099795B}"/>
              </a:ext>
            </a:extLst>
          </p:cNvPr>
          <p:cNvGrpSpPr/>
          <p:nvPr/>
        </p:nvGrpSpPr>
        <p:grpSpPr>
          <a:xfrm>
            <a:off x="6638664" y="1422060"/>
            <a:ext cx="1443719" cy="1443719"/>
            <a:chOff x="6666139" y="4441370"/>
            <a:chExt cx="1060677" cy="1060677"/>
          </a:xfrm>
        </p:grpSpPr>
        <p:sp>
          <p:nvSpPr>
            <p:cNvPr id="19" name="椭圆 18">
              <a:extLst>
                <a:ext uri="{FF2B5EF4-FFF2-40B4-BE49-F238E27FC236}">
                  <a16:creationId xmlns="" xmlns:a16="http://schemas.microsoft.com/office/drawing/2014/main" id="{35133564-308F-452D-8D8D-64ED17C27138}"/>
                </a:ext>
              </a:extLst>
            </p:cNvPr>
            <p:cNvSpPr/>
            <p:nvPr/>
          </p:nvSpPr>
          <p:spPr>
            <a:xfrm>
              <a:off x="6666139" y="4441370"/>
              <a:ext cx="1060677" cy="106067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0" name="饼形 15">
              <a:extLst>
                <a:ext uri="{FF2B5EF4-FFF2-40B4-BE49-F238E27FC236}">
                  <a16:creationId xmlns="" xmlns:a16="http://schemas.microsoft.com/office/drawing/2014/main" id="{CFD2EAB5-633C-4262-A15E-0B5527A81580}"/>
                </a:ext>
              </a:extLst>
            </p:cNvPr>
            <p:cNvSpPr/>
            <p:nvPr/>
          </p:nvSpPr>
          <p:spPr>
            <a:xfrm>
              <a:off x="6666139" y="4441370"/>
              <a:ext cx="1060677" cy="1060677"/>
            </a:xfrm>
            <a:prstGeom prst="pie">
              <a:avLst>
                <a:gd name="adj1" fmla="val 169628"/>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 xmlns:a16="http://schemas.microsoft.com/office/drawing/2014/main" id="{F078FD4B-1217-4FB3-BEF3-F7BF77ECCEFF}"/>
                </a:ext>
              </a:extLst>
            </p:cNvPr>
            <p:cNvSpPr/>
            <p:nvPr/>
          </p:nvSpPr>
          <p:spPr>
            <a:xfrm>
              <a:off x="6758668" y="4533900"/>
              <a:ext cx="875620" cy="8756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22" name="组合 21">
            <a:extLst>
              <a:ext uri="{FF2B5EF4-FFF2-40B4-BE49-F238E27FC236}">
                <a16:creationId xmlns="" xmlns:a16="http://schemas.microsoft.com/office/drawing/2014/main" id="{E6917F99-51C4-4EFE-9CD0-00FBAFCD2573}"/>
              </a:ext>
            </a:extLst>
          </p:cNvPr>
          <p:cNvGrpSpPr/>
          <p:nvPr/>
        </p:nvGrpSpPr>
        <p:grpSpPr>
          <a:xfrm>
            <a:off x="921544" y="3296611"/>
            <a:ext cx="1818596" cy="855399"/>
            <a:chOff x="1389171" y="5016378"/>
            <a:chExt cx="2424794" cy="1140532"/>
          </a:xfrm>
        </p:grpSpPr>
        <p:sp>
          <p:nvSpPr>
            <p:cNvPr id="23" name="矩形 22">
              <a:extLst>
                <a:ext uri="{FF2B5EF4-FFF2-40B4-BE49-F238E27FC236}">
                  <a16:creationId xmlns="" xmlns:a16="http://schemas.microsoft.com/office/drawing/2014/main" id="{51543266-25F4-4C47-AFAA-6B3F977A2EE5}"/>
                </a:ext>
              </a:extLst>
            </p:cNvPr>
            <p:cNvSpPr/>
            <p:nvPr/>
          </p:nvSpPr>
          <p:spPr>
            <a:xfrm>
              <a:off x="1389171" y="5369002"/>
              <a:ext cx="2424794" cy="78790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用户可以在投影仪或者计算机上进行演示也可以将演示文稿打印出来制作成胶片中</a:t>
              </a:r>
            </a:p>
          </p:txBody>
        </p:sp>
        <p:sp>
          <p:nvSpPr>
            <p:cNvPr id="24" name="矩形 23">
              <a:extLst>
                <a:ext uri="{FF2B5EF4-FFF2-40B4-BE49-F238E27FC236}">
                  <a16:creationId xmlns="" xmlns:a16="http://schemas.microsoft.com/office/drawing/2014/main" id="{EAFF6A67-A121-46DF-B2D0-3C74D1A6418A}"/>
                </a:ext>
              </a:extLst>
            </p:cNvPr>
            <p:cNvSpPr/>
            <p:nvPr/>
          </p:nvSpPr>
          <p:spPr>
            <a:xfrm>
              <a:off x="1480582" y="5016378"/>
              <a:ext cx="2241974" cy="39352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grpSp>
      <p:grpSp>
        <p:nvGrpSpPr>
          <p:cNvPr id="25" name="组合 24">
            <a:extLst>
              <a:ext uri="{FF2B5EF4-FFF2-40B4-BE49-F238E27FC236}">
                <a16:creationId xmlns="" xmlns:a16="http://schemas.microsoft.com/office/drawing/2014/main" id="{13235F74-EE56-4898-B183-B99ADF46C576}"/>
              </a:ext>
            </a:extLst>
          </p:cNvPr>
          <p:cNvGrpSpPr/>
          <p:nvPr/>
        </p:nvGrpSpPr>
        <p:grpSpPr>
          <a:xfrm>
            <a:off x="2827250" y="3296611"/>
            <a:ext cx="1818596" cy="855399"/>
            <a:chOff x="1389171" y="5016378"/>
            <a:chExt cx="2424794" cy="1140532"/>
          </a:xfrm>
        </p:grpSpPr>
        <p:sp>
          <p:nvSpPr>
            <p:cNvPr id="26" name="矩形 25">
              <a:extLst>
                <a:ext uri="{FF2B5EF4-FFF2-40B4-BE49-F238E27FC236}">
                  <a16:creationId xmlns="" xmlns:a16="http://schemas.microsoft.com/office/drawing/2014/main" id="{C0419572-A6FE-4421-8446-23BA9A19B401}"/>
                </a:ext>
              </a:extLst>
            </p:cNvPr>
            <p:cNvSpPr/>
            <p:nvPr/>
          </p:nvSpPr>
          <p:spPr>
            <a:xfrm>
              <a:off x="1389171" y="5369002"/>
              <a:ext cx="2424794" cy="78790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用户可以在投影仪或者计算机上进行演示也可以将演示文稿打印出来制作成胶片中</a:t>
              </a:r>
            </a:p>
          </p:txBody>
        </p:sp>
        <p:sp>
          <p:nvSpPr>
            <p:cNvPr id="27" name="矩形 26">
              <a:extLst>
                <a:ext uri="{FF2B5EF4-FFF2-40B4-BE49-F238E27FC236}">
                  <a16:creationId xmlns="" xmlns:a16="http://schemas.microsoft.com/office/drawing/2014/main" id="{27402275-D8B4-4369-AE79-D0A10C6FD8DE}"/>
                </a:ext>
              </a:extLst>
            </p:cNvPr>
            <p:cNvSpPr/>
            <p:nvPr/>
          </p:nvSpPr>
          <p:spPr>
            <a:xfrm>
              <a:off x="1480582" y="5016378"/>
              <a:ext cx="2241974" cy="39352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grpSp>
      <p:grpSp>
        <p:nvGrpSpPr>
          <p:cNvPr id="28" name="组合 27">
            <a:extLst>
              <a:ext uri="{FF2B5EF4-FFF2-40B4-BE49-F238E27FC236}">
                <a16:creationId xmlns="" xmlns:a16="http://schemas.microsoft.com/office/drawing/2014/main" id="{5A6D8748-B1A0-4AEC-8BB2-2A2B332417E9}"/>
              </a:ext>
            </a:extLst>
          </p:cNvPr>
          <p:cNvGrpSpPr/>
          <p:nvPr/>
        </p:nvGrpSpPr>
        <p:grpSpPr>
          <a:xfrm>
            <a:off x="4732957" y="3296611"/>
            <a:ext cx="1818596" cy="855399"/>
            <a:chOff x="1389171" y="5016378"/>
            <a:chExt cx="2424794" cy="1140532"/>
          </a:xfrm>
        </p:grpSpPr>
        <p:sp>
          <p:nvSpPr>
            <p:cNvPr id="29" name="矩形 28">
              <a:extLst>
                <a:ext uri="{FF2B5EF4-FFF2-40B4-BE49-F238E27FC236}">
                  <a16:creationId xmlns="" xmlns:a16="http://schemas.microsoft.com/office/drawing/2014/main" id="{A5145EB2-3EE1-485E-B485-7D8AA8933B1E}"/>
                </a:ext>
              </a:extLst>
            </p:cNvPr>
            <p:cNvSpPr/>
            <p:nvPr/>
          </p:nvSpPr>
          <p:spPr>
            <a:xfrm>
              <a:off x="1389171" y="5369002"/>
              <a:ext cx="2424794" cy="78790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用户可以在投影仪或者计算机上进行演示也可以将演示文稿打印出来制作成胶片中</a:t>
              </a:r>
            </a:p>
          </p:txBody>
        </p:sp>
        <p:sp>
          <p:nvSpPr>
            <p:cNvPr id="30" name="矩形 29">
              <a:extLst>
                <a:ext uri="{FF2B5EF4-FFF2-40B4-BE49-F238E27FC236}">
                  <a16:creationId xmlns="" xmlns:a16="http://schemas.microsoft.com/office/drawing/2014/main" id="{D69F1329-8C1F-4198-ABAD-AF1BAFB016E5}"/>
                </a:ext>
              </a:extLst>
            </p:cNvPr>
            <p:cNvSpPr/>
            <p:nvPr/>
          </p:nvSpPr>
          <p:spPr>
            <a:xfrm>
              <a:off x="1480582" y="5016378"/>
              <a:ext cx="2241974" cy="39352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grpSp>
      <p:grpSp>
        <p:nvGrpSpPr>
          <p:cNvPr id="31" name="组合 30">
            <a:extLst>
              <a:ext uri="{FF2B5EF4-FFF2-40B4-BE49-F238E27FC236}">
                <a16:creationId xmlns="" xmlns:a16="http://schemas.microsoft.com/office/drawing/2014/main" id="{54CF6449-8E08-42F6-B731-514D419E6EAE}"/>
              </a:ext>
            </a:extLst>
          </p:cNvPr>
          <p:cNvGrpSpPr/>
          <p:nvPr/>
        </p:nvGrpSpPr>
        <p:grpSpPr>
          <a:xfrm>
            <a:off x="6638663" y="3296611"/>
            <a:ext cx="1818596" cy="855399"/>
            <a:chOff x="1389171" y="5016378"/>
            <a:chExt cx="2424794" cy="1140532"/>
          </a:xfrm>
        </p:grpSpPr>
        <p:sp>
          <p:nvSpPr>
            <p:cNvPr id="32" name="矩形 31">
              <a:extLst>
                <a:ext uri="{FF2B5EF4-FFF2-40B4-BE49-F238E27FC236}">
                  <a16:creationId xmlns="" xmlns:a16="http://schemas.microsoft.com/office/drawing/2014/main" id="{EB7236C9-56A6-43D4-A83F-A989A9C8055D}"/>
                </a:ext>
              </a:extLst>
            </p:cNvPr>
            <p:cNvSpPr/>
            <p:nvPr/>
          </p:nvSpPr>
          <p:spPr>
            <a:xfrm>
              <a:off x="1389171" y="5369002"/>
              <a:ext cx="2424794" cy="78790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用户可以在投影仪或者计算机上进行演示也可以将演示文稿打印出来制作成胶片中</a:t>
              </a:r>
            </a:p>
          </p:txBody>
        </p:sp>
        <p:sp>
          <p:nvSpPr>
            <p:cNvPr id="33" name="矩形 32">
              <a:extLst>
                <a:ext uri="{FF2B5EF4-FFF2-40B4-BE49-F238E27FC236}">
                  <a16:creationId xmlns="" xmlns:a16="http://schemas.microsoft.com/office/drawing/2014/main" id="{0C4086D0-E6F1-43C2-8632-F7F1F9BBBFC4}"/>
                </a:ext>
              </a:extLst>
            </p:cNvPr>
            <p:cNvSpPr/>
            <p:nvPr/>
          </p:nvSpPr>
          <p:spPr>
            <a:xfrm>
              <a:off x="1480582" y="5016378"/>
              <a:ext cx="2241974" cy="39352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标题文字添加</a:t>
              </a:r>
            </a:p>
          </p:txBody>
        </p:sp>
      </p:grpSp>
      <p:sp>
        <p:nvSpPr>
          <p:cNvPr id="34" name="矩形 33">
            <a:extLst>
              <a:ext uri="{FF2B5EF4-FFF2-40B4-BE49-F238E27FC236}">
                <a16:creationId xmlns="" xmlns:a16="http://schemas.microsoft.com/office/drawing/2014/main" id="{5D21CF0F-8AAD-4FDF-B6DA-F136BA34E409}"/>
              </a:ext>
            </a:extLst>
          </p:cNvPr>
          <p:cNvSpPr/>
          <p:nvPr/>
        </p:nvSpPr>
        <p:spPr>
          <a:xfrm>
            <a:off x="1105001" y="1887696"/>
            <a:ext cx="1085826" cy="49911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a:solidFill>
                  <a:srgbClr val="123E61"/>
                </a:solidFill>
                <a:latin typeface="微软雅黑" panose="020B0503020204020204" pitchFamily="34" charset="-122"/>
                <a:ea typeface="微软雅黑" panose="020B0503020204020204" pitchFamily="34" charset="-122"/>
                <a:cs typeface="+mn-ea"/>
                <a:sym typeface="+mn-lt"/>
              </a:rPr>
              <a:t>40%</a:t>
            </a:r>
            <a:endParaRPr lang="zh-CN" altLang="en-US" sz="2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5" name="矩形 34">
            <a:extLst>
              <a:ext uri="{FF2B5EF4-FFF2-40B4-BE49-F238E27FC236}">
                <a16:creationId xmlns="" xmlns:a16="http://schemas.microsoft.com/office/drawing/2014/main" id="{FD625C4C-02D0-4031-9206-00FF96866F0D}"/>
              </a:ext>
            </a:extLst>
          </p:cNvPr>
          <p:cNvSpPr/>
          <p:nvPr/>
        </p:nvSpPr>
        <p:spPr>
          <a:xfrm>
            <a:off x="2990569" y="1887696"/>
            <a:ext cx="1085826" cy="49911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a:solidFill>
                  <a:srgbClr val="123E61"/>
                </a:solidFill>
                <a:latin typeface="微软雅黑" panose="020B0503020204020204" pitchFamily="34" charset="-122"/>
                <a:ea typeface="微软雅黑" panose="020B0503020204020204" pitchFamily="34" charset="-122"/>
                <a:cs typeface="+mn-ea"/>
                <a:sym typeface="+mn-lt"/>
              </a:rPr>
              <a:t>50%</a:t>
            </a:r>
            <a:endParaRPr lang="zh-CN" altLang="en-US" sz="2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6" name="矩形 35">
            <a:extLst>
              <a:ext uri="{FF2B5EF4-FFF2-40B4-BE49-F238E27FC236}">
                <a16:creationId xmlns="" xmlns:a16="http://schemas.microsoft.com/office/drawing/2014/main" id="{37C53AFC-7DAC-4BB4-AEA1-0EAAF2E17C47}"/>
              </a:ext>
            </a:extLst>
          </p:cNvPr>
          <p:cNvSpPr/>
          <p:nvPr/>
        </p:nvSpPr>
        <p:spPr>
          <a:xfrm>
            <a:off x="4905332" y="1887696"/>
            <a:ext cx="1085826" cy="49911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a:solidFill>
                  <a:srgbClr val="123E61"/>
                </a:solidFill>
                <a:latin typeface="微软雅黑" panose="020B0503020204020204" pitchFamily="34" charset="-122"/>
                <a:ea typeface="微软雅黑" panose="020B0503020204020204" pitchFamily="34" charset="-122"/>
                <a:cs typeface="+mn-ea"/>
                <a:sym typeface="+mn-lt"/>
              </a:rPr>
              <a:t>55%</a:t>
            </a:r>
            <a:endParaRPr lang="zh-CN" altLang="en-US" sz="2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7" name="矩形 36">
            <a:extLst>
              <a:ext uri="{FF2B5EF4-FFF2-40B4-BE49-F238E27FC236}">
                <a16:creationId xmlns="" xmlns:a16="http://schemas.microsoft.com/office/drawing/2014/main" id="{037E862C-0469-470D-BC48-3B58E1895062}"/>
              </a:ext>
            </a:extLst>
          </p:cNvPr>
          <p:cNvSpPr/>
          <p:nvPr/>
        </p:nvSpPr>
        <p:spPr>
          <a:xfrm>
            <a:off x="6824499" y="1887696"/>
            <a:ext cx="1085826" cy="49911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b="1" dirty="0">
                <a:solidFill>
                  <a:srgbClr val="123E61"/>
                </a:solidFill>
                <a:latin typeface="微软雅黑" panose="020B0503020204020204" pitchFamily="34" charset="-122"/>
                <a:ea typeface="微软雅黑" panose="020B0503020204020204" pitchFamily="34" charset="-122"/>
                <a:cs typeface="+mn-ea"/>
                <a:sym typeface="+mn-lt"/>
              </a:rPr>
              <a:t>75%</a:t>
            </a:r>
            <a:endParaRPr lang="zh-CN" altLang="en-US" sz="2400" b="1" dirty="0">
              <a:solidFill>
                <a:srgbClr val="123E6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0531576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strVal val="#ppt_w+.3"/>
                                          </p:val>
                                        </p:tav>
                                        <p:tav tm="100000">
                                          <p:val>
                                            <p:strVal val="#ppt_w"/>
                                          </p:val>
                                        </p:tav>
                                      </p:tavLst>
                                    </p:anim>
                                    <p:anim calcmode="lin" valueType="num">
                                      <p:cBhvr>
                                        <p:cTn id="13" dur="1000" fill="hold"/>
                                        <p:tgtEl>
                                          <p:spTgt spid="25"/>
                                        </p:tgtEl>
                                        <p:attrNameLst>
                                          <p:attrName>ppt_h</p:attrName>
                                        </p:attrNameLst>
                                      </p:cBhvr>
                                      <p:tavLst>
                                        <p:tav tm="0">
                                          <p:val>
                                            <p:strVal val="#ppt_h"/>
                                          </p:val>
                                        </p:tav>
                                        <p:tav tm="100000">
                                          <p:val>
                                            <p:strVal val="#ppt_h"/>
                                          </p:val>
                                        </p:tav>
                                      </p:tavLst>
                                    </p:anim>
                                    <p:animEffect transition="in" filter="fade">
                                      <p:cBhvr>
                                        <p:cTn id="14" dur="1000"/>
                                        <p:tgtEl>
                                          <p:spTgt spid="25"/>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ppt_w</p:attrName>
                                        </p:attrNameLst>
                                      </p:cBhvr>
                                      <p:tavLst>
                                        <p:tav tm="0">
                                          <p:val>
                                            <p:strVal val="#ppt_w+.3"/>
                                          </p:val>
                                        </p:tav>
                                        <p:tav tm="100000">
                                          <p:val>
                                            <p:strVal val="#ppt_w"/>
                                          </p:val>
                                        </p:tav>
                                      </p:tavLst>
                                    </p:anim>
                                    <p:anim calcmode="lin" valueType="num">
                                      <p:cBhvr>
                                        <p:cTn id="18" dur="1000" fill="hold"/>
                                        <p:tgtEl>
                                          <p:spTgt spid="28"/>
                                        </p:tgtEl>
                                        <p:attrNameLst>
                                          <p:attrName>ppt_h</p:attrName>
                                        </p:attrNameLst>
                                      </p:cBhvr>
                                      <p:tavLst>
                                        <p:tav tm="0">
                                          <p:val>
                                            <p:strVal val="#ppt_h"/>
                                          </p:val>
                                        </p:tav>
                                        <p:tav tm="100000">
                                          <p:val>
                                            <p:strVal val="#ppt_h"/>
                                          </p:val>
                                        </p:tav>
                                      </p:tavLst>
                                    </p:anim>
                                    <p:animEffect transition="in" filter="fade">
                                      <p:cBhvr>
                                        <p:cTn id="19" dur="1000"/>
                                        <p:tgtEl>
                                          <p:spTgt spid="28"/>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strVal val="#ppt_w+.3"/>
                                          </p:val>
                                        </p:tav>
                                        <p:tav tm="100000">
                                          <p:val>
                                            <p:strVal val="#ppt_w"/>
                                          </p:val>
                                        </p:tav>
                                      </p:tavLst>
                                    </p:anim>
                                    <p:anim calcmode="lin" valueType="num">
                                      <p:cBhvr>
                                        <p:cTn id="23" dur="1000" fill="hold"/>
                                        <p:tgtEl>
                                          <p:spTgt spid="31"/>
                                        </p:tgtEl>
                                        <p:attrNameLst>
                                          <p:attrName>ppt_h</p:attrName>
                                        </p:attrNameLst>
                                      </p:cBhvr>
                                      <p:tavLst>
                                        <p:tav tm="0">
                                          <p:val>
                                            <p:strVal val="#ppt_h"/>
                                          </p:val>
                                        </p:tav>
                                        <p:tav tm="100000">
                                          <p:val>
                                            <p:strVal val="#ppt_h"/>
                                          </p:val>
                                        </p:tav>
                                      </p:tavLst>
                                    </p:anim>
                                    <p:animEffect transition="in" filter="fade">
                                      <p:cBhvr>
                                        <p:cTn id="24" dur="1000"/>
                                        <p:tgtEl>
                                          <p:spTgt spid="31"/>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anim calcmode="lin" valueType="num">
                                      <p:cBhvr>
                                        <p:cTn id="54" dur="1000" fill="hold"/>
                                        <p:tgtEl>
                                          <p:spTgt spid="35"/>
                                        </p:tgtEl>
                                        <p:attrNameLst>
                                          <p:attrName>ppt_x</p:attrName>
                                        </p:attrNameLst>
                                      </p:cBhvr>
                                      <p:tavLst>
                                        <p:tav tm="0">
                                          <p:val>
                                            <p:strVal val="#ppt_x"/>
                                          </p:val>
                                        </p:tav>
                                        <p:tav tm="100000">
                                          <p:val>
                                            <p:strVal val="#ppt_x"/>
                                          </p:val>
                                        </p:tav>
                                      </p:tavLst>
                                    </p:anim>
                                    <p:anim calcmode="lin" valueType="num">
                                      <p:cBhvr>
                                        <p:cTn id="55" dur="1000" fill="hold"/>
                                        <p:tgtEl>
                                          <p:spTgt spid="3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anim calcmode="lin" valueType="num">
                                      <p:cBhvr>
                                        <p:cTn id="59" dur="1000" fill="hold"/>
                                        <p:tgtEl>
                                          <p:spTgt spid="36"/>
                                        </p:tgtEl>
                                        <p:attrNameLst>
                                          <p:attrName>ppt_x</p:attrName>
                                        </p:attrNameLst>
                                      </p:cBhvr>
                                      <p:tavLst>
                                        <p:tav tm="0">
                                          <p:val>
                                            <p:strVal val="#ppt_x"/>
                                          </p:val>
                                        </p:tav>
                                        <p:tav tm="100000">
                                          <p:val>
                                            <p:strVal val="#ppt_x"/>
                                          </p:val>
                                        </p:tav>
                                      </p:tavLst>
                                    </p:anim>
                                    <p:anim calcmode="lin" valueType="num">
                                      <p:cBhvr>
                                        <p:cTn id="60" dur="1000" fill="hold"/>
                                        <p:tgtEl>
                                          <p:spTgt spid="3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anim calcmode="lin" valueType="num">
                                      <p:cBhvr>
                                        <p:cTn id="64" dur="1000" fill="hold"/>
                                        <p:tgtEl>
                                          <p:spTgt spid="37"/>
                                        </p:tgtEl>
                                        <p:attrNameLst>
                                          <p:attrName>ppt_x</p:attrName>
                                        </p:attrNameLst>
                                      </p:cBhvr>
                                      <p:tavLst>
                                        <p:tav tm="0">
                                          <p:val>
                                            <p:strVal val="#ppt_x"/>
                                          </p:val>
                                        </p:tav>
                                        <p:tav tm="100000">
                                          <p:val>
                                            <p:strVal val="#ppt_x"/>
                                          </p:val>
                                        </p:tav>
                                      </p:tavLst>
                                    </p:anim>
                                    <p:anim calcmode="lin" valueType="num">
                                      <p:cBhvr>
                                        <p:cTn id="65" dur="1000" fill="hold"/>
                                        <p:tgtEl>
                                          <p:spTgt spid="37"/>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34" grpId="0"/>
      <p:bldP spid="35" grpId="0"/>
      <p:bldP spid="36" grpId="0"/>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1C2D433-F107-4188-B4C6-D46D663B08E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微粒体总结"/>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XunHChF#"/>
  <p:tag name="MH_LAYOUT" val="TitleSubTitle"/>
  <p:tag name="MH" val="20170727154310"/>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7154310"/>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727154310"/>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27154310"/>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727154310"/>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7072715405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2"/>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kv3jvsqy">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3030</Words>
  <Application>Microsoft Office PowerPoint</Application>
  <PresentationFormat>自定义</PresentationFormat>
  <Paragraphs>227</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FZHei-B01S</vt:lpstr>
      <vt:lpstr>Meiryo</vt:lpstr>
      <vt:lpstr>华文细黑</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207</cp:revision>
  <dcterms:created xsi:type="dcterms:W3CDTF">2017-04-06T01:11:23Z</dcterms:created>
  <dcterms:modified xsi:type="dcterms:W3CDTF">2019-05-27T17:41:26Z</dcterms:modified>
</cp:coreProperties>
</file>