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Twiiter%20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Gantt</a:t>
            </a:r>
            <a:r>
              <a:rPr lang="en-IN" baseline="0"/>
              <a:t> Chart</a:t>
            </a:r>
          </a:p>
          <a:p>
            <a:pPr>
              <a:defRPr/>
            </a:pPr>
            <a:r>
              <a:rPr lang="en-IN" baseline="0"/>
              <a:t>for Twitter clone</a:t>
            </a:r>
            <a:endParaRPr lang="en-IN"/>
          </a:p>
        </c:rich>
      </c:tx>
      <c:layout>
        <c:manualLayout>
          <c:xMode val="edge"/>
          <c:yMode val="edge"/>
          <c:x val="0.43500740740740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Sheet1!$D$3:$D$9</c:f>
              <c:numCache>
                <c:formatCode>d\-mmm\-yy</c:formatCode>
                <c:ptCount val="7"/>
                <c:pt idx="0">
                  <c:v>45179</c:v>
                </c:pt>
                <c:pt idx="1">
                  <c:v>45182</c:v>
                </c:pt>
                <c:pt idx="2">
                  <c:v>45195</c:v>
                </c:pt>
                <c:pt idx="3">
                  <c:v>45200</c:v>
                </c:pt>
                <c:pt idx="4">
                  <c:v>45210</c:v>
                </c:pt>
                <c:pt idx="5">
                  <c:v>45221</c:v>
                </c:pt>
                <c:pt idx="6">
                  <c:v>45230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D-477D-AF09-BA68FF89FB4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D-477D-AF09-BA68FF89F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1748826912"/>
        <c:axId val="1739900832"/>
        <c:axId val="0"/>
      </c:bar3DChart>
      <c:catAx>
        <c:axId val="1748826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900832"/>
        <c:crosses val="autoZero"/>
        <c:auto val="1"/>
        <c:lblAlgn val="ctr"/>
        <c:lblOffset val="100"/>
        <c:noMultiLvlLbl val="0"/>
      </c:catAx>
      <c:valAx>
        <c:axId val="1739900832"/>
        <c:scaling>
          <c:orientation val="minMax"/>
          <c:min val="451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826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docs" TargetMode="External"/><Relationship Id="rId7" Type="http://schemas.openxmlformats.org/officeDocument/2006/relationships/hyperlink" Target="https://docs.metamask.io/guide/metamask-extension-provider.html" TargetMode="External"/><Relationship Id="rId2" Type="http://schemas.openxmlformats.org/officeDocument/2006/relationships/hyperlink" Target="https://docs.soliditylang.org/en/v0.8.1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ckchain/what-is-ethereum/" TargetMode="External"/><Relationship Id="rId5" Type="http://schemas.openxmlformats.org/officeDocument/2006/relationships/hyperlink" Target="https://twitter.com/hashtag/blockchain" TargetMode="External"/><Relationship Id="rId4" Type="http://schemas.openxmlformats.org/officeDocument/2006/relationships/hyperlink" Target="https://www.investopedia.com/terms/b/blockchai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657-77CB-A6F8-1784-852CEEBA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SYNOPSIS PRESENTATION</a:t>
            </a:r>
            <a:br>
              <a:rPr lang="en-US" dirty="0"/>
            </a:br>
            <a:r>
              <a:rPr lang="en-US" dirty="0"/>
              <a:t>ON TWITTER CLONE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8FC0E-2A1D-5BBC-60F4-A4A4EBB7A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                              Univ Roll No-2200290140103</a:t>
            </a:r>
          </a:p>
          <a:p>
            <a:pPr algn="r"/>
            <a:r>
              <a:rPr lang="en-US" dirty="0"/>
              <a:t>Mentor name: Dr. Amit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6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A1F3-C06C-943D-0247-858F74F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C08C-5AE6-3780-FDE4-B25F3FB6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Tschorsch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B. Scheuermann, “Bitcoin and beyond: A technical survey on decentralized digital currencies,” IEEE Communications Surveys Tutorials, vol. 18, no. 3, pp. 2084–2123,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thirdquarter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https://docs.metamask.io/guide/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Solidity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https://docs.soliditylang.org/en/v0.8.12/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Vercel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https://vercel.com/docs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https://www.investopedia.com/terms/b/blockchain.asp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Blochchain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https://twitter.com/hashtag/blockchain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Ethereum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https://aws.amazon.com/blockchain/what-is-ethereum/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MetaMask Extension Provider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https://docs.metamask.io/guide/metamask-extension-provider.html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0"/>
    </mc:Choice>
    <mc:Fallback xmlns="">
      <p:transition spd="slow" advTm="147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7B7-5DB3-5A30-2AC0-5FB24F8B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26F6-3742-B6D1-7FD8-B19B3965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is a popular social media website</a:t>
            </a:r>
          </a:p>
          <a:p>
            <a:r>
              <a:rPr lang="en-US" dirty="0"/>
              <a:t>Only authenticate and authorized users can be logged in</a:t>
            </a:r>
          </a:p>
          <a:p>
            <a:r>
              <a:rPr lang="en-US" dirty="0"/>
              <a:t>People will be able to post, follow/unfollow or like/dislike the registered users on this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30"/>
    </mc:Choice>
    <mc:Fallback xmlns="">
      <p:transition spd="slow" advTm="494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9D4-BD22-DB5B-61FB-C33DD2A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2E90-FD79-C07C-755A-DCF2061B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twitter like application</a:t>
            </a:r>
          </a:p>
          <a:p>
            <a:r>
              <a:rPr lang="en-US" dirty="0"/>
              <a:t>HTML ,CSS ,JAVASCRIPT ,PHP and  XAMPP server will be used. </a:t>
            </a:r>
          </a:p>
          <a:p>
            <a:r>
              <a:rPr lang="en-IN" dirty="0"/>
              <a:t>Users will be able to add, delete and send messages to another users</a:t>
            </a:r>
          </a:p>
        </p:txBody>
      </p:sp>
    </p:spTree>
    <p:extLst>
      <p:ext uri="{BB962C8B-B14F-4D97-AF65-F5344CB8AC3E}">
        <p14:creationId xmlns:p14="http://schemas.microsoft.com/office/powerpoint/2010/main" val="12971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spd="slow" advTm="194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079C-0406-BB0B-11C5-3D12ABA8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59F0-2543-FBBE-780F-9B960995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096064"/>
            <a:ext cx="10765533" cy="36951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Management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user registration, authentication, and profile management.</a:t>
            </a: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Tweet and Content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the creation, retrieval, and display of tweets and other content</a:t>
            </a:r>
            <a:endParaRPr lang="en-IN" b="1" i="0" dirty="0">
              <a:effectLst/>
              <a:latin typeface="Söhne"/>
            </a:endParaRPr>
          </a:p>
          <a:p>
            <a:endParaRPr lang="en-IN" b="1" dirty="0">
              <a:effectLst/>
              <a:latin typeface="Söhne"/>
            </a:endParaRPr>
          </a:p>
          <a:p>
            <a:r>
              <a:rPr lang="en-IN" b="1" dirty="0">
                <a:effectLst/>
                <a:latin typeface="Söhne"/>
              </a:rPr>
              <a:t>Profile</a:t>
            </a:r>
            <a:r>
              <a:rPr lang="en-IN" b="1" i="0" dirty="0">
                <a:effectLst/>
                <a:latin typeface="Söhne"/>
              </a:rPr>
              <a:t>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handles users profile and other necessary details.</a:t>
            </a:r>
            <a:endParaRPr lang="en-IN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26"/>
    </mc:Choice>
    <mc:Fallback xmlns="">
      <p:transition spd="slow" advTm="409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10B-592C-C75B-7C9D-9D6B43E2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0197-EF1E-B689-F513-9E5CF91A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  <a:latin typeface="Söhne"/>
              </a:rPr>
              <a:t>Notification</a:t>
            </a:r>
            <a:r>
              <a:rPr lang="en-IN" b="1" i="0" dirty="0">
                <a:effectLst/>
                <a:latin typeface="Söhne"/>
              </a:rPr>
              <a:t> Module: </a:t>
            </a:r>
            <a:r>
              <a:rPr lang="en-IN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notifications.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Follow and Unfollow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Enforces users to follow and unfollow persons.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Söhne"/>
              </a:rPr>
              <a:t>Data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 data backup and recovery solutions twitter clone.</a:t>
            </a:r>
          </a:p>
          <a:p>
            <a:endParaRPr lang="en-IN" dirty="0"/>
          </a:p>
          <a:p>
            <a:endParaRPr lang="en-IN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2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40"/>
    </mc:Choice>
    <mc:Fallback xmlns="">
      <p:transition spd="slow" advTm="456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480-9592-F608-A6B5-1C5BD54F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467547-AEFC-3076-7FB9-BB75F5DA8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15740"/>
              </p:ext>
            </p:extLst>
          </p:nvPr>
        </p:nvGraphicFramePr>
        <p:xfrm>
          <a:off x="1613648" y="2872739"/>
          <a:ext cx="9215718" cy="289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4">
                  <a:extLst>
                    <a:ext uri="{9D8B030D-6E8A-4147-A177-3AD203B41FA5}">
                      <a16:colId xmlns:a16="http://schemas.microsoft.com/office/drawing/2014/main" val="2620591589"/>
                    </a:ext>
                  </a:extLst>
                </a:gridCol>
                <a:gridCol w="4634754">
                  <a:extLst>
                    <a:ext uri="{9D8B030D-6E8A-4147-A177-3AD203B41FA5}">
                      <a16:colId xmlns:a16="http://schemas.microsoft.com/office/drawing/2014/main" val="799754469"/>
                    </a:ext>
                  </a:extLst>
                </a:gridCol>
              </a:tblGrid>
              <a:tr h="7247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PLATFORM COMPONENT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SPECIFICATION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0171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Intel(R) Core (TM) i5-7020U CPU @ 2.30GHz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6056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8.00 GB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8733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US" dirty="0"/>
                        <a:t>OS Windows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64 bit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5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7"/>
    </mc:Choice>
    <mc:Fallback xmlns="">
      <p:transition spd="slow" advTm="256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0ED8-07FD-5C4F-8B45-92CE6CE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Technology/SOFTWARE REQUIREMENTS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49B62F-3C97-0C2C-C980-2F27F7C1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564020"/>
              </p:ext>
            </p:extLst>
          </p:nvPr>
        </p:nvGraphicFramePr>
        <p:xfrm>
          <a:off x="995082" y="2247899"/>
          <a:ext cx="10353674" cy="394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027571344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962026920"/>
                    </a:ext>
                  </a:extLst>
                </a:gridCol>
              </a:tblGrid>
              <a:tr h="717737"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  <a:r>
                        <a:rPr lang="en-IN" sz="2200" dirty="0"/>
                        <a:t>LATFORM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r>
                        <a:rPr lang="en-IN" sz="2200" dirty="0"/>
                        <a:t>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25452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IN" dirty="0"/>
                        <a:t>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 err="1"/>
                        <a:t>otepad</a:t>
                      </a:r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79223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IN" dirty="0" err="1"/>
                        <a:t>ysql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45759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US" dirty="0"/>
                        <a:t>Language for backend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445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N" dirty="0" err="1"/>
                        <a:t>ech</a:t>
                      </a:r>
                      <a:r>
                        <a:rPr lang="en-IN" dirty="0"/>
                        <a:t> Stack for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IN" dirty="0"/>
                        <a:t>TML , CSS ,JAVASCRIPT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27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11"/>
    </mc:Choice>
    <mc:Fallback xmlns="">
      <p:transition spd="slow" advTm="235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A18-55CD-439E-2886-221BD455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519F-46FB-7198-DB5C-0EE8E78B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will be able to connect from any corner of the world</a:t>
            </a:r>
          </a:p>
          <a:p>
            <a:r>
              <a:rPr lang="en-US" dirty="0"/>
              <a:t>They will have full liberty to share their thoughts.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24"/>
    </mc:Choice>
    <mc:Fallback xmlns="">
      <p:transition spd="slow" advTm="381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4B52-740B-F246-1B88-D0B9D26B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4" y="224118"/>
            <a:ext cx="10353761" cy="1326321"/>
          </a:xfrm>
        </p:spPr>
        <p:txBody>
          <a:bodyPr/>
          <a:lstStyle/>
          <a:p>
            <a:r>
              <a:rPr lang="en-US" dirty="0"/>
              <a:t>PROPOSED TIME DURATION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93458-E6D1-8E55-8148-62A31A712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35750"/>
              </p:ext>
            </p:extLst>
          </p:nvPr>
        </p:nvGraphicFramePr>
        <p:xfrm>
          <a:off x="439271" y="1165412"/>
          <a:ext cx="11465857" cy="5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8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49"/>
    </mc:Choice>
    <mc:Fallback xmlns="">
      <p:transition spd="slow" advTm="13374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</TotalTime>
  <Words>403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Söhne</vt:lpstr>
      <vt:lpstr>Symbol</vt:lpstr>
      <vt:lpstr>Times New Roman</vt:lpstr>
      <vt:lpstr>Damask</vt:lpstr>
      <vt:lpstr>SYNOPSIS PRESENTATION ON TWITTER CLONE</vt:lpstr>
      <vt:lpstr>INTRODUCTION</vt:lpstr>
      <vt:lpstr>OBJECTIVE</vt:lpstr>
      <vt:lpstr>MODULE DESCRIPTION</vt:lpstr>
      <vt:lpstr>MODULE DESCRIPTION</vt:lpstr>
      <vt:lpstr>Hardware requirements</vt:lpstr>
      <vt:lpstr>Technology/SOFTWARE REQUIREMENTS</vt:lpstr>
      <vt:lpstr>OUTCOME</vt:lpstr>
      <vt:lpstr>PROPOSED TIME DURATION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TWITTER CLONE</dc:title>
  <dc:creator>Oorja Rajoria</dc:creator>
  <cp:lastModifiedBy>Oorja Rajoria</cp:lastModifiedBy>
  <cp:revision>8</cp:revision>
  <dcterms:created xsi:type="dcterms:W3CDTF">2023-09-24T16:21:05Z</dcterms:created>
  <dcterms:modified xsi:type="dcterms:W3CDTF">2023-12-06T10:28:20Z</dcterms:modified>
</cp:coreProperties>
</file>