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Twiiter%20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Gantt</a:t>
            </a:r>
            <a:r>
              <a:rPr lang="en-IN" baseline="0"/>
              <a:t> Chart</a:t>
            </a:r>
          </a:p>
          <a:p>
            <a:pPr>
              <a:defRPr/>
            </a:pPr>
            <a:r>
              <a:rPr lang="en-IN" baseline="0"/>
              <a:t>for Twitter clone</a:t>
            </a:r>
            <a:endParaRPr lang="en-IN"/>
          </a:p>
        </c:rich>
      </c:tx>
      <c:layout>
        <c:manualLayout>
          <c:xMode val="edge"/>
          <c:yMode val="edge"/>
          <c:x val="0.43500740740740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Sheet1!$D$3:$D$9</c:f>
              <c:numCache>
                <c:formatCode>d\-mmm\-yy</c:formatCode>
                <c:ptCount val="7"/>
                <c:pt idx="0">
                  <c:v>45179</c:v>
                </c:pt>
                <c:pt idx="1">
                  <c:v>45182</c:v>
                </c:pt>
                <c:pt idx="2">
                  <c:v>45195</c:v>
                </c:pt>
                <c:pt idx="3">
                  <c:v>45200</c:v>
                </c:pt>
                <c:pt idx="4">
                  <c:v>45210</c:v>
                </c:pt>
                <c:pt idx="5">
                  <c:v>45221</c:v>
                </c:pt>
                <c:pt idx="6">
                  <c:v>45230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D-477D-AF09-BA68FF89FB4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D-477D-AF09-BA68FF89F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1748826912"/>
        <c:axId val="1739900832"/>
        <c:axId val="0"/>
      </c:bar3DChart>
      <c:catAx>
        <c:axId val="1748826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900832"/>
        <c:crosses val="autoZero"/>
        <c:auto val="1"/>
        <c:lblAlgn val="ctr"/>
        <c:lblOffset val="100"/>
        <c:noMultiLvlLbl val="0"/>
      </c:catAx>
      <c:valAx>
        <c:axId val="1739900832"/>
        <c:scaling>
          <c:orientation val="minMax"/>
          <c:min val="4517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8269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docs" TargetMode="External"/><Relationship Id="rId7" Type="http://schemas.openxmlformats.org/officeDocument/2006/relationships/hyperlink" Target="https://docs.metamask.io/guide/metamask-extension-provider.html" TargetMode="External"/><Relationship Id="rId2" Type="http://schemas.openxmlformats.org/officeDocument/2006/relationships/hyperlink" Target="https://docs.soliditylang.org/en/v0.8.1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ckchain/what-is-ethereum/" TargetMode="External"/><Relationship Id="rId5" Type="http://schemas.openxmlformats.org/officeDocument/2006/relationships/hyperlink" Target="https://twitter.com/hashtag/blockchain" TargetMode="External"/><Relationship Id="rId4" Type="http://schemas.openxmlformats.org/officeDocument/2006/relationships/hyperlink" Target="https://www.investopedia.com/terms/b/blockchain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657-77CB-A6F8-1784-852CEEBA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SYNOPSIS PRESENTATION</a:t>
            </a:r>
            <a:br>
              <a:rPr lang="en-US" dirty="0"/>
            </a:br>
            <a:r>
              <a:rPr lang="en-US" dirty="0"/>
              <a:t>ON TWITTER CLONE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8FC0E-2A1D-5BBC-60F4-A4A4EBB7A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                              Univ Roll No-2200290140103</a:t>
            </a:r>
          </a:p>
          <a:p>
            <a:pPr algn="r"/>
            <a:r>
              <a:rPr lang="en-US" dirty="0"/>
              <a:t>Mentor name: Dr. Amit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7B7-5DB3-5A30-2AC0-5FB24F8B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26F6-3742-B6D1-7FD8-B19B3965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using blockchain technology will be a peer to peer distributed ledger</a:t>
            </a:r>
          </a:p>
          <a:p>
            <a:r>
              <a:rPr lang="en-US" dirty="0"/>
              <a:t>Only authenticate and authorized users can participate in the consensus and network.</a:t>
            </a:r>
          </a:p>
          <a:p>
            <a:r>
              <a:rPr lang="en-US" dirty="0"/>
              <a:t>Smart Contracts for transactions will be created for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8E7-D6FB-D9AC-2B32-01DD0AF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569A-0088-A64D-AE55-A8E9871F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cash  has become a popular expression for trade and transaction in profound world.</a:t>
            </a:r>
          </a:p>
          <a:p>
            <a:r>
              <a:rPr lang="en-US" dirty="0" err="1"/>
              <a:t>Organisations</a:t>
            </a:r>
            <a:r>
              <a:rPr lang="en-US" dirty="0"/>
              <a:t> that need high responsibility and honesty will utilize blockchain to draw in purchases.</a:t>
            </a:r>
          </a:p>
          <a:p>
            <a:r>
              <a:rPr lang="en-US" dirty="0"/>
              <a:t>Blockchain used in twitter will help users with auditability, persistence and anonymity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79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9D4-BD22-DB5B-61FB-C33DD2A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2E90-FD79-C07C-755A-DCF2061B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decentralized twitter </a:t>
            </a:r>
            <a:r>
              <a:rPr lang="en-US" dirty="0" err="1"/>
              <a:t>dapp</a:t>
            </a:r>
            <a:endParaRPr lang="en-US" dirty="0"/>
          </a:p>
          <a:p>
            <a:r>
              <a:rPr lang="en-US" dirty="0" err="1"/>
              <a:t>Metamask</a:t>
            </a:r>
            <a:r>
              <a:rPr lang="en-US" dirty="0"/>
              <a:t>, Hardhat, Ethereum and Solidity will be used </a:t>
            </a:r>
          </a:p>
          <a:p>
            <a:r>
              <a:rPr lang="en-IN" dirty="0"/>
              <a:t>Users will be able to add, delete and send messages to another users</a:t>
            </a:r>
          </a:p>
        </p:txBody>
      </p:sp>
    </p:spTree>
    <p:extLst>
      <p:ext uri="{BB962C8B-B14F-4D97-AF65-F5344CB8AC3E}">
        <p14:creationId xmlns:p14="http://schemas.microsoft.com/office/powerpoint/2010/main" val="12971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8480-9592-F608-A6B5-1C5BD54F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EDB9-67A0-07D6-E6FB-6312F054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Hardhat- It is used to deploy the smart contract in the operating system</a:t>
            </a:r>
          </a:p>
          <a:p>
            <a:r>
              <a:rPr lang="en-US" dirty="0" err="1"/>
              <a:t>Metamask</a:t>
            </a:r>
            <a:r>
              <a:rPr lang="en-US" dirty="0"/>
              <a:t>- </a:t>
            </a:r>
            <a:r>
              <a:rPr lang="en-US" b="0" i="0" dirty="0">
                <a:effectLst/>
              </a:rPr>
              <a:t>Websites or other decentralized applications are able to connect, </a:t>
            </a:r>
            <a:r>
              <a:rPr lang="en-US" dirty="0">
                <a:effectLst/>
              </a:rPr>
              <a:t>authenticate</a:t>
            </a:r>
            <a:r>
              <a:rPr lang="en-US" b="0" i="0" dirty="0">
                <a:effectLst/>
              </a:rPr>
              <a:t>, and/or integrate other </a:t>
            </a:r>
            <a:r>
              <a:rPr lang="en-US" dirty="0">
                <a:effectLst/>
              </a:rPr>
              <a:t>smart contract</a:t>
            </a:r>
            <a:r>
              <a:rPr lang="en-US" b="0" i="0" dirty="0">
                <a:effectLst/>
              </a:rPr>
              <a:t> functionality with a user's MetaMask wallet</a:t>
            </a:r>
          </a:p>
          <a:p>
            <a:r>
              <a:rPr lang="en-US" dirty="0">
                <a:effectLst/>
              </a:rPr>
              <a:t>Solidity- Implement Ethereum based smart contracts.</a:t>
            </a:r>
          </a:p>
          <a:p>
            <a:r>
              <a:rPr lang="en-US" dirty="0">
                <a:effectLst/>
              </a:rPr>
              <a:t>Ethereum- </a:t>
            </a:r>
            <a:r>
              <a:rPr lang="en-US" b="0" i="0" dirty="0">
                <a:effectLst/>
              </a:rPr>
              <a:t>Ethereum is a decentralized global software platform powered by </a:t>
            </a:r>
            <a:r>
              <a:rPr lang="en-US" dirty="0">
                <a:effectLst/>
              </a:rPr>
              <a:t>blockchain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5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A18-55CD-439E-2886-221BD455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519F-46FB-7198-DB5C-0EE8E78B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user’s account from being compromised or hacked.</a:t>
            </a:r>
          </a:p>
          <a:p>
            <a:r>
              <a:rPr lang="en-US" dirty="0"/>
              <a:t>Give full authority to one’s own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7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4B52-740B-F246-1B88-D0B9D26B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4" y="224118"/>
            <a:ext cx="10353761" cy="1326321"/>
          </a:xfrm>
        </p:spPr>
        <p:txBody>
          <a:bodyPr/>
          <a:lstStyle/>
          <a:p>
            <a:r>
              <a:rPr lang="en-US" dirty="0"/>
              <a:t>PROPOSED TIME DURATION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93458-E6D1-8E55-8148-62A31A712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235750"/>
              </p:ext>
            </p:extLst>
          </p:nvPr>
        </p:nvGraphicFramePr>
        <p:xfrm>
          <a:off x="439271" y="1165412"/>
          <a:ext cx="11465857" cy="5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085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A1F3-C06C-943D-0247-858F74FC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C08C-5AE6-3780-FDE4-B25F3FB6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Tschorsch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B. Scheuermann, “Bitcoin and beyond: A technical survey on decentralized digital currencies,” IEEE Communications Surveys Tutorials, vol. 18, no. 3, pp. 2084–2123,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thirdquarter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2016.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https://docs.metamask.io/guide/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Solidity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https://docs.soliditylang.org/en/v0.8.12/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Vercel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https://vercel.com/docs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https://www.investopedia.com/terms/b/blockchain.asp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Blochchain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https://twitter.com/hashtag/blockchain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Ethereum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https://aws.amazon.com/blockchain/what-is-ethereum/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MetaMask Extension Provider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https://docs.metamask.io/guide/metamask-extension-provider.html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3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B5197-E178-4F1A-7953-4F3D9F5BDA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7250"/>
            <a:ext cx="10355263" cy="251142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331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</TotalTime>
  <Words>360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Symbol</vt:lpstr>
      <vt:lpstr>Times New Roman</vt:lpstr>
      <vt:lpstr>Damask</vt:lpstr>
      <vt:lpstr>SYNOPSIS PRESENTATION ON TWITTER CLONE</vt:lpstr>
      <vt:lpstr>INTRODUCTION</vt:lpstr>
      <vt:lpstr>LITERATURE REVIEW</vt:lpstr>
      <vt:lpstr>OBJECTIVE</vt:lpstr>
      <vt:lpstr>METHODOLOGY</vt:lpstr>
      <vt:lpstr>OUTCOME</vt:lpstr>
      <vt:lpstr>PROPOSED TIME DURATION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PRESENTATION ON TWITTER CLONE</dc:title>
  <dc:creator>Oorja Rajoria</dc:creator>
  <cp:lastModifiedBy>Oorja Rajoria</cp:lastModifiedBy>
  <cp:revision>1</cp:revision>
  <dcterms:created xsi:type="dcterms:W3CDTF">2023-09-24T16:21:05Z</dcterms:created>
  <dcterms:modified xsi:type="dcterms:W3CDTF">2023-09-24T17:06:52Z</dcterms:modified>
</cp:coreProperties>
</file>