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4" r:id="rId3"/>
    <p:sldId id="273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96E"/>
    <a:srgbClr val="003399"/>
    <a:srgbClr val="660066"/>
    <a:srgbClr val="99CC00"/>
    <a:srgbClr val="FF6600"/>
    <a:srgbClr val="85136A"/>
    <a:srgbClr val="B9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44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73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65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2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7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6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6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0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276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6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BDDE-D209-5B46-A32E-0F9CD30C19F5}" type="datetimeFigureOut">
              <a:rPr lang="nl-NL" smtClean="0"/>
              <a:pPr/>
              <a:t>18-1-2019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EFF8-9A2F-7747-8ABC-24C5B01AAAB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311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6"/>
            <a:ext cx="9144000" cy="68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5"/>
    </mc:Choice>
    <mc:Fallback xmlns="">
      <p:transition spd="slow" advTm="89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Algemeen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8742" y="2448232"/>
            <a:ext cx="7391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Extra lessen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Keuze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Kennis opdoen over 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Ontdekken van talenten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Leuk</a:t>
            </a:r>
            <a:endParaRPr lang="nl-N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32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Eerste stapjes programmeren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9252" y="2448232"/>
            <a:ext cx="7391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Dan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Lussen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Methodes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600" dirty="0" smtClean="0"/>
              <a:t>Programma’s</a:t>
            </a:r>
            <a:endParaRPr lang="nl-NL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Werken met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9252" y="2448232"/>
            <a:ext cx="73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3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8" y="2199968"/>
            <a:ext cx="4658032" cy="4658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86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Werken met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9252" y="2448232"/>
            <a:ext cx="73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92" y="2346039"/>
            <a:ext cx="5859382" cy="40195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36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Werken met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9252" y="2448232"/>
            <a:ext cx="73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360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07" y="1754454"/>
            <a:ext cx="5464708" cy="4411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698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Werken met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9252" y="2448232"/>
            <a:ext cx="73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05" y="1871136"/>
            <a:ext cx="5193128" cy="39003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57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16" y="1536129"/>
            <a:ext cx="763909" cy="77056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42" y="770566"/>
            <a:ext cx="768742" cy="765563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515" y="5579148"/>
            <a:ext cx="1043220" cy="125647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566"/>
            <a:ext cx="769252" cy="765563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7484" y="0"/>
            <a:ext cx="763908" cy="770566"/>
          </a:xfrm>
          <a:prstGeom prst="rect">
            <a:avLst/>
          </a:prstGeom>
        </p:spPr>
      </p:pic>
      <p:sp>
        <p:nvSpPr>
          <p:cNvPr id="11" name="Titel 2"/>
          <p:cNvSpPr txBox="1">
            <a:spLocks/>
          </p:cNvSpPr>
          <p:nvPr/>
        </p:nvSpPr>
        <p:spPr>
          <a:xfrm>
            <a:off x="2497806" y="788540"/>
            <a:ext cx="546470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Werken met</a:t>
            </a:r>
            <a:endParaRPr lang="nl-NL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ijdelijke aanduiding voor inhoud 1"/>
          <p:cNvSpPr txBox="1">
            <a:spLocks/>
          </p:cNvSpPr>
          <p:nvPr/>
        </p:nvSpPr>
        <p:spPr>
          <a:xfrm>
            <a:off x="2497805" y="1988840"/>
            <a:ext cx="5464709" cy="3590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"/>
            <a:endParaRPr lang="nl-NL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69252" y="2448232"/>
            <a:ext cx="739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03" y="1702939"/>
            <a:ext cx="5464711" cy="54647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978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2567">
        <p14:ripple/>
      </p:transition>
    </mc:Choice>
    <mc:Fallback xmlns="">
      <p:transition spd="slow" advTm="125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1|2.4|2.4|1.6"/>
</p:tagLst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30</Words>
  <Application>Microsoft Office PowerPoint</Application>
  <PresentationFormat>Diavoorstelling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Gebruiker van Microsoft Office</dc:creator>
  <cp:lastModifiedBy>Jeroen van Oorschot</cp:lastModifiedBy>
  <cp:revision>41</cp:revision>
  <dcterms:created xsi:type="dcterms:W3CDTF">2013-09-04T11:25:42Z</dcterms:created>
  <dcterms:modified xsi:type="dcterms:W3CDTF">2019-01-18T13:39:36Z</dcterms:modified>
</cp:coreProperties>
</file>