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82" r:id="rId3"/>
    <p:sldId id="283" r:id="rId4"/>
    <p:sldId id="284" r:id="rId5"/>
    <p:sldId id="291" r:id="rId6"/>
    <p:sldId id="286" r:id="rId7"/>
    <p:sldId id="287" r:id="rId8"/>
    <p:sldId id="288" r:id="rId9"/>
    <p:sldId id="289" r:id="rId10"/>
    <p:sldId id="290" r:id="rId11"/>
    <p:sldId id="273" r:id="rId1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96E"/>
    <a:srgbClr val="003399"/>
    <a:srgbClr val="660066"/>
    <a:srgbClr val="99CC00"/>
    <a:srgbClr val="FF6600"/>
    <a:srgbClr val="85136A"/>
    <a:srgbClr val="B9F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449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32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650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23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073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6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64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0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276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36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311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image" Target="../media/image30.png"/><Relationship Id="rId4" Type="http://schemas.openxmlformats.org/officeDocument/2006/relationships/image" Target="../media/image2.emf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6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image" Target="../media/image10.png"/><Relationship Id="rId4" Type="http://schemas.openxmlformats.org/officeDocument/2006/relationships/image" Target="../media/image2.em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image" Target="../media/image13.png"/><Relationship Id="rId4" Type="http://schemas.openxmlformats.org/officeDocument/2006/relationships/image" Target="../media/image2.emf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emf"/><Relationship Id="rId11" Type="http://schemas.openxmlformats.org/officeDocument/2006/relationships/image" Target="../media/image18.png"/><Relationship Id="rId5" Type="http://schemas.openxmlformats.org/officeDocument/2006/relationships/image" Target="../media/image3.emf"/><Relationship Id="rId10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image" Target="../media/image22.png"/><Relationship Id="rId4" Type="http://schemas.openxmlformats.org/officeDocument/2006/relationships/image" Target="../media/image2.emf"/><Relationship Id="rId9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image" Target="../media/image18.png"/><Relationship Id="rId4" Type="http://schemas.openxmlformats.org/officeDocument/2006/relationships/image" Target="../media/image2.emf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4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.emf"/><Relationship Id="rId11" Type="http://schemas.openxmlformats.org/officeDocument/2006/relationships/image" Target="../media/image27.png"/><Relationship Id="rId5" Type="http://schemas.openxmlformats.org/officeDocument/2006/relationships/image" Target="../media/image1.emf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95" y="2265898"/>
            <a:ext cx="2276605" cy="2296445"/>
          </a:xfrm>
          <a:prstGeom prst="rect">
            <a:avLst/>
          </a:prstGeom>
          <a:solidFill>
            <a:srgbClr val="85136A"/>
          </a:solidFill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6467"/>
            <a:ext cx="2291009" cy="228153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102" y="4792444"/>
            <a:ext cx="1696401" cy="204317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009" y="0"/>
            <a:ext cx="2276606" cy="2296446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2497802" y="2566536"/>
            <a:ext cx="4272930" cy="1727723"/>
          </a:xfrm>
        </p:spPr>
        <p:txBody>
          <a:bodyPr>
            <a:normAutofit/>
          </a:bodyPr>
          <a:lstStyle/>
          <a:p>
            <a:pPr algn="l"/>
            <a:r>
              <a:rPr lang="nl-NL" sz="4000" dirty="0" smtClean="0">
                <a:solidFill>
                  <a:srgbClr val="19296E"/>
                </a:solidFill>
                <a:latin typeface="AvantGarde-Demi"/>
                <a:cs typeface="AvantGarde-Demi"/>
              </a:rPr>
              <a:t>informatica</a:t>
            </a:r>
            <a:endParaRPr lang="nl-NL" sz="2000" dirty="0">
              <a:solidFill>
                <a:srgbClr val="19296E"/>
              </a:solidFill>
              <a:latin typeface="AvantGarde-Book"/>
              <a:cs typeface="AvantGarde-Book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2539902" y="4280225"/>
            <a:ext cx="3423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Wat is het?</a:t>
            </a:r>
          </a:p>
          <a:p>
            <a:r>
              <a:rPr lang="nl-NL" dirty="0"/>
              <a:t>	</a:t>
            </a:r>
            <a:r>
              <a:rPr lang="nl-NL" dirty="0" smtClean="0"/>
              <a:t>Wat doen we precies?</a:t>
            </a:r>
          </a:p>
          <a:p>
            <a:r>
              <a:rPr lang="nl-NL" dirty="0"/>
              <a:t>	</a:t>
            </a:r>
            <a:r>
              <a:rPr lang="nl-NL" dirty="0" smtClean="0"/>
              <a:t>	En hoe doen we dat?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4365"/>
            <a:ext cx="22955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9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5"/>
    </mc:Choice>
    <mc:Fallback xmlns="">
      <p:transition spd="slow" advTm="890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472250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rojecten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497804" y="1988840"/>
            <a:ext cx="4722505" cy="35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 algn="l"/>
            <a:r>
              <a:rPr lang="nl-NL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eel projecten doen:</a:t>
            </a:r>
          </a:p>
          <a:p>
            <a:pPr marL="475488" indent="-457200" algn="l">
              <a:buFont typeface="Arial" panose="020B0604020202020204" pitchFamily="34" charset="0"/>
              <a:buChar char="•"/>
            </a:pP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Thema project.</a:t>
            </a:r>
          </a:p>
          <a:p>
            <a:pPr marL="475488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Serious</a:t>
            </a: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project.</a:t>
            </a:r>
          </a:p>
          <a:p>
            <a:pPr marL="475488" indent="-457200" algn="l">
              <a:buFont typeface="Arial" panose="020B0604020202020204" pitchFamily="34" charset="0"/>
              <a:buChar char="•"/>
            </a:pP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Datamining project.</a:t>
            </a:r>
          </a:p>
          <a:p>
            <a:pPr marL="475488" indent="-457200" algn="l">
              <a:buFont typeface="Arial" panose="020B0604020202020204" pitchFamily="34" charset="0"/>
              <a:buChar char="•"/>
            </a:pP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Eindproject.</a:t>
            </a:r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972156"/>
            <a:ext cx="32766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490" y="264665"/>
            <a:ext cx="19240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7" y="3064856"/>
            <a:ext cx="14478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561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308">
        <p14:ripple/>
      </p:transition>
    </mc:Choice>
    <mc:Fallback xmlns="">
      <p:transition spd="slow" advTm="93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Verwarrend of leuk?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497805" y="1988840"/>
            <a:ext cx="5464709" cy="3590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r>
              <a:rPr lang="nl-NL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nl-NL" b="1" dirty="0">
                <a:solidFill>
                  <a:srgbClr val="99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nl-NL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b="1" dirty="0">
                <a:solidFill>
                  <a:srgbClr val="19296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nl-NL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nl-NL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b="1" dirty="0">
                <a:solidFill>
                  <a:srgbClr val="99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nl-NL" b="1" dirty="0">
                <a:solidFill>
                  <a:srgbClr val="19296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nl-NL" b="1" dirty="0">
                <a:solidFill>
                  <a:srgbClr val="99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nl-NL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nl-NL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b="1" dirty="0">
                <a:solidFill>
                  <a:srgbClr val="19296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nl-NL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nl-NL" b="1" dirty="0">
                <a:solidFill>
                  <a:srgbClr val="99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  <a:r>
              <a:rPr lang="nl-NL" b="1" dirty="0">
                <a:solidFill>
                  <a:srgbClr val="19296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nl-NL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nl-NL" b="1" dirty="0">
                <a:solidFill>
                  <a:srgbClr val="99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nl-NL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</a:p>
        </p:txBody>
      </p:sp>
      <p:pic>
        <p:nvPicPr>
          <p:cNvPr id="13" name="Tijdelijke aanduiding voor inhoud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06" y="2268251"/>
            <a:ext cx="2142149" cy="1800000"/>
          </a:xfrm>
          <a:prstGeom prst="rect">
            <a:avLst/>
          </a:prstGeom>
        </p:spPr>
      </p:pic>
      <p:pic>
        <p:nvPicPr>
          <p:cNvPr id="5122" name="Picture 2" descr="http://www.newscientist.com/data/images/ns/cms/dn9329/dn9329-1_70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17" y="2268251"/>
            <a:ext cx="3214286" cy="180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0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2567">
        <p14:ripple/>
      </p:transition>
    </mc:Choice>
    <mc:Fallback xmlns="">
      <p:transition spd="slow" advTm="125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ereisten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497805" y="1988840"/>
            <a:ext cx="5464709" cy="35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/>
            <a:r>
              <a:rPr lang="nl-NL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huis MS Windows.</a:t>
            </a:r>
          </a:p>
          <a:p>
            <a:pPr marL="18288"/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Typevaardig.</a:t>
            </a:r>
          </a:p>
          <a:p>
            <a:pPr marL="18288"/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Willen leren samenwerken.</a:t>
            </a:r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Doorzetten, nieuwsgierig &amp; zelfstandig zijn.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4" y="2755905"/>
            <a:ext cx="2028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371" y="182033"/>
            <a:ext cx="1697355" cy="226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76" y="4739995"/>
            <a:ext cx="5791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45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6161">
        <p14:ripple/>
      </p:transition>
    </mc:Choice>
    <mc:Fallback xmlns="">
      <p:transition spd="slow" advTm="161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36841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is het niet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368415" y="1988840"/>
            <a:ext cx="5464709" cy="35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pelletjes spelen.</a:t>
            </a:r>
          </a:p>
          <a:p>
            <a:endParaRPr lang="nl-NL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YouTube filmpjes </a:t>
            </a: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kijken.</a:t>
            </a:r>
          </a:p>
          <a:p>
            <a:endParaRPr lang="nl-NL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-mail bijwerken.</a:t>
            </a:r>
          </a:p>
          <a:p>
            <a:endParaRPr lang="nl-NL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0" y="3067894"/>
            <a:ext cx="1600000" cy="1440000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9" y="5057772"/>
            <a:ext cx="1440000" cy="1440000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163" y="3067894"/>
            <a:ext cx="1409362" cy="144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25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7424">
        <p14:ripple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Informatica op het LCL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497805" y="1988840"/>
            <a:ext cx="5464709" cy="35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Leren </a:t>
            </a:r>
            <a:r>
              <a:rPr lang="nl-NL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hoe je software maakt als middel om 21st </a:t>
            </a:r>
            <a:r>
              <a:rPr lang="en-GB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century</a:t>
            </a:r>
            <a:r>
              <a:rPr lang="nl-NL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skills te trainen.</a:t>
            </a:r>
            <a:endParaRPr lang="nl-NL" sz="2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534" y="3671830"/>
            <a:ext cx="3143250" cy="25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3004">
        <p14:ripple/>
      </p:transition>
    </mc:Choice>
    <mc:Fallback xmlns="">
      <p:transition spd="slow" advTm="130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Twee </a:t>
            </a:r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leerlijnen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ijdelijke aanduiding voor inhoud 1"/>
          <p:cNvSpPr txBox="1">
            <a:spLocks/>
          </p:cNvSpPr>
          <p:nvPr/>
        </p:nvSpPr>
        <p:spPr>
          <a:xfrm>
            <a:off x="768742" y="2430000"/>
            <a:ext cx="7628591" cy="359030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nl-NL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Game</a:t>
            </a:r>
          </a:p>
          <a:p>
            <a:pPr algn="l">
              <a:spcBef>
                <a:spcPts val="0"/>
              </a:spcBef>
              <a:spcAft>
                <a:spcPts val="1200"/>
              </a:spcAft>
            </a:pPr>
            <a:endParaRPr lang="nl-NL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spcBef>
                <a:spcPts val="0"/>
              </a:spcBef>
              <a:spcAft>
                <a:spcPts val="1200"/>
              </a:spcAft>
            </a:pPr>
            <a:endParaRPr lang="nl-NL" dirty="0" smtClean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spcBef>
                <a:spcPts val="0"/>
              </a:spcBef>
              <a:spcAft>
                <a:spcPts val="1200"/>
              </a:spcAft>
            </a:pPr>
            <a:endParaRPr lang="nl-NL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spcBef>
                <a:spcPts val="0"/>
              </a:spcBef>
              <a:spcAft>
                <a:spcPts val="1200"/>
              </a:spcAft>
            </a:pPr>
            <a:endParaRPr lang="nl-NL" dirty="0" smtClean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nl-NL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Web</a:t>
            </a: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93" y="3026529"/>
            <a:ext cx="2124314" cy="9396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07" y="3997735"/>
            <a:ext cx="2124000" cy="119475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88" y="3026529"/>
            <a:ext cx="1800000" cy="9000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88" y="4019807"/>
            <a:ext cx="1800000" cy="111100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88" y="5326981"/>
            <a:ext cx="1800000" cy="9000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126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3000">
        <p14:ripple/>
      </p:transition>
    </mc:Choice>
    <mc:Fallback>
      <p:transition spd="slow" advTm="1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oofdonderdelen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1097281" y="2491740"/>
            <a:ext cx="6865234" cy="3715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Basiskennis opdoen.</a:t>
            </a:r>
          </a:p>
          <a:p>
            <a:endParaRPr lang="nl-NL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Leren programmeren.</a:t>
            </a:r>
          </a:p>
          <a:p>
            <a:endParaRPr lang="nl-NL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Oriëntatie op leerlijnen.</a:t>
            </a:r>
          </a:p>
          <a:p>
            <a:endParaRPr lang="nl-NL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Basiskennis </a:t>
            </a:r>
            <a:r>
              <a:rPr lang="nl-NL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opdoen </a:t>
            </a: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voor projecten.</a:t>
            </a:r>
          </a:p>
          <a:p>
            <a:endParaRPr lang="nl-NL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Projecten </a:t>
            </a:r>
            <a:r>
              <a:rPr lang="nl-NL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binnen gekozen leerlijn</a:t>
            </a: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9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003">
        <p14:ripple/>
      </p:transition>
    </mc:Choice>
    <mc:Fallback xmlns="">
      <p:transition spd="slow" advTm="90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igitale vaardigheid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497805" y="1988840"/>
            <a:ext cx="5464709" cy="35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/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Terminologie.</a:t>
            </a:r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Computergebruik.</a:t>
            </a:r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Schadelijke software ...</a:t>
            </a:r>
          </a:p>
          <a:p>
            <a:pPr marL="18288"/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hoe bescherm je je daartegen.</a:t>
            </a:r>
          </a:p>
          <a:p>
            <a:pPr marL="18288"/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zoeken.</a:t>
            </a:r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6" y="2937892"/>
            <a:ext cx="2403093" cy="18000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9" name="Picture 2" descr="http://2.bp.blogspot.com/-k_Z_339Q3PA/UIpf5GOIARI/AAAAAAAABQ0/zm5EHNUuTo0/s1600/What+is+a+computer+virus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04" y="5165551"/>
            <a:ext cx="1427711" cy="1427711"/>
          </a:xfrm>
          <a:prstGeom prst="rect">
            <a:avLst/>
          </a:prstGeom>
          <a:noFill/>
          <a:effectLst/>
          <a:ex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0" y="2528888"/>
            <a:ext cx="1333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182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7161">
        <p14:ripple/>
      </p:transition>
    </mc:Choice>
    <mc:Fallback xmlns="">
      <p:transition spd="slow" advTm="716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rogrammeren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497805" y="1988840"/>
            <a:ext cx="5464709" cy="35903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/>
            <a:r>
              <a:rPr lang="en-GB" sz="28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GameMaker</a:t>
            </a:r>
            <a:r>
              <a:rPr lang="en-GB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drag</a:t>
            </a: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drop</a:t>
            </a:r>
          </a:p>
          <a:p>
            <a:pPr marL="18288"/>
            <a:endParaRPr lang="nl-NL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 </a:t>
            </a:r>
            <a:r>
              <a:rPr lang="en-GB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Inventor</a:t>
            </a: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 </a:t>
            </a:r>
            <a:r>
              <a:rPr lang="en-GB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</a:t>
            </a:r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drop</a:t>
            </a:r>
          </a:p>
          <a:p>
            <a:pPr marL="18288"/>
            <a:endParaRPr lang="nl-NL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r>
              <a:rPr lang="en-GB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&amp; CSS</a:t>
            </a:r>
          </a:p>
          <a:p>
            <a:pPr marL="18288"/>
            <a:endParaRPr lang="en-GB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r>
              <a:rPr lang="en-GB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r>
              <a:rPr lang="nl-NL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</a:t>
            </a:r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58" y="4834450"/>
            <a:ext cx="20574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46" y="3896388"/>
            <a:ext cx="2124314" cy="9396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4" y="3374639"/>
            <a:ext cx="1800000" cy="111100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213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0612">
        <p14:ripple/>
      </p:transition>
    </mc:Choice>
    <mc:Fallback xmlns="">
      <p:transition spd="slow" advTm="106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97" y="2508596"/>
            <a:ext cx="1443038" cy="107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88" y="3064856"/>
            <a:ext cx="19240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5" y="788540"/>
            <a:ext cx="605945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eleerde vaardigheden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301393" y="1988840"/>
            <a:ext cx="6255868" cy="35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/>
            <a:r>
              <a:rPr lang="nl-NL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Proces- en projectmatig werken via Scrum.</a:t>
            </a:r>
          </a:p>
          <a:p>
            <a:pPr marL="18288"/>
            <a:endParaRPr lang="nl-NL" sz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r>
              <a:rPr lang="nl-NL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Samenwerken via Scrum.</a:t>
            </a:r>
          </a:p>
          <a:p>
            <a:pPr marL="18288"/>
            <a:endParaRPr lang="nl-NL" sz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r>
              <a:rPr lang="nl-NL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Problemen oplossen en documenteren.</a:t>
            </a:r>
          </a:p>
          <a:p>
            <a:pPr marL="18288"/>
            <a:endParaRPr lang="nl-NL" sz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r>
              <a:rPr lang="nl-NL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testen en documenteren.</a:t>
            </a:r>
            <a:endParaRPr lang="nl-NL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25" y="5064888"/>
            <a:ext cx="19716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62" y="5065750"/>
            <a:ext cx="14478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06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3522">
        <p14:ripple/>
      </p:transition>
    </mc:Choice>
    <mc:Fallback xmlns="">
      <p:transition spd="slow" advTm="135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1|2.4|2.4|1.6"/>
</p:tagLst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165</Words>
  <Application>Microsoft Office PowerPoint</Application>
  <PresentationFormat>Diavoorstelling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AvantGarde-Book</vt:lpstr>
      <vt:lpstr>AvantGarde-Demi</vt:lpstr>
      <vt:lpstr>Calibri</vt:lpstr>
      <vt:lpstr>Verdana</vt:lpstr>
      <vt:lpstr>Office-thema</vt:lpstr>
      <vt:lpstr>informatica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Gebruiker van Microsoft Office</dc:creator>
  <cp:lastModifiedBy>Jeroen van Oorschot</cp:lastModifiedBy>
  <cp:revision>35</cp:revision>
  <dcterms:created xsi:type="dcterms:W3CDTF">2013-09-04T11:25:42Z</dcterms:created>
  <dcterms:modified xsi:type="dcterms:W3CDTF">2019-01-18T11:43:33Z</dcterms:modified>
</cp:coreProperties>
</file>