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4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3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0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6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460-839E-4481-9FE0-19F5DF581683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6321-9DA0-4567-A00A-540D8AF7B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6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introduction-to-web-development-using-flask/" TargetMode="External"/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secretlivesofdata.com/raft/" TargetMode="External"/><Relationship Id="rId4" Type="http://schemas.openxmlformats.org/officeDocument/2006/relationships/hyperlink" Target="https://docs.python.org/3/library/threading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Raft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PES1UG19CS287: Nagaraj M</a:t>
            </a:r>
          </a:p>
          <a:p>
            <a:pPr algn="l"/>
            <a:r>
              <a:rPr lang="en-US" dirty="0"/>
              <a:t>PES1UG19CS312: Oottung </a:t>
            </a:r>
            <a:r>
              <a:rPr lang="en-US" dirty="0" err="1"/>
              <a:t>Kalaskar</a:t>
            </a:r>
            <a:endParaRPr lang="en-US" dirty="0"/>
          </a:p>
          <a:p>
            <a:pPr algn="l"/>
            <a:r>
              <a:rPr lang="en-US" dirty="0"/>
              <a:t>PES1UG19CS330: Pradeep V </a:t>
            </a:r>
          </a:p>
          <a:p>
            <a:pPr algn="l"/>
            <a:r>
              <a:rPr lang="en-US"/>
              <a:t>PES1UG19CS223: K </a:t>
            </a:r>
            <a:r>
              <a:rPr lang="en-US" dirty="0"/>
              <a:t>Sai </a:t>
            </a:r>
            <a:r>
              <a:rPr lang="en-US" dirty="0" err="1"/>
              <a:t>Rithvik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  <a:r>
              <a:rPr lang="en-US" b="1" dirty="0"/>
              <a:t>Implementation of a key value storage using Raft consensus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We have tried to implement Raft consensus algorithm using python.</a:t>
            </a:r>
          </a:p>
          <a:p>
            <a:r>
              <a:rPr lang="en-IN" sz="3200" dirty="0"/>
              <a:t>We have used flask app which is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a web framework that provides libraries to build lightweight web applications in python.</a:t>
            </a:r>
          </a:p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Flask helps us to create local servers and provide functions that sends requests to the servers.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Raft consensus algorithm is a widely used method for handling distributed systems. </a:t>
            </a:r>
          </a:p>
          <a:p>
            <a:r>
              <a:rPr lang="en-US" dirty="0"/>
              <a:t>The implementations of the algorithm are widely used in the current industry.</a:t>
            </a:r>
          </a:p>
          <a:p>
            <a:r>
              <a:rPr lang="en-US" dirty="0"/>
              <a:t>Raft is also easily understandable unlike its predecessor </a:t>
            </a:r>
            <a:r>
              <a:rPr lang="en-US" dirty="0" err="1"/>
              <a:t>Paxos</a:t>
            </a:r>
            <a:r>
              <a:rPr lang="en-US" dirty="0"/>
              <a:t> algorithm .</a:t>
            </a:r>
          </a:p>
          <a:p>
            <a:r>
              <a:rPr lang="en-IN" dirty="0"/>
              <a:t>There are many implementations of Raft which are built on Go or C++ or Java.</a:t>
            </a:r>
          </a:p>
          <a:p>
            <a:r>
              <a:rPr lang="en-IN" dirty="0"/>
              <a:t>Our implementation is simple and is easily understandable. </a:t>
            </a:r>
          </a:p>
        </p:txBody>
      </p:sp>
    </p:spTree>
    <p:extLst>
      <p:ext uri="{BB962C8B-B14F-4D97-AF65-F5344CB8AC3E}">
        <p14:creationId xmlns:p14="http://schemas.microsoft.com/office/powerpoint/2010/main" val="3712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/ Your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divided our project into mainly 3 files.</a:t>
            </a:r>
          </a:p>
          <a:p>
            <a:pPr marL="0" indent="0">
              <a:buNone/>
            </a:pPr>
            <a:r>
              <a:rPr lang="en-US" dirty="0"/>
              <a:t>	1. server.py</a:t>
            </a:r>
          </a:p>
          <a:p>
            <a:pPr marL="0" indent="0">
              <a:buNone/>
            </a:pPr>
            <a:r>
              <a:rPr lang="en-US" dirty="0"/>
              <a:t>	2. client.py</a:t>
            </a:r>
          </a:p>
          <a:p>
            <a:pPr marL="0" indent="0">
              <a:buNone/>
            </a:pPr>
            <a:r>
              <a:rPr lang="en-US" dirty="0"/>
              <a:t>	3. node.py</a:t>
            </a:r>
          </a:p>
          <a:p>
            <a:r>
              <a:rPr lang="en-US" dirty="0"/>
              <a:t>Server.py handles initialization of servers and routing requests in server side</a:t>
            </a:r>
          </a:p>
          <a:p>
            <a:r>
              <a:rPr lang="en-US" dirty="0"/>
              <a:t>Client.py handles all the requests (get and put) and routes it to correct paths.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33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/ Your 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Node.py consists of many functions related to leader election log replication and server side requests and client side requests.</a:t>
            </a:r>
          </a:p>
          <a:p>
            <a:r>
              <a:rPr lang="en-US" dirty="0"/>
              <a:t>The server.py file takes an index and a txt file as input.</a:t>
            </a:r>
          </a:p>
          <a:p>
            <a:r>
              <a:rPr lang="en-US" dirty="0"/>
              <a:t>The text file consists of a list of server addresses and the initialized server is dependent on the index passed.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22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5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[1] </a:t>
            </a:r>
            <a:r>
              <a:rPr lang="en-US" dirty="0"/>
              <a:t>Diego </a:t>
            </a:r>
            <a:r>
              <a:rPr lang="en-US" dirty="0" err="1"/>
              <a:t>Ongaro</a:t>
            </a:r>
            <a:r>
              <a:rPr lang="en-US" dirty="0"/>
              <a:t>, John </a:t>
            </a:r>
            <a:r>
              <a:rPr lang="en-US" dirty="0" err="1"/>
              <a:t>Ousterhout</a:t>
            </a:r>
            <a:r>
              <a:rPr lang="en-US" dirty="0"/>
              <a:t>  “In Search of an Understandable Consensus Algorithm (Extended Version) ” 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IN" dirty="0">
                <a:hlinkClick r:id="rId2"/>
              </a:rPr>
              <a:t>Raft Consensus Algorithm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https://raft.github.io/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[3] </a:t>
            </a:r>
            <a:r>
              <a:rPr lang="en-US" dirty="0">
                <a:hlinkClick r:id="rId3"/>
              </a:rPr>
              <a:t>Python | Introduction to Web development using Flask – </a:t>
            </a:r>
            <a:r>
              <a:rPr lang="en-US" dirty="0" err="1">
                <a:hlinkClick r:id="rId3"/>
              </a:rPr>
              <a:t>GeeksforGeeks</a:t>
            </a:r>
            <a:r>
              <a:rPr lang="en-IN" dirty="0"/>
              <a:t> (</a:t>
            </a:r>
            <a:r>
              <a:rPr lang="en-IN" dirty="0">
                <a:hlinkClick r:id="rId3"/>
              </a:rPr>
              <a:t>https://www.geeksforgeeks.org/python-introduction-to-web-development-using-flask/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[4] </a:t>
            </a:r>
            <a:r>
              <a:rPr lang="en-US" dirty="0">
                <a:hlinkClick r:id="rId4"/>
              </a:rPr>
              <a:t>threading — Thread-based parallelism — Python 3.11.0 documentation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[5] </a:t>
            </a:r>
            <a:r>
              <a:rPr lang="en-IN" dirty="0">
                <a:hlinkClick r:id="rId5"/>
              </a:rPr>
              <a:t>Raft (thesecretlivesofdata.com)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6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968" y="2612669"/>
            <a:ext cx="6494092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3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inter-regular</vt:lpstr>
      <vt:lpstr>Office Theme</vt:lpstr>
      <vt:lpstr>Implementation of Raft in Python</vt:lpstr>
      <vt:lpstr>Problem statement: Implementation of a key value storage using Raft consensus algorithm</vt:lpstr>
      <vt:lpstr>Context</vt:lpstr>
      <vt:lpstr>Highlights / Your contributions</vt:lpstr>
      <vt:lpstr>Highlights / Your contributions</vt:lpstr>
      <vt:lpstr>Demo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Parimala Srinivasagopalan</dc:creator>
  <cp:lastModifiedBy>RR CSE 6E OOTTUNG KALASKAR</cp:lastModifiedBy>
  <cp:revision>9</cp:revision>
  <dcterms:created xsi:type="dcterms:W3CDTF">2022-10-30T11:01:54Z</dcterms:created>
  <dcterms:modified xsi:type="dcterms:W3CDTF">2022-11-22T07:09:43Z</dcterms:modified>
</cp:coreProperties>
</file>