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4EF386-BBCC-4AD4-81DD-638D49362728}">
  <a:tblStyle styleId="{A14EF386-BBCC-4AD4-81DD-638D493627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d3b1f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d3b1f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3d3b1ff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3d3b1ff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3d3b1ff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3d3b1ff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3d3b1ff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3d3b1ff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3cd763d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3cd763d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3cd763d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3cd763d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3cd763d5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3cd763d5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32ceea11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32ceea11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9bUxrle0XNznJobPhtTk1NhPGRW2fyxwdDM-SRu30Jg/edit#heading=h.dixj17hgvlhe" TargetMode="External"/><Relationship Id="rId4" Type="http://schemas.openxmlformats.org/officeDocument/2006/relationships/hyperlink" Target="https://docs.google.com/document/d/1I2ZchMdOyhzDcG5kc3y3T6fo7HHpCKuvCAlMTKg6Maw/edit?usp=drive_link" TargetMode="External"/><Relationship Id="rId5" Type="http://schemas.openxmlformats.org/officeDocument/2006/relationships/hyperlink" Target="https://docs.google.com/document/d/19bUxrle0XNznJobPhtTk1NhPGRW2fyxwdDM-SRu30Jg/edit#heading=h.dixj17hgvlhe" TargetMode="External"/><Relationship Id="rId6" Type="http://schemas.openxmlformats.org/officeDocument/2006/relationships/hyperlink" Target="https://drive.google.com/file/d/1rWcNpBQD8QGwR-12D1q40Mxyn87hTuRm/view?usp=drive_link" TargetMode="External"/><Relationship Id="rId7" Type="http://schemas.openxmlformats.org/officeDocument/2006/relationships/hyperlink" Target="https://docs.google.com/document/d/1GNmyWbkutlU1ibI2HgptZNrtlvhgRZMFuHU2lL0dwoQ/edit#heading=h.ddtqgamlij2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044525"/>
            <a:ext cx="5017500" cy="23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 отзывов для мобильного приложения Самокат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№3: Жолков Александр, Стреленко Дмитрий, Пичурина Софья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задачи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64025" y="1054900"/>
            <a:ext cx="71724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Контекст: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По результатам исследований пользовательского поведения выяснено: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Пользователи хотят видеть оценки  и отзывы о товарах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Пользователи готовы самостоятельно оставлять комментарии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Отзывы становятся одним из критериев принятия решения о покупке конкретного товара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Задача: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Спроектировать систему управления отзывами в мобильном приложении Самокат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вдохновения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64025" y="1389550"/>
            <a:ext cx="71724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Анализ аналогичных сервисов работы с отзывами у “конкурентов”:</a:t>
            </a:r>
            <a:br>
              <a:rPr lang="ru" sz="1500"/>
            </a:br>
            <a:r>
              <a:rPr lang="ru" sz="1500"/>
              <a:t>OZON, Wildberries, Я.Маркет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Вопросы к заказчику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Поиск информации в свободном доступе (“интернет”)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72875" y="1382275"/>
            <a:ext cx="71724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1250775" y="124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{A14EF386-BBCC-4AD4-81DD-638D49362728}</a:tableStyleId>
              </a:tblPr>
              <a:tblGrid>
                <a:gridCol w="493025"/>
                <a:gridCol w="3213400"/>
                <a:gridCol w="3234300"/>
              </a:tblGrid>
              <a:tr h="5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Проработка сценариев использования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u="sng">
                          <a:solidFill>
                            <a:schemeClr val="hlink"/>
                          </a:solidFill>
                          <a:hlinkClick r:id="rId3"/>
                        </a:rPr>
                        <a:t>USE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Составление диаграмм последовательности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u="sng">
                          <a:solidFill>
                            <a:schemeClr val="hlink"/>
                          </a:solidFill>
                          <a:hlinkClick r:id="rId4"/>
                        </a:rPr>
                        <a:t>Cсылка на диаграммы последовательности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Создание модели данных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u="sng">
                          <a:solidFill>
                            <a:schemeClr val="hlink"/>
                          </a:solidFill>
                          <a:hlinkClick r:id="rId5"/>
                        </a:rPr>
                        <a:t>Модель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Описание API (в Swagger)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u="sng">
                          <a:solidFill>
                            <a:schemeClr val="hlink"/>
                          </a:solidFill>
                          <a:hlinkClick r:id="rId6"/>
                        </a:rPr>
                        <a:t>Ссылка на API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Объединение всех артефактов в ТЗ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u="sng">
                          <a:solidFill>
                            <a:schemeClr val="hlink"/>
                          </a:solidFill>
                          <a:hlinkClick r:id="rId7"/>
                        </a:rPr>
                        <a:t>Ссылка на ТЗ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Предлагаемое решение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64025" y="1054900"/>
            <a:ext cx="71724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Вывод в карточке товара данных о рейтинге товара и кол-ве отзывов на товар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Отображение списка отзывов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 sz="1400"/>
              <a:t>в карточке товара - “карусель”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 sz="1400"/>
              <a:t>отдельная страница со списком отзывов на товар и возможностью фильтрации списка отзывов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 sz="1400"/>
              <a:t>отзыв пользователя выделен в списке отзывов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Создание нового отзыва на товар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Управление отзывом: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 sz="1400"/>
              <a:t>редактирование отзыва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 sz="1400"/>
              <a:t>удаление отзыва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052550" y="185400"/>
            <a:ext cx="7038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с учетом нового сервиса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833400"/>
            <a:ext cx="5734050" cy="40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API-контракты для сервиса отзывов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938" y="1060425"/>
            <a:ext cx="5004125" cy="3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API-контракты для </a:t>
            </a:r>
            <a:r>
              <a:rPr lang="ru"/>
              <a:t>облачного сервиса NGENIX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1428750"/>
            <a:ext cx="53435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