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470" r:id="rId2"/>
    <p:sldId id="563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1">
          <p15:clr>
            <a:srgbClr val="A4A3A4"/>
          </p15:clr>
        </p15:guide>
        <p15:guide id="2" pos="2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47182F"/>
    <a:srgbClr val="007E7A"/>
    <a:srgbClr val="FFFF66"/>
    <a:srgbClr val="000000"/>
    <a:srgbClr val="FF00CC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006" autoAdjust="0"/>
    <p:restoredTop sz="99222" autoAdjust="0"/>
  </p:normalViewPr>
  <p:slideViewPr>
    <p:cSldViewPr snapToGrid="0">
      <p:cViewPr varScale="1">
        <p:scale>
          <a:sx n="115" d="100"/>
          <a:sy n="115" d="100"/>
        </p:scale>
        <p:origin x="2202" y="96"/>
      </p:cViewPr>
      <p:guideLst>
        <p:guide orient="horz" pos="791"/>
        <p:guide pos="2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3582" y="-102"/>
      </p:cViewPr>
      <p:guideLst>
        <p:guide orient="horz" pos="3024"/>
        <p:guide pos="230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91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39109" cy="48858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59527" y="0"/>
            <a:ext cx="3139108" cy="48858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04925" y="733425"/>
            <a:ext cx="4770438" cy="3578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2562" y="4556308"/>
            <a:ext cx="5415169" cy="4312014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2615"/>
            <a:ext cx="3139109" cy="48858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59527" y="9112615"/>
            <a:ext cx="3139108" cy="488586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CD93A085-D91A-4CA7-800F-AAF1D9BCD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5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rtl="0" eaLnBrk="0" fontAlgn="base" hangingPunct="0">
      <a:spcBef>
        <a:spcPct val="30000"/>
      </a:spcBef>
      <a:spcAft>
        <a:spcPct val="0"/>
      </a:spcAft>
      <a:buClr>
        <a:srgbClr val="FFCC66"/>
      </a:buClr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628650" indent="-171450" algn="l" rtl="0" eaLnBrk="0" fontAlgn="base" hangingPunct="0">
      <a:spcBef>
        <a:spcPct val="30000"/>
      </a:spcBef>
      <a:spcAft>
        <a:spcPct val="0"/>
      </a:spcAft>
      <a:buClr>
        <a:srgbClr val="FFCC66"/>
      </a:buClr>
      <a:buFont typeface="Wingdings 3" pitchFamily="18" charset="2"/>
      <a:buChar char="}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028700" indent="-114300" algn="l" rtl="0" eaLnBrk="0" fontAlgn="base" hangingPunct="0">
      <a:spcBef>
        <a:spcPct val="30000"/>
      </a:spcBef>
      <a:spcAft>
        <a:spcPct val="0"/>
      </a:spcAft>
      <a:buClr>
        <a:srgbClr val="FFCC66"/>
      </a:buClr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85900" indent="-114300" algn="l" rtl="0" eaLnBrk="0" fontAlgn="base" hangingPunct="0">
      <a:spcBef>
        <a:spcPct val="30000"/>
      </a:spcBef>
      <a:spcAft>
        <a:spcPct val="0"/>
      </a:spcAft>
      <a:buClr>
        <a:srgbClr val="FFCC66"/>
      </a:buClr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943100" indent="-114300" algn="l" rtl="0" eaLnBrk="0" fontAlgn="base" hangingPunct="0">
      <a:spcBef>
        <a:spcPct val="30000"/>
      </a:spcBef>
      <a:spcAft>
        <a:spcPct val="0"/>
      </a:spcAft>
      <a:buClr>
        <a:srgbClr val="FFCC66"/>
      </a:buClr>
      <a:buChar char="•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0" y="705393"/>
            <a:ext cx="3853749" cy="4146809"/>
          </a:xfrm>
          <a:prstGeom prst="rect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7" name="Picture 35" descr="grad band"/>
          <p:cNvPicPr>
            <a:picLocks noChangeAspect="1" noChangeArrowheads="1"/>
          </p:cNvPicPr>
          <p:nvPr userDrawn="1"/>
        </p:nvPicPr>
        <p:blipFill rotWithShape="1">
          <a:blip r:embed="rId2" cstate="email">
            <a:clrChange>
              <a:clrFrom>
                <a:srgbClr val="4D846B"/>
              </a:clrFrom>
              <a:clrTo>
                <a:srgbClr val="4D846B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8829" r="1874"/>
          <a:stretch/>
        </p:blipFill>
        <p:spPr bwMode="auto">
          <a:xfrm>
            <a:off x="39756" y="1213876"/>
            <a:ext cx="9077739" cy="499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415612"/>
            <a:ext cx="1545110" cy="579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516" y="6488074"/>
            <a:ext cx="919578" cy="1821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35" y="1617292"/>
            <a:ext cx="3892734" cy="3248244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1643269" y="1195708"/>
            <a:ext cx="7474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kern="100" dirty="0" smtClean="0">
                <a:solidFill>
                  <a:schemeClr val="bg1"/>
                </a:solidFill>
                <a:effectLst/>
                <a:latin typeface="Stencil" panose="040409050D0802020404" pitchFamily="82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2000" kern="100" dirty="0" smtClean="0">
                <a:solidFill>
                  <a:schemeClr val="bg1"/>
                </a:solidFill>
                <a:effectLst/>
                <a:latin typeface="Stencil" panose="040409050D0802020404" pitchFamily="82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push</a:t>
            </a:r>
            <a:r>
              <a:rPr lang="en-US" altLang="zh-CN" sz="2000" kern="100" baseline="0" dirty="0" smtClean="0">
                <a:solidFill>
                  <a:schemeClr val="bg1"/>
                </a:solidFill>
                <a:effectLst/>
                <a:latin typeface="Stencil" panose="040409050D0802020404" pitchFamily="82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 forward medical technology by light</a:t>
            </a:r>
            <a:endParaRPr lang="zh-CN" altLang="zh-CN" sz="2000" kern="100" dirty="0">
              <a:solidFill>
                <a:schemeClr val="bg1"/>
              </a:solidFill>
              <a:effectLst/>
              <a:latin typeface="Stencil" pitchFamily="82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46753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0" descr="huan health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700" y="1109663"/>
            <a:ext cx="270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0" y="633413"/>
            <a:ext cx="9144000" cy="246062"/>
            <a:chOff x="0" y="564"/>
            <a:chExt cx="5760" cy="155"/>
          </a:xfrm>
        </p:grpSpPr>
        <p:pic>
          <p:nvPicPr>
            <p:cNvPr id="8" name="Picture 29" descr="blue"/>
            <p:cNvPicPr>
              <a:picLocks noChangeAspect="1" noChangeArrowheads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2"/>
              <a:ext cx="575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33"/>
            <p:cNvSpPr>
              <a:spLocks noChangeArrowheads="1"/>
            </p:cNvSpPr>
            <p:nvPr userDrawn="1"/>
          </p:nvSpPr>
          <p:spPr bwMode="auto">
            <a:xfrm>
              <a:off x="0" y="564"/>
              <a:ext cx="5760" cy="56"/>
            </a:xfrm>
            <a:prstGeom prst="rect">
              <a:avLst/>
            </a:prstGeom>
            <a:solidFill>
              <a:schemeClr val="accent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 dirty="0"/>
            </a:p>
          </p:txBody>
        </p:sp>
      </p:grp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4703763" y="6608763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301" y="200396"/>
            <a:ext cx="1081755" cy="405658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8188306" y="660876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</a:rPr>
              <a:t>RF-FM-257-A0</a:t>
            </a:r>
            <a:endParaRPr lang="zh-CN" altLang="en-US" sz="9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015" name="Rectangle 31"/>
          <p:cNvSpPr>
            <a:spLocks noChangeArrowheads="1"/>
          </p:cNvSpPr>
          <p:nvPr/>
        </p:nvSpPr>
        <p:spPr bwMode="auto">
          <a:xfrm>
            <a:off x="0" y="0"/>
            <a:ext cx="9144000" cy="661988"/>
          </a:xfrm>
          <a:prstGeom prst="rect">
            <a:avLst/>
          </a:prstGeom>
          <a:solidFill>
            <a:srgbClr val="F7F8EE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8198" name="Picture 30" descr="huan health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62700" y="1109663"/>
            <a:ext cx="27051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199" name="Group 34"/>
          <p:cNvGrpSpPr>
            <a:grpSpLocks/>
          </p:cNvGrpSpPr>
          <p:nvPr/>
        </p:nvGrpSpPr>
        <p:grpSpPr bwMode="auto">
          <a:xfrm>
            <a:off x="0" y="614363"/>
            <a:ext cx="9144000" cy="246062"/>
            <a:chOff x="0" y="564"/>
            <a:chExt cx="5760" cy="155"/>
          </a:xfrm>
        </p:grpSpPr>
        <p:pic>
          <p:nvPicPr>
            <p:cNvPr id="8202" name="Picture 29" descr="blue"/>
            <p:cNvPicPr>
              <a:picLocks noChangeAspect="1" noChangeArrowheads="1"/>
            </p:cNvPicPr>
            <p:nvPr userDrawn="1"/>
          </p:nvPicPr>
          <p:blipFill>
            <a:blip r:embed="rId6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2"/>
              <a:ext cx="5759" cy="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54017" name="Rectangle 33"/>
            <p:cNvSpPr>
              <a:spLocks noChangeArrowheads="1"/>
            </p:cNvSpPr>
            <p:nvPr userDrawn="1"/>
          </p:nvSpPr>
          <p:spPr bwMode="auto">
            <a:xfrm>
              <a:off x="0" y="564"/>
              <a:ext cx="5760" cy="56"/>
            </a:xfrm>
            <a:prstGeom prst="rect">
              <a:avLst/>
            </a:prstGeom>
            <a:solidFill>
              <a:schemeClr val="accent2"/>
            </a:solidFill>
            <a:ln w="12700" cap="sq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  <a:defRPr/>
              </a:pPr>
              <a:endParaRPr lang="en-US" dirty="0"/>
            </a:p>
          </p:txBody>
        </p:sp>
      </p:grpSp>
      <p:sp>
        <p:nvSpPr>
          <p:cNvPr id="554019" name="Rectangle 35"/>
          <p:cNvSpPr>
            <a:spLocks noChangeArrowheads="1"/>
          </p:cNvSpPr>
          <p:nvPr/>
        </p:nvSpPr>
        <p:spPr bwMode="auto">
          <a:xfrm>
            <a:off x="4703763" y="6423025"/>
            <a:ext cx="4440237" cy="1905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12700" cap="sq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7511" y="188776"/>
            <a:ext cx="1077688" cy="3526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9" r:id="rId2"/>
    <p:sldLayoutId id="2147483788" r:id="rId3"/>
  </p:sldLayoutIdLst>
  <p:transition/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Arial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Times New Roman" pitchFamily="18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Times New Roman" pitchFamily="18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Times New Roman" pitchFamily="18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800">
          <a:solidFill>
            <a:srgbClr val="333333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accent2"/>
        </a:buClr>
        <a:buBlip>
          <a:blip r:embed="rId8"/>
        </a:buBlip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8575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028700" indent="-22860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428750" indent="-28575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lnSpc>
          <a:spcPct val="95000"/>
        </a:lnSpc>
        <a:spcBef>
          <a:spcPct val="25000"/>
        </a:spcBef>
        <a:spcAft>
          <a:spcPct val="0"/>
        </a:spcAft>
        <a:buClr>
          <a:srgbClr val="A2998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2998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2998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2998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rgbClr val="A2998A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87762" y="32951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项目名称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3"/>
          <p:cNvSpPr txBox="1">
            <a:spLocks noGrp="1"/>
          </p:cNvSpPr>
          <p:nvPr/>
        </p:nvSpPr>
        <p:spPr bwMode="auto">
          <a:xfrm>
            <a:off x="128588" y="6634163"/>
            <a:ext cx="309562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fld id="{A883B5BC-A547-4EAC-A548-98C187178729}" type="slidenum">
              <a:rPr lang="en-US" sz="800">
                <a:latin typeface="Arial Narrow" pitchFamily="34" charset="0"/>
              </a:rPr>
              <a:pPr>
                <a:lnSpc>
                  <a:spcPct val="90000"/>
                </a:lnSpc>
                <a:spcBef>
                  <a:spcPct val="50000"/>
                </a:spcBef>
              </a:pPr>
              <a:t>2</a:t>
            </a:fld>
            <a:endParaRPr lang="en-US" sz="800" dirty="0">
              <a:latin typeface="Arial Narrow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588" y="21418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光学设计方案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8588" y="79907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1.1 XXXX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56131" y="1828404"/>
            <a:ext cx="7780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16N1</a:t>
            </a:r>
            <a:r>
              <a:rPr lang="zh-CN" altLang="en-US" sz="1400" dirty="0" smtClean="0"/>
              <a:t>紫光改为蓝光：</a:t>
            </a:r>
            <a:r>
              <a:rPr lang="en-US" altLang="zh-CN" sz="1400" dirty="0" smtClean="0"/>
              <a:t>CBT-90-B-L11-J101</a:t>
            </a:r>
            <a:r>
              <a:rPr lang="zh-CN" altLang="en-US" sz="1400" dirty="0" smtClean="0"/>
              <a:t>：最大驱动</a:t>
            </a:r>
            <a:r>
              <a:rPr lang="en-US" altLang="zh-CN" sz="1400" dirty="0" smtClean="0"/>
              <a:t>If=27A</a:t>
            </a:r>
            <a:r>
              <a:rPr lang="zh-CN" altLang="en-US" sz="1400" dirty="0" smtClean="0"/>
              <a:t>，</a:t>
            </a:r>
            <a:r>
              <a:rPr lang="en-US" altLang="zh-CN" sz="1400" dirty="0" smtClean="0"/>
              <a:t>Vf=4.5V</a:t>
            </a:r>
            <a:r>
              <a:rPr lang="zh-CN" altLang="en-US" sz="1400" dirty="0" smtClean="0"/>
              <a:t>，峰值波长</a:t>
            </a:r>
            <a:r>
              <a:rPr lang="en-US" altLang="zh-CN" sz="1400" dirty="0" smtClean="0"/>
              <a:t>455±5nm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356130" y="2243841"/>
            <a:ext cx="7968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16N1</a:t>
            </a:r>
            <a:r>
              <a:rPr lang="zh-CN" altLang="en-US" sz="1400" dirty="0" smtClean="0"/>
              <a:t>蓝光</a:t>
            </a:r>
            <a:r>
              <a:rPr lang="zh-CN" altLang="en-US" sz="1400" dirty="0"/>
              <a:t>改为绿</a:t>
            </a:r>
            <a:r>
              <a:rPr lang="zh-CN" altLang="en-US" sz="1400" dirty="0" smtClean="0"/>
              <a:t>光：</a:t>
            </a:r>
            <a:r>
              <a:rPr lang="en-US" altLang="zh-CN" sz="1400" dirty="0" smtClean="0"/>
              <a:t>LE </a:t>
            </a:r>
            <a:r>
              <a:rPr lang="en-US" altLang="zh-CN" sz="1400" dirty="0" smtClean="0"/>
              <a:t>CG P0AQ-SQSU-A</a:t>
            </a:r>
            <a:r>
              <a:rPr lang="zh-CN" altLang="en-US" sz="1400" dirty="0"/>
              <a:t>：最大驱动</a:t>
            </a:r>
            <a:r>
              <a:rPr lang="en-US" altLang="zh-CN" sz="1400" dirty="0" smtClean="0"/>
              <a:t>If=8A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Vf=14V </a:t>
            </a:r>
            <a:r>
              <a:rPr lang="zh-CN" altLang="en-US" sz="1400" dirty="0" smtClean="0"/>
              <a:t>，峰</a:t>
            </a:r>
            <a:r>
              <a:rPr lang="zh-CN" altLang="en-US" sz="1400" dirty="0" smtClean="0"/>
              <a:t>值波长</a:t>
            </a:r>
            <a:r>
              <a:rPr lang="en-US" altLang="zh-CN" sz="1400" dirty="0" smtClean="0"/>
              <a:t>520±5nm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356131" y="3086416"/>
            <a:ext cx="7815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16N1</a:t>
            </a:r>
            <a:r>
              <a:rPr lang="zh-CN" altLang="en-US" sz="1400" dirty="0" smtClean="0"/>
              <a:t>红光维持：</a:t>
            </a:r>
            <a:r>
              <a:rPr lang="en-US" altLang="zh-CN" sz="1400" dirty="0" smtClean="0"/>
              <a:t>CBT-90-RX-L15-BN101</a:t>
            </a:r>
            <a:r>
              <a:rPr lang="zh-CN" altLang="en-US" sz="1400" dirty="0"/>
              <a:t>：最大驱动</a:t>
            </a:r>
            <a:r>
              <a:rPr lang="en-US" altLang="zh-CN" sz="1400" dirty="0" smtClean="0"/>
              <a:t>If=27A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Vf=3.5V </a:t>
            </a:r>
            <a:r>
              <a:rPr lang="zh-CN" altLang="en-US" sz="1400" dirty="0" smtClean="0"/>
              <a:t>，峰</a:t>
            </a:r>
            <a:r>
              <a:rPr lang="zh-CN" altLang="en-US" sz="1400" dirty="0" smtClean="0"/>
              <a:t>值波长</a:t>
            </a:r>
            <a:r>
              <a:rPr lang="en-US" altLang="zh-CN" sz="1400" dirty="0" smtClean="0"/>
              <a:t>635±5nm</a:t>
            </a:r>
            <a:endParaRPr lang="zh-CN" altLang="en-US" sz="1400" dirty="0"/>
          </a:p>
        </p:txBody>
      </p:sp>
      <p:sp>
        <p:nvSpPr>
          <p:cNvPr id="10" name="文本框 9"/>
          <p:cNvSpPr txBox="1"/>
          <p:nvPr/>
        </p:nvSpPr>
        <p:spPr>
          <a:xfrm>
            <a:off x="356131" y="2659278"/>
            <a:ext cx="7815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16N1</a:t>
            </a:r>
            <a:r>
              <a:rPr lang="zh-CN" altLang="en-US" sz="1400" dirty="0" smtClean="0"/>
              <a:t>绿光</a:t>
            </a:r>
            <a:r>
              <a:rPr lang="zh-CN" altLang="en-US" sz="1400" dirty="0"/>
              <a:t>改为琥</a:t>
            </a:r>
            <a:r>
              <a:rPr lang="zh-CN" altLang="en-US" sz="1400" dirty="0" smtClean="0"/>
              <a:t>珀光：</a:t>
            </a:r>
            <a:r>
              <a:rPr lang="en-US" altLang="zh-CN" sz="1400" dirty="0" smtClean="0"/>
              <a:t>LZ4-00A108-0000</a:t>
            </a:r>
            <a:r>
              <a:rPr lang="zh-CN" altLang="en-US" sz="1400" dirty="0"/>
              <a:t>：最大驱动</a:t>
            </a:r>
            <a:r>
              <a:rPr lang="en-US" altLang="zh-CN" sz="1400" dirty="0" smtClean="0"/>
              <a:t>If=2A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，</a:t>
            </a:r>
            <a:r>
              <a:rPr lang="en-US" altLang="zh-CN" sz="1400" dirty="0" smtClean="0"/>
              <a:t>Vf=5.5V </a:t>
            </a:r>
            <a:r>
              <a:rPr lang="zh-CN" altLang="en-US" sz="1400" dirty="0" smtClean="0"/>
              <a:t>，峰</a:t>
            </a:r>
            <a:r>
              <a:rPr lang="zh-CN" altLang="en-US" sz="1400" dirty="0" smtClean="0"/>
              <a:t>值波长</a:t>
            </a:r>
            <a:r>
              <a:rPr lang="en-US" altLang="zh-CN" sz="1400" dirty="0" smtClean="0"/>
              <a:t>600±5nm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65823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9 PKI PowerPoin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emplate-master-2003 1">
        <a:dk1>
          <a:srgbClr val="000000"/>
        </a:dk1>
        <a:lt1>
          <a:srgbClr val="FFFFFF"/>
        </a:lt1>
        <a:dk2>
          <a:srgbClr val="58A618"/>
        </a:dk2>
        <a:lt2>
          <a:srgbClr val="999999"/>
        </a:lt2>
        <a:accent1>
          <a:srgbClr val="0088CC"/>
        </a:accent1>
        <a:accent2>
          <a:srgbClr val="005299"/>
        </a:accent2>
        <a:accent3>
          <a:srgbClr val="FFFFFF"/>
        </a:accent3>
        <a:accent4>
          <a:srgbClr val="000000"/>
        </a:accent4>
        <a:accent5>
          <a:srgbClr val="AAC3E2"/>
        </a:accent5>
        <a:accent6>
          <a:srgbClr val="00498A"/>
        </a:accent6>
        <a:hlink>
          <a:srgbClr val="FED100"/>
        </a:hlink>
        <a:folHlink>
          <a:srgbClr val="DC80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FF00FF"/>
      </a:dk2>
      <a:lt2>
        <a:srgbClr val="808080"/>
      </a:lt2>
      <a:accent1>
        <a:srgbClr val="BF0000"/>
      </a:accent1>
      <a:accent2>
        <a:srgbClr val="066AFF"/>
      </a:accent2>
      <a:accent3>
        <a:srgbClr val="FFFFFF"/>
      </a:accent3>
      <a:accent4>
        <a:srgbClr val="000000"/>
      </a:accent4>
      <a:accent5>
        <a:srgbClr val="DCAAAA"/>
      </a:accent5>
      <a:accent6>
        <a:srgbClr val="055FE7"/>
      </a:accent6>
      <a:hlink>
        <a:srgbClr val="00A100"/>
      </a:hlink>
      <a:folHlink>
        <a:srgbClr val="FFBA1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 PKI PowerPoint Template</Template>
  <TotalTime>3971</TotalTime>
  <Words>108</Words>
  <Application>Microsoft Office PowerPoint</Application>
  <PresentationFormat>全屏显示(4:3)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Adobe 黑体 Std R</vt:lpstr>
      <vt:lpstr>Arial Narrow</vt:lpstr>
      <vt:lpstr>Stencil</vt:lpstr>
      <vt:lpstr>Wingdings 3</vt:lpstr>
      <vt:lpstr>等线</vt:lpstr>
      <vt:lpstr>黑体</vt:lpstr>
      <vt:lpstr>Arial</vt:lpstr>
      <vt:lpstr>Times New Roman</vt:lpstr>
      <vt:lpstr>Wingdings</vt:lpstr>
      <vt:lpstr>2009 PKI PowerPoint Template</vt:lpstr>
      <vt:lpstr>PowerPoint 演示文稿</vt:lpstr>
      <vt:lpstr>PowerPoint 演示文稿</vt:lpstr>
    </vt:vector>
  </TitlesOfParts>
  <Company>Rayfine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Bernard</dc:creator>
  <cp:lastModifiedBy>Administrator</cp:lastModifiedBy>
  <cp:revision>422</cp:revision>
  <cp:lastPrinted>2002-03-19T21:05:02Z</cp:lastPrinted>
  <dcterms:created xsi:type="dcterms:W3CDTF">2009-03-09T19:23:35Z</dcterms:created>
  <dcterms:modified xsi:type="dcterms:W3CDTF">2024-06-25T01:15:53Z</dcterms:modified>
</cp:coreProperties>
</file>