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82" r:id="rId4"/>
    <p:sldId id="283" r:id="rId5"/>
    <p:sldId id="291" r:id="rId6"/>
    <p:sldId id="297" r:id="rId7"/>
    <p:sldId id="284" r:id="rId8"/>
    <p:sldId id="298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t>29.04.2019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29.04.2019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03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6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42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87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1" name="Полилиния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3" name="Полилиния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4" name="Полилиния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5" name="Полилиния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en-US" sz="5000" dirty="0" smtClean="0"/>
              <a:t>Brother’s destruction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299" y="4624645"/>
            <a:ext cx="4277759" cy="690752"/>
          </a:xfrm>
        </p:spPr>
        <p:txBody>
          <a:bodyPr rtlCol="0"/>
          <a:lstStyle/>
          <a:p>
            <a:pPr rtl="0"/>
            <a:r>
              <a:rPr lang="ru-RU" dirty="0" smtClean="0"/>
              <a:t>Подготовили</a:t>
            </a:r>
            <a:r>
              <a:rPr lang="en-US" dirty="0" smtClean="0"/>
              <a:t>: </a:t>
            </a:r>
            <a:r>
              <a:rPr lang="ru-RU" dirty="0" err="1" smtClean="0"/>
              <a:t>Елюбаев</a:t>
            </a:r>
            <a:r>
              <a:rPr lang="ru-RU" dirty="0" smtClean="0"/>
              <a:t> </a:t>
            </a:r>
            <a:r>
              <a:rPr lang="ru-RU" dirty="0" err="1" smtClean="0"/>
              <a:t>Адияр</a:t>
            </a:r>
            <a:r>
              <a:rPr lang="ru-RU" dirty="0" smtClean="0"/>
              <a:t> 9Д</a:t>
            </a:r>
          </a:p>
          <a:p>
            <a:pPr rtl="0"/>
            <a:r>
              <a:rPr lang="ru-RU" dirty="0"/>
              <a:t>	 </a:t>
            </a:r>
            <a:r>
              <a:rPr lang="ru-RU" dirty="0" smtClean="0"/>
              <a:t>          Свинолупов Андрей 9Д</a:t>
            </a:r>
            <a:endParaRPr lang="ru-RU" dirty="0"/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План 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462124"/>
            <a:ext cx="5472000" cy="3600000"/>
          </a:xfrm>
        </p:spPr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ru-RU" sz="2800" dirty="0" smtClean="0"/>
              <a:t>Описани</a:t>
            </a:r>
            <a:r>
              <a:rPr lang="ru-RU" sz="2800" dirty="0" smtClean="0"/>
              <a:t>е игры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sz="2800" dirty="0" smtClean="0"/>
              <a:t>Использованные библиотеки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sz="2800" dirty="0" smtClean="0"/>
              <a:t>Описание кода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sz="2800" dirty="0" smtClean="0"/>
              <a:t>Вывод</a:t>
            </a:r>
            <a:endParaRPr lang="ru-RU" dirty="0"/>
          </a:p>
        </p:txBody>
      </p:sp>
      <p:pic>
        <p:nvPicPr>
          <p:cNvPr id="9" name="Рисунок 8" descr="Изображение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Полилиния 5" descr="Смещенное изображение пустой фигуры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6" name="Полилиния 5" descr="Смещенное изображение сплошной фигуры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Наши обязательства</a:t>
            </a:r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74898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Игра «</a:t>
            </a:r>
            <a:r>
              <a:rPr lang="en-US" sz="2800" dirty="0" smtClean="0"/>
              <a:t>Brother’s destruction</a:t>
            </a:r>
            <a:r>
              <a:rPr lang="ru-RU" sz="2800" dirty="0" smtClean="0"/>
              <a:t>»</a:t>
            </a:r>
            <a:r>
              <a:rPr lang="en-US" sz="2800" dirty="0" smtClean="0"/>
              <a:t> </a:t>
            </a:r>
            <a:r>
              <a:rPr lang="ru-RU" sz="2800" dirty="0" smtClean="0"/>
              <a:t>повествует нам о двух братьях, которые потерпели смерть родного деда, который не успел оставить завещание, что и привело к наижесточайшей битве не на жизнь, а насмерть</a:t>
            </a:r>
            <a:r>
              <a:rPr lang="ru-RU" dirty="0"/>
              <a:t>.</a:t>
            </a:r>
            <a:endParaRPr lang="ru-RU" sz="2800" dirty="0" smtClean="0"/>
          </a:p>
        </p:txBody>
      </p:sp>
      <p:sp>
        <p:nvSpPr>
          <p:cNvPr id="66" name="Полилиния 5" descr="Пустой контрастный блок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45" y="432000"/>
            <a:ext cx="5723311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pic>
        <p:nvPicPr>
          <p:cNvPr id="14" name="Рисунок 13" descr="Изображение слева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Рисунок 18" descr="Изображение внизу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Рисунок 16" descr="Изображение вверху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err="1" smtClean="0"/>
              <a:t>PyGame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Описание кода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57447" y="1105593"/>
            <a:ext cx="704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err="1" smtClean="0"/>
              <a:t>MenuScreen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err="1"/>
              <a:t>HowToPlayScreen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Класс </a:t>
            </a:r>
            <a:r>
              <a:rPr lang="en-US" sz="2800" dirty="0" err="1" smtClean="0"/>
              <a:t>SelectPlayerScreen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Класс </a:t>
            </a:r>
            <a:r>
              <a:rPr lang="en-US" sz="2800" dirty="0" err="1"/>
              <a:t>SelectBgScreen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Класс </a:t>
            </a:r>
            <a:r>
              <a:rPr lang="en-US" sz="2800" dirty="0" err="1" smtClean="0"/>
              <a:t>BattleScreen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smtClean="0"/>
              <a:t>Player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smtClean="0"/>
              <a:t>Player1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smtClean="0"/>
              <a:t>Player2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err="1"/>
              <a:t>AnimatedSprite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При создании игры на </a:t>
            </a:r>
            <a:r>
              <a:rPr lang="ru-RU" dirty="0" err="1" smtClean="0"/>
              <a:t>фреймворке</a:t>
            </a:r>
            <a:r>
              <a:rPr lang="ru-RU" dirty="0" smtClean="0"/>
              <a:t> «</a:t>
            </a:r>
            <a:r>
              <a:rPr lang="en-US" dirty="0" err="1" smtClean="0"/>
              <a:t>PyGame</a:t>
            </a:r>
            <a:r>
              <a:rPr lang="ru-RU" dirty="0" smtClean="0"/>
              <a:t>», мы поняли саму механику и логику при создании игр. Нам, при просмотре различных </a:t>
            </a:r>
            <a:r>
              <a:rPr lang="ru-RU" dirty="0" err="1" smtClean="0"/>
              <a:t>многобюджетных</a:t>
            </a:r>
            <a:r>
              <a:rPr lang="ru-RU" dirty="0" smtClean="0"/>
              <a:t> игр, стала понятно логика их работы. </a:t>
            </a:r>
          </a:p>
          <a:p>
            <a:r>
              <a:rPr lang="ru-RU" dirty="0"/>
              <a:t>Проект закрепил знания, полученные на уроках </a:t>
            </a:r>
            <a:r>
              <a:rPr lang="ru-RU" dirty="0" err="1"/>
              <a:t>Яндекс.Лицея</a:t>
            </a:r>
            <a:r>
              <a:rPr lang="ru-RU" dirty="0"/>
              <a:t> по темам, связанными с «</a:t>
            </a:r>
            <a:r>
              <a:rPr lang="en-US" dirty="0" err="1"/>
              <a:t>PyGame</a:t>
            </a:r>
            <a:r>
              <a:rPr lang="ru-RU" smtClean="0"/>
              <a:t>», </a:t>
            </a:r>
            <a:r>
              <a:rPr lang="ru-RU" dirty="0"/>
              <a:t>а также просто добавил опыта работы над проектами и опыта работы в команде.</a:t>
            </a: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87343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terms/"/>
    <ds:schemaRef ds:uri="http://schemas.microsoft.com/sharepoint/v3"/>
    <ds:schemaRef ds:uri="fb0879af-3eba-417a-a55a-ffe6dcd6ca77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0</TotalTime>
  <Words>149</Words>
  <Application>Microsoft Office PowerPoint</Application>
  <PresentationFormat>Широкоэкранный</PresentationFormat>
  <Paragraphs>35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Times New Roman</vt:lpstr>
      <vt:lpstr>Тема Office</vt:lpstr>
      <vt:lpstr>Brother’s destruction</vt:lpstr>
      <vt:lpstr>План </vt:lpstr>
      <vt:lpstr>Наши обязательства</vt:lpstr>
      <vt:lpstr>Используемые библиотеки</vt:lpstr>
      <vt:lpstr>Описание кода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2019-04-29T09:55:01Z</dcterms:created>
  <dcterms:modified xsi:type="dcterms:W3CDTF">2019-04-29T10:05:43Z</dcterms:modified>
</cp:coreProperties>
</file>