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lang="fr-FR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sz="4000" b="1" cap="all" lang="fr-FR"/>
            </a:lvl1pPr>
          </a:lstStyle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sz="2000" lang="fr-F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sz="180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sz="160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sz="140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sz="140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sz="140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sz="140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sz="140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sz="140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sz="2800" lang="fr-FR"/>
            </a:lvl1pPr>
            <a:lvl2pPr latinLnBrk="0">
              <a:defRPr sz="2400" lang="fr-FR"/>
            </a:lvl2pPr>
            <a:lvl3pPr latinLnBrk="0">
              <a:defRPr sz="2000" lang="fr-FR"/>
            </a:lvl3pPr>
            <a:lvl4pPr latinLnBrk="0">
              <a:defRPr sz="1800" lang="fr-FR"/>
            </a:lvl4pPr>
            <a:lvl5pPr latinLnBrk="0">
              <a:defRPr sz="1800" lang="fr-FR"/>
            </a:lvl5pPr>
            <a:lvl6pPr latinLnBrk="0">
              <a:defRPr sz="1800" lang="fr-FR"/>
            </a:lvl6pPr>
            <a:lvl7pPr latinLnBrk="0">
              <a:defRPr sz="1800" lang="fr-FR"/>
            </a:lvl7pPr>
            <a:lvl8pPr latinLnBrk="0">
              <a:defRPr sz="1800" lang="fr-FR"/>
            </a:lvl8pPr>
            <a:lvl9pPr latinLnBrk="0">
              <a:defRPr sz="1800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sz="2800" lang="fr-FR"/>
            </a:lvl1pPr>
            <a:lvl2pPr latinLnBrk="0">
              <a:defRPr sz="2400" lang="fr-FR"/>
            </a:lvl2pPr>
            <a:lvl3pPr latinLnBrk="0">
              <a:defRPr sz="2000" lang="fr-FR"/>
            </a:lvl3pPr>
            <a:lvl4pPr latinLnBrk="0">
              <a:defRPr sz="1800" lang="fr-FR"/>
            </a:lvl4pPr>
            <a:lvl5pPr latinLnBrk="0">
              <a:defRPr sz="1800" lang="fr-FR"/>
            </a:lvl5pPr>
            <a:lvl6pPr latinLnBrk="0">
              <a:defRPr sz="1800" lang="fr-FR"/>
            </a:lvl6pPr>
            <a:lvl7pPr latinLnBrk="0">
              <a:defRPr sz="1800" lang="fr-FR"/>
            </a:lvl7pPr>
            <a:lvl8pPr latinLnBrk="0">
              <a:defRPr sz="1800" lang="fr-FR"/>
            </a:lvl8pPr>
            <a:lvl9pPr latinLnBrk="0">
              <a:defRPr sz="1800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fr-FR"/>
            </a:lvl1pPr>
          </a:lstStyle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sz="2400" b="1" lang="fr-FR"/>
            </a:lvl1pPr>
            <a:lvl2pPr marL="457200" indent="0" latinLnBrk="0">
              <a:buNone/>
              <a:defRPr sz="2000" b="1" lang="fr-FR"/>
            </a:lvl2pPr>
            <a:lvl3pPr marL="914400" indent="0" latinLnBrk="0">
              <a:buNone/>
              <a:defRPr sz="1800" b="1" lang="fr-FR"/>
            </a:lvl3pPr>
            <a:lvl4pPr marL="1371600" indent="0" latinLnBrk="0">
              <a:buNone/>
              <a:defRPr sz="1600" b="1" lang="fr-FR"/>
            </a:lvl4pPr>
            <a:lvl5pPr marL="1828800" indent="0" latinLnBrk="0">
              <a:buNone/>
              <a:defRPr sz="1600" b="1" lang="fr-FR"/>
            </a:lvl5pPr>
            <a:lvl6pPr marL="2286000" indent="0" latinLnBrk="0">
              <a:buNone/>
              <a:defRPr sz="1600" b="1" lang="fr-FR"/>
            </a:lvl6pPr>
            <a:lvl7pPr marL="2743200" indent="0" latinLnBrk="0">
              <a:buNone/>
              <a:defRPr sz="1600" b="1" lang="fr-FR"/>
            </a:lvl7pPr>
            <a:lvl8pPr marL="3200400" indent="0" latinLnBrk="0">
              <a:buNone/>
              <a:defRPr sz="1600" b="1" lang="fr-FR"/>
            </a:lvl8pPr>
            <a:lvl9pPr marL="3657600" indent="0" latinLnBrk="0">
              <a:buNone/>
              <a:defRPr sz="1600" b="1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sz="2400" lang="fr-FR"/>
            </a:lvl1pPr>
            <a:lvl2pPr latinLnBrk="0">
              <a:defRPr sz="2000" lang="fr-FR"/>
            </a:lvl2pPr>
            <a:lvl3pPr latinLnBrk="0">
              <a:defRPr sz="1800" lang="fr-FR"/>
            </a:lvl3pPr>
            <a:lvl4pPr latinLnBrk="0">
              <a:defRPr sz="1600" lang="fr-FR"/>
            </a:lvl4pPr>
            <a:lvl5pPr latinLnBrk="0">
              <a:defRPr sz="1600" lang="fr-FR"/>
            </a:lvl5pPr>
            <a:lvl6pPr latinLnBrk="0">
              <a:defRPr sz="1600" lang="fr-FR"/>
            </a:lvl6pPr>
            <a:lvl7pPr latinLnBrk="0">
              <a:defRPr sz="1600" lang="fr-FR"/>
            </a:lvl7pPr>
            <a:lvl8pPr latinLnBrk="0">
              <a:defRPr sz="1600" lang="fr-FR"/>
            </a:lvl8pPr>
            <a:lvl9pPr latinLnBrk="0">
              <a:defRPr sz="1600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sz="2400" b="1" lang="fr-FR"/>
            </a:lvl1pPr>
            <a:lvl2pPr marL="457200" indent="0" latinLnBrk="0">
              <a:buNone/>
              <a:defRPr sz="2000" b="1" lang="fr-FR"/>
            </a:lvl2pPr>
            <a:lvl3pPr marL="914400" indent="0" latinLnBrk="0">
              <a:buNone/>
              <a:defRPr sz="1800" b="1" lang="fr-FR"/>
            </a:lvl3pPr>
            <a:lvl4pPr marL="1371600" indent="0" latinLnBrk="0">
              <a:buNone/>
              <a:defRPr sz="1600" b="1" lang="fr-FR"/>
            </a:lvl4pPr>
            <a:lvl5pPr marL="1828800" indent="0" latinLnBrk="0">
              <a:buNone/>
              <a:defRPr sz="1600" b="1" lang="fr-FR"/>
            </a:lvl5pPr>
            <a:lvl6pPr marL="2286000" indent="0" latinLnBrk="0">
              <a:buNone/>
              <a:defRPr sz="1600" b="1" lang="fr-FR"/>
            </a:lvl6pPr>
            <a:lvl7pPr marL="2743200" indent="0" latinLnBrk="0">
              <a:buNone/>
              <a:defRPr sz="1600" b="1" lang="fr-FR"/>
            </a:lvl7pPr>
            <a:lvl8pPr marL="3200400" indent="0" latinLnBrk="0">
              <a:buNone/>
              <a:defRPr sz="1600" b="1" lang="fr-FR"/>
            </a:lvl8pPr>
            <a:lvl9pPr marL="3657600" indent="0" latinLnBrk="0">
              <a:buNone/>
              <a:defRPr sz="1600" b="1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sz="2400" lang="fr-FR"/>
            </a:lvl1pPr>
            <a:lvl2pPr latinLnBrk="0">
              <a:defRPr sz="2000" lang="fr-FR"/>
            </a:lvl2pPr>
            <a:lvl3pPr latinLnBrk="0">
              <a:defRPr sz="1800" lang="fr-FR"/>
            </a:lvl3pPr>
            <a:lvl4pPr latinLnBrk="0">
              <a:defRPr sz="1600" lang="fr-FR"/>
            </a:lvl4pPr>
            <a:lvl5pPr latinLnBrk="0">
              <a:defRPr sz="1600" lang="fr-FR"/>
            </a:lvl5pPr>
            <a:lvl6pPr latinLnBrk="0">
              <a:defRPr sz="1600" lang="fr-FR"/>
            </a:lvl6pPr>
            <a:lvl7pPr latinLnBrk="0">
              <a:defRPr sz="1600" lang="fr-FR"/>
            </a:lvl7pPr>
            <a:lvl8pPr latinLnBrk="0">
              <a:defRPr sz="1600" lang="fr-FR"/>
            </a:lvl8pPr>
            <a:lvl9pPr latinLnBrk="0">
              <a:defRPr sz="1600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sz="2000" b="1" lang="fr-FR"/>
            </a:lvl1pPr>
          </a:lstStyle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sz="3200" lang="fr-FR"/>
            </a:lvl1pPr>
            <a:lvl2pPr latinLnBrk="0">
              <a:defRPr sz="2800" lang="fr-FR"/>
            </a:lvl2pPr>
            <a:lvl3pPr latinLnBrk="0">
              <a:defRPr sz="2400" lang="fr-FR"/>
            </a:lvl3pPr>
            <a:lvl4pPr latinLnBrk="0">
              <a:defRPr sz="2000" lang="fr-FR"/>
            </a:lvl4pPr>
            <a:lvl5pPr latinLnBrk="0">
              <a:defRPr sz="2000" lang="fr-FR"/>
            </a:lvl5pPr>
            <a:lvl6pPr latinLnBrk="0">
              <a:defRPr sz="2000" lang="fr-FR"/>
            </a:lvl6pPr>
            <a:lvl7pPr latinLnBrk="0">
              <a:defRPr sz="2000" lang="fr-FR"/>
            </a:lvl7pPr>
            <a:lvl8pPr latinLnBrk="0">
              <a:defRPr sz="2000" lang="fr-FR"/>
            </a:lvl8pPr>
            <a:lvl9pPr latinLnBrk="0">
              <a:defRPr sz="2000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sz="1400" lang="fr-FR"/>
            </a:lvl1pPr>
            <a:lvl2pPr marL="457200" indent="0" latinLnBrk="0">
              <a:buNone/>
              <a:defRPr sz="1200" lang="fr-FR"/>
            </a:lvl2pPr>
            <a:lvl3pPr marL="914400" indent="0" latinLnBrk="0">
              <a:buNone/>
              <a:defRPr sz="1000" lang="fr-FR"/>
            </a:lvl3pPr>
            <a:lvl4pPr marL="1371600" indent="0" latinLnBrk="0">
              <a:buNone/>
              <a:defRPr sz="900" lang="fr-FR"/>
            </a:lvl4pPr>
            <a:lvl5pPr marL="1828800" indent="0" latinLnBrk="0">
              <a:buNone/>
              <a:defRPr sz="900" lang="fr-FR"/>
            </a:lvl5pPr>
            <a:lvl6pPr marL="2286000" indent="0" latinLnBrk="0">
              <a:buNone/>
              <a:defRPr sz="900" lang="fr-FR"/>
            </a:lvl6pPr>
            <a:lvl7pPr marL="2743200" indent="0" latinLnBrk="0">
              <a:buNone/>
              <a:defRPr sz="900" lang="fr-FR"/>
            </a:lvl7pPr>
            <a:lvl8pPr marL="3200400" indent="0" latinLnBrk="0">
              <a:buNone/>
              <a:defRPr sz="900" lang="fr-FR"/>
            </a:lvl8pPr>
            <a:lvl9pPr marL="3657600" indent="0" latinLnBrk="0">
              <a:buNone/>
              <a:defRPr sz="900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sz="2000" b="1" lang="fr-FR"/>
            </a:lvl1pPr>
          </a:lstStyle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sz="3200" lang="fr-FR"/>
            </a:lvl1pPr>
            <a:lvl2pPr marL="457200" indent="0" latinLnBrk="0">
              <a:buNone/>
              <a:defRPr sz="2800" lang="fr-FR"/>
            </a:lvl2pPr>
            <a:lvl3pPr marL="914400" indent="0" latinLnBrk="0">
              <a:buNone/>
              <a:defRPr sz="2400" lang="fr-FR"/>
            </a:lvl3pPr>
            <a:lvl4pPr marL="1371600" indent="0" latinLnBrk="0">
              <a:buNone/>
              <a:defRPr sz="2000" lang="fr-FR"/>
            </a:lvl4pPr>
            <a:lvl5pPr marL="1828800" indent="0" latinLnBrk="0">
              <a:buNone/>
              <a:defRPr sz="2000" lang="fr-FR"/>
            </a:lvl5pPr>
            <a:lvl6pPr marL="2286000" indent="0" latinLnBrk="0">
              <a:buNone/>
              <a:defRPr sz="2000" lang="fr-FR"/>
            </a:lvl6pPr>
            <a:lvl7pPr marL="2743200" indent="0" latinLnBrk="0">
              <a:buNone/>
              <a:defRPr sz="2000" lang="fr-FR"/>
            </a:lvl7pPr>
            <a:lvl8pPr marL="3200400" indent="0" latinLnBrk="0">
              <a:buNone/>
              <a:defRPr sz="2000" lang="fr-FR"/>
            </a:lvl8pPr>
            <a:lvl9pPr marL="3657600" indent="0" latinLnBrk="0">
              <a:buNone/>
              <a:defRPr sz="2000" lang="fr-FR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sz="1400" lang="fr-FR"/>
            </a:lvl1pPr>
            <a:lvl2pPr marL="457200" indent="0" latinLnBrk="0">
              <a:buNone/>
              <a:defRPr sz="1200" lang="fr-FR"/>
            </a:lvl2pPr>
            <a:lvl3pPr marL="914400" indent="0" latinLnBrk="0">
              <a:buNone/>
              <a:defRPr sz="1000" lang="fr-FR"/>
            </a:lvl3pPr>
            <a:lvl4pPr marL="1371600" indent="0" latinLnBrk="0">
              <a:buNone/>
              <a:defRPr sz="900" lang="fr-FR"/>
            </a:lvl4pPr>
            <a:lvl5pPr marL="1828800" indent="0" latinLnBrk="0">
              <a:buNone/>
              <a:defRPr sz="900" lang="fr-FR"/>
            </a:lvl5pPr>
            <a:lvl6pPr marL="2286000" indent="0" latinLnBrk="0">
              <a:buNone/>
              <a:defRPr sz="900" lang="fr-FR"/>
            </a:lvl6pPr>
            <a:lvl7pPr marL="2743200" indent="0" latinLnBrk="0">
              <a:buNone/>
              <a:defRPr sz="900" lang="fr-FR"/>
            </a:lvl7pPr>
            <a:lvl8pPr marL="3200400" indent="0" latinLnBrk="0">
              <a:buNone/>
              <a:defRPr sz="900" lang="fr-FR"/>
            </a:lvl8pPr>
            <a:lvl9pPr marL="3657600" indent="0" latinLnBrk="0">
              <a:buNone/>
              <a:defRPr sz="900" lang="fr-FR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sz="1200" lang="fr-FR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pPr/>
              <a:t>9/18/2006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sz="1200" lang="fr-FR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sz="1200" lang="fr-FR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lang="fr-FR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lang="fr-FR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lang="fr-FR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lang="fr-FR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lang="fr-FR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lang="fr-FR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lang="fr-FR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lang="fr-FR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lang="fr-FR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lang="fr-FR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2006-08-16T00:00:00Z</dcterms:created>
  <dcterms:modified xsi:type="dcterms:W3CDTF">2006-08-16T00:00:00Z</dcterms:modified>
</cp:coreProperties>
</file>