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Marianne Jakobsen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Velfærdsteknologi i plejeboliger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0148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diagnose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Marianne blev som 39årig diagonisteret med sclerose og senere udviklet diabetes. Hun er i dag 80år gammel. 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7137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funktionsnedstættelser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Marianne er ikke i stand til at tage tøj på og </a:t>
            </a:r>
            <a:r>
              <a:rPr lang="da-DK" dirty="0" smtClean="0"/>
              <a:t>vi skal </a:t>
            </a:r>
            <a:r>
              <a:rPr lang="da-DK" dirty="0"/>
              <a:t>bruge </a:t>
            </a:r>
            <a:r>
              <a:rPr lang="da-DK" dirty="0" smtClean="0"/>
              <a:t>en lift </a:t>
            </a:r>
            <a:r>
              <a:rPr lang="da-DK" dirty="0"/>
              <a:t>for at </a:t>
            </a:r>
            <a:r>
              <a:rPr lang="da-DK" dirty="0" smtClean="0"/>
              <a:t>få Marianne komme </a:t>
            </a:r>
            <a:r>
              <a:rPr lang="da-DK" dirty="0"/>
              <a:t>ud af sengen. Hun har en </a:t>
            </a:r>
            <a:r>
              <a:rPr lang="da-DK" dirty="0" smtClean="0"/>
              <a:t>elevations-seng.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2564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hjælpemidler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500996"/>
            <a:ext cx="9613861" cy="3599316"/>
          </a:xfrm>
        </p:spPr>
        <p:txBody>
          <a:bodyPr/>
          <a:lstStyle/>
          <a:p>
            <a:r>
              <a:rPr lang="da-DK" dirty="0" smtClean="0"/>
              <a:t>En almindelig hverdag hos Marianne lifter vi hende ud af hendes elevationsseng og op på bækkenstolen. Stolen kan også bruges som badestol i forbindelse med den daglige hygeiene. </a:t>
            </a:r>
          </a:p>
          <a:p>
            <a:endParaRPr lang="da-DK" dirty="0"/>
          </a:p>
          <a:p>
            <a:r>
              <a:rPr lang="da-DK" dirty="0" smtClean="0"/>
              <a:t>Efter den daglige hygeine, toilet besøg, vask/bad, bliver hun løftet op i kørestolen og derefter får hun tøj og støtte strømper på med en støttestrømpe påtager som vi finder meget nyttig i forhold til andre metoder vi kender til (easy plus).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6899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67" y="823567"/>
            <a:ext cx="9613861" cy="1080938"/>
          </a:xfrm>
        </p:spPr>
        <p:txBody>
          <a:bodyPr/>
          <a:lstStyle/>
          <a:p>
            <a:r>
              <a:rPr lang="da-DK" dirty="0" smtClean="0"/>
              <a:t>Etiske dilemmaer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 forhold til diabetes skal vi tage hensyn til at Marianne ikke får sår. </a:t>
            </a:r>
          </a:p>
          <a:p>
            <a:r>
              <a:rPr lang="da-DK" dirty="0" smtClean="0"/>
              <a:t>I forhold til pleje/omsorg hos Marianne skal vi huske at tale med hende og ikke ned til hende.  </a:t>
            </a:r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27" y="4360985"/>
            <a:ext cx="1905979" cy="19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624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2769</TotalTime>
  <Words>169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Marianne Jakobsen</vt:lpstr>
      <vt:lpstr>diagnose</vt:lpstr>
      <vt:lpstr>funktionsnedstættelser</vt:lpstr>
      <vt:lpstr>hjælpemidler</vt:lpstr>
      <vt:lpstr>Etiske dilemmaer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Marianne Jakobsen</dc:title>
  <dc:creator>Jens Hansen</dc:creator>
  <cp:lastModifiedBy>Jens Hansen</cp:lastModifiedBy>
  <cp:revision>13</cp:revision>
  <dcterms:created xsi:type="dcterms:W3CDTF">2017-09-20T08:48:10Z</dcterms:created>
  <dcterms:modified xsi:type="dcterms:W3CDTF">2017-09-22T06:57:41Z</dcterms:modified>
</cp:coreProperties>
</file>