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3"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1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A7DD8C-186C-4D2D-8B8E-0DEC16D8912A}"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da-DK"/>
        </a:p>
      </dgm:t>
    </dgm:pt>
    <dgm:pt modelId="{8266B974-8EC5-435E-AFAB-750239210988}">
      <dgm:prSet phldrT="[Text]"/>
      <dgm:spPr/>
      <dgm:t>
        <a:bodyPr/>
        <a:lstStyle/>
        <a:p>
          <a:r>
            <a:rPr lang="da-DK" dirty="0" smtClean="0"/>
            <a:t>Lily møder Erik</a:t>
          </a:r>
          <a:endParaRPr lang="da-DK" dirty="0"/>
        </a:p>
      </dgm:t>
    </dgm:pt>
    <dgm:pt modelId="{ABC46D77-02D0-43CF-AD69-F2B0D5A027AE}" type="parTrans" cxnId="{2442F1BD-C244-46A6-A8EF-01782B5BED57}">
      <dgm:prSet/>
      <dgm:spPr/>
      <dgm:t>
        <a:bodyPr/>
        <a:lstStyle/>
        <a:p>
          <a:endParaRPr lang="da-DK"/>
        </a:p>
      </dgm:t>
    </dgm:pt>
    <dgm:pt modelId="{1C4D5333-3BE1-4836-83A8-F9F8CD4EB776}" type="sibTrans" cxnId="{2442F1BD-C244-46A6-A8EF-01782B5BED57}">
      <dgm:prSet/>
      <dgm:spPr/>
      <dgm:t>
        <a:bodyPr/>
        <a:lstStyle/>
        <a:p>
          <a:endParaRPr lang="da-DK"/>
        </a:p>
      </dgm:t>
    </dgm:pt>
    <dgm:pt modelId="{9EFC6197-7441-4716-AEF1-8AE72960534B}">
      <dgm:prSet phldrT="[Text]"/>
      <dgm:spPr/>
      <dgm:t>
        <a:bodyPr/>
        <a:lstStyle/>
        <a:p>
          <a:r>
            <a:rPr lang="da-DK" dirty="0" smtClean="0"/>
            <a:t>Interesse for Erik</a:t>
          </a:r>
          <a:endParaRPr lang="da-DK" dirty="0"/>
        </a:p>
      </dgm:t>
    </dgm:pt>
    <dgm:pt modelId="{A760323C-6891-4B34-9F73-14C45FA3ECAD}" type="parTrans" cxnId="{12FFFD32-5206-4B6A-95BF-FA9973AA28FD}">
      <dgm:prSet/>
      <dgm:spPr/>
      <dgm:t>
        <a:bodyPr/>
        <a:lstStyle/>
        <a:p>
          <a:endParaRPr lang="da-DK"/>
        </a:p>
      </dgm:t>
    </dgm:pt>
    <dgm:pt modelId="{FE11A63F-23AE-4CD5-A0E4-50E274ACFF40}" type="sibTrans" cxnId="{12FFFD32-5206-4B6A-95BF-FA9973AA28FD}">
      <dgm:prSet/>
      <dgm:spPr/>
      <dgm:t>
        <a:bodyPr/>
        <a:lstStyle/>
        <a:p>
          <a:endParaRPr lang="da-DK"/>
        </a:p>
      </dgm:t>
    </dgm:pt>
    <dgm:pt modelId="{5B06396F-BA0C-4C01-AFDC-4493B211C254}">
      <dgm:prSet phldrT="[Text]"/>
      <dgm:spPr/>
      <dgm:t>
        <a:bodyPr/>
        <a:lstStyle/>
        <a:p>
          <a:r>
            <a:rPr lang="da-DK" dirty="0" smtClean="0"/>
            <a:t>Erik viser Lily en anden side af verden </a:t>
          </a:r>
          <a:endParaRPr lang="da-DK" dirty="0"/>
        </a:p>
      </dgm:t>
    </dgm:pt>
    <dgm:pt modelId="{65EDE4B5-181C-461B-952D-2E2599FD5FF4}" type="parTrans" cxnId="{D72F3A4C-265C-4C97-BF4F-024B9AEB189E}">
      <dgm:prSet/>
      <dgm:spPr/>
      <dgm:t>
        <a:bodyPr/>
        <a:lstStyle/>
        <a:p>
          <a:endParaRPr lang="da-DK"/>
        </a:p>
      </dgm:t>
    </dgm:pt>
    <dgm:pt modelId="{E68C0343-5490-44FE-B7E6-E3A3FBCA35BE}" type="sibTrans" cxnId="{D72F3A4C-265C-4C97-BF4F-024B9AEB189E}">
      <dgm:prSet/>
      <dgm:spPr/>
      <dgm:t>
        <a:bodyPr/>
        <a:lstStyle/>
        <a:p>
          <a:endParaRPr lang="da-DK"/>
        </a:p>
      </dgm:t>
    </dgm:pt>
    <dgm:pt modelId="{D04A604D-31D1-449D-A9B6-6EA851B7FA01}">
      <dgm:prSet phldrT="[Text]"/>
      <dgm:spPr/>
      <dgm:t>
        <a:bodyPr/>
        <a:lstStyle/>
        <a:p>
          <a:r>
            <a:rPr lang="da-DK" dirty="0" smtClean="0"/>
            <a:t>Lily Føler hun først nu er i live</a:t>
          </a:r>
          <a:endParaRPr lang="da-DK" dirty="0"/>
        </a:p>
      </dgm:t>
    </dgm:pt>
    <dgm:pt modelId="{7F6EA6A3-FE5F-40BD-B210-9CE7B05171A6}" type="parTrans" cxnId="{AE437E80-CC94-4CBC-8233-32404EF2BABC}">
      <dgm:prSet/>
      <dgm:spPr/>
      <dgm:t>
        <a:bodyPr/>
        <a:lstStyle/>
        <a:p>
          <a:endParaRPr lang="da-DK"/>
        </a:p>
      </dgm:t>
    </dgm:pt>
    <dgm:pt modelId="{DD2B3CC8-FCC1-45D5-8482-AC9CFB2FFB9F}" type="sibTrans" cxnId="{AE437E80-CC94-4CBC-8233-32404EF2BABC}">
      <dgm:prSet/>
      <dgm:spPr/>
      <dgm:t>
        <a:bodyPr/>
        <a:lstStyle/>
        <a:p>
          <a:endParaRPr lang="da-DK"/>
        </a:p>
      </dgm:t>
    </dgm:pt>
    <dgm:pt modelId="{E7CB2749-D980-445A-B1F8-B238D67ADA5B}">
      <dgm:prSet phldrT="[Text]"/>
      <dgm:spPr/>
      <dgm:t>
        <a:bodyPr/>
        <a:lstStyle/>
        <a:p>
          <a:r>
            <a:rPr lang="da-DK" dirty="0" smtClean="0"/>
            <a:t>Erik tager Maxes plads</a:t>
          </a:r>
          <a:endParaRPr lang="da-DK" dirty="0"/>
        </a:p>
      </dgm:t>
    </dgm:pt>
    <dgm:pt modelId="{D43A197C-0DDC-444A-9A8D-390BA7BE14BF}" type="parTrans" cxnId="{31E5769A-57A4-4F19-B122-B7AF8FA2B354}">
      <dgm:prSet/>
      <dgm:spPr/>
      <dgm:t>
        <a:bodyPr/>
        <a:lstStyle/>
        <a:p>
          <a:endParaRPr lang="da-DK"/>
        </a:p>
      </dgm:t>
    </dgm:pt>
    <dgm:pt modelId="{0065F6D3-2ACF-4DFA-8592-42670618FB68}" type="sibTrans" cxnId="{31E5769A-57A4-4F19-B122-B7AF8FA2B354}">
      <dgm:prSet/>
      <dgm:spPr/>
      <dgm:t>
        <a:bodyPr/>
        <a:lstStyle/>
        <a:p>
          <a:endParaRPr lang="da-DK"/>
        </a:p>
      </dgm:t>
    </dgm:pt>
    <dgm:pt modelId="{5C7E670F-6CB6-4E19-95BF-C52337ACB001}" type="pres">
      <dgm:prSet presAssocID="{30A7DD8C-186C-4D2D-8B8E-0DEC16D8912A}" presName="cycle" presStyleCnt="0">
        <dgm:presLayoutVars>
          <dgm:dir/>
          <dgm:resizeHandles val="exact"/>
        </dgm:presLayoutVars>
      </dgm:prSet>
      <dgm:spPr/>
      <dgm:t>
        <a:bodyPr/>
        <a:lstStyle/>
        <a:p>
          <a:endParaRPr lang="da-DK"/>
        </a:p>
      </dgm:t>
    </dgm:pt>
    <dgm:pt modelId="{2FDE541F-DCF9-4425-BA22-E7ACACE11DDE}" type="pres">
      <dgm:prSet presAssocID="{8266B974-8EC5-435E-AFAB-750239210988}" presName="node" presStyleLbl="node1" presStyleIdx="0" presStyleCnt="5" custScaleX="116049" custScaleY="83808">
        <dgm:presLayoutVars>
          <dgm:bulletEnabled val="1"/>
        </dgm:presLayoutVars>
      </dgm:prSet>
      <dgm:spPr/>
      <dgm:t>
        <a:bodyPr/>
        <a:lstStyle/>
        <a:p>
          <a:endParaRPr lang="da-DK"/>
        </a:p>
      </dgm:t>
    </dgm:pt>
    <dgm:pt modelId="{F5467876-3061-40B0-82C7-E1A112126B89}" type="pres">
      <dgm:prSet presAssocID="{8266B974-8EC5-435E-AFAB-750239210988}" presName="spNode" presStyleCnt="0"/>
      <dgm:spPr/>
    </dgm:pt>
    <dgm:pt modelId="{DF5B48F9-F559-4DA6-A41C-A7647A4502EA}" type="pres">
      <dgm:prSet presAssocID="{1C4D5333-3BE1-4836-83A8-F9F8CD4EB776}" presName="sibTrans" presStyleLbl="sibTrans1D1" presStyleIdx="0" presStyleCnt="5"/>
      <dgm:spPr/>
      <dgm:t>
        <a:bodyPr/>
        <a:lstStyle/>
        <a:p>
          <a:endParaRPr lang="da-DK"/>
        </a:p>
      </dgm:t>
    </dgm:pt>
    <dgm:pt modelId="{6B1BF6BC-F748-4A3E-9D0D-D51EB7781E4F}" type="pres">
      <dgm:prSet presAssocID="{9EFC6197-7441-4716-AEF1-8AE72960534B}" presName="node" presStyleLbl="node1" presStyleIdx="1" presStyleCnt="5">
        <dgm:presLayoutVars>
          <dgm:bulletEnabled val="1"/>
        </dgm:presLayoutVars>
      </dgm:prSet>
      <dgm:spPr/>
      <dgm:t>
        <a:bodyPr/>
        <a:lstStyle/>
        <a:p>
          <a:endParaRPr lang="da-DK"/>
        </a:p>
      </dgm:t>
    </dgm:pt>
    <dgm:pt modelId="{06FCE32F-13A4-4205-A9EC-F0622A48DC3C}" type="pres">
      <dgm:prSet presAssocID="{9EFC6197-7441-4716-AEF1-8AE72960534B}" presName="spNode" presStyleCnt="0"/>
      <dgm:spPr/>
    </dgm:pt>
    <dgm:pt modelId="{03248121-4AD2-406F-A5FB-E83123D98B43}" type="pres">
      <dgm:prSet presAssocID="{FE11A63F-23AE-4CD5-A0E4-50E274ACFF40}" presName="sibTrans" presStyleLbl="sibTrans1D1" presStyleIdx="1" presStyleCnt="5"/>
      <dgm:spPr/>
      <dgm:t>
        <a:bodyPr/>
        <a:lstStyle/>
        <a:p>
          <a:endParaRPr lang="da-DK"/>
        </a:p>
      </dgm:t>
    </dgm:pt>
    <dgm:pt modelId="{EF55DA25-0FA9-4DD9-8621-1BCACDE07B10}" type="pres">
      <dgm:prSet presAssocID="{5B06396F-BA0C-4C01-AFDC-4493B211C254}" presName="node" presStyleLbl="node1" presStyleIdx="2" presStyleCnt="5">
        <dgm:presLayoutVars>
          <dgm:bulletEnabled val="1"/>
        </dgm:presLayoutVars>
      </dgm:prSet>
      <dgm:spPr/>
      <dgm:t>
        <a:bodyPr/>
        <a:lstStyle/>
        <a:p>
          <a:endParaRPr lang="da-DK"/>
        </a:p>
      </dgm:t>
    </dgm:pt>
    <dgm:pt modelId="{5E8D0432-C59E-40CF-AF32-E37DCED3F505}" type="pres">
      <dgm:prSet presAssocID="{5B06396F-BA0C-4C01-AFDC-4493B211C254}" presName="spNode" presStyleCnt="0"/>
      <dgm:spPr/>
    </dgm:pt>
    <dgm:pt modelId="{D9AB8D09-6A1E-4307-92D2-E2ED97DA9C0E}" type="pres">
      <dgm:prSet presAssocID="{E68C0343-5490-44FE-B7E6-E3A3FBCA35BE}" presName="sibTrans" presStyleLbl="sibTrans1D1" presStyleIdx="2" presStyleCnt="5"/>
      <dgm:spPr/>
      <dgm:t>
        <a:bodyPr/>
        <a:lstStyle/>
        <a:p>
          <a:endParaRPr lang="da-DK"/>
        </a:p>
      </dgm:t>
    </dgm:pt>
    <dgm:pt modelId="{6915737B-298D-4D76-8941-1395B7EC5D90}" type="pres">
      <dgm:prSet presAssocID="{D04A604D-31D1-449D-A9B6-6EA851B7FA01}" presName="node" presStyleLbl="node1" presStyleIdx="3" presStyleCnt="5">
        <dgm:presLayoutVars>
          <dgm:bulletEnabled val="1"/>
        </dgm:presLayoutVars>
      </dgm:prSet>
      <dgm:spPr/>
      <dgm:t>
        <a:bodyPr/>
        <a:lstStyle/>
        <a:p>
          <a:endParaRPr lang="da-DK"/>
        </a:p>
      </dgm:t>
    </dgm:pt>
    <dgm:pt modelId="{E379C403-58EE-45B2-A619-109605FB2DD5}" type="pres">
      <dgm:prSet presAssocID="{D04A604D-31D1-449D-A9B6-6EA851B7FA01}" presName="spNode" presStyleCnt="0"/>
      <dgm:spPr/>
    </dgm:pt>
    <dgm:pt modelId="{CDE9F06B-A70C-4B1A-8117-12DAA63B8139}" type="pres">
      <dgm:prSet presAssocID="{DD2B3CC8-FCC1-45D5-8482-AC9CFB2FFB9F}" presName="sibTrans" presStyleLbl="sibTrans1D1" presStyleIdx="3" presStyleCnt="5"/>
      <dgm:spPr/>
      <dgm:t>
        <a:bodyPr/>
        <a:lstStyle/>
        <a:p>
          <a:endParaRPr lang="da-DK"/>
        </a:p>
      </dgm:t>
    </dgm:pt>
    <dgm:pt modelId="{680E0BF6-4CE6-4441-9A28-93DD6560BD1D}" type="pres">
      <dgm:prSet presAssocID="{E7CB2749-D980-445A-B1F8-B238D67ADA5B}" presName="node" presStyleLbl="node1" presStyleIdx="4" presStyleCnt="5">
        <dgm:presLayoutVars>
          <dgm:bulletEnabled val="1"/>
        </dgm:presLayoutVars>
      </dgm:prSet>
      <dgm:spPr/>
      <dgm:t>
        <a:bodyPr/>
        <a:lstStyle/>
        <a:p>
          <a:endParaRPr lang="da-DK"/>
        </a:p>
      </dgm:t>
    </dgm:pt>
    <dgm:pt modelId="{888FBA6C-1D7F-4A18-B268-B09D2E17155B}" type="pres">
      <dgm:prSet presAssocID="{E7CB2749-D980-445A-B1F8-B238D67ADA5B}" presName="spNode" presStyleCnt="0"/>
      <dgm:spPr/>
    </dgm:pt>
    <dgm:pt modelId="{6E05519C-5E4D-42A8-845A-908A3FEED74D}" type="pres">
      <dgm:prSet presAssocID="{0065F6D3-2ACF-4DFA-8592-42670618FB68}" presName="sibTrans" presStyleLbl="sibTrans1D1" presStyleIdx="4" presStyleCnt="5"/>
      <dgm:spPr/>
      <dgm:t>
        <a:bodyPr/>
        <a:lstStyle/>
        <a:p>
          <a:endParaRPr lang="da-DK"/>
        </a:p>
      </dgm:t>
    </dgm:pt>
  </dgm:ptLst>
  <dgm:cxnLst>
    <dgm:cxn modelId="{D20172B8-6471-4C28-948E-61408DBC573A}" type="presOf" srcId="{5B06396F-BA0C-4C01-AFDC-4493B211C254}" destId="{EF55DA25-0FA9-4DD9-8621-1BCACDE07B10}" srcOrd="0" destOrd="0" presId="urn:microsoft.com/office/officeart/2005/8/layout/cycle5"/>
    <dgm:cxn modelId="{31E5769A-57A4-4F19-B122-B7AF8FA2B354}" srcId="{30A7DD8C-186C-4D2D-8B8E-0DEC16D8912A}" destId="{E7CB2749-D980-445A-B1F8-B238D67ADA5B}" srcOrd="4" destOrd="0" parTransId="{D43A197C-0DDC-444A-9A8D-390BA7BE14BF}" sibTransId="{0065F6D3-2ACF-4DFA-8592-42670618FB68}"/>
    <dgm:cxn modelId="{1E27EC34-CA0A-422A-8FA6-4914DBCA5A69}" type="presOf" srcId="{8266B974-8EC5-435E-AFAB-750239210988}" destId="{2FDE541F-DCF9-4425-BA22-E7ACACE11DDE}" srcOrd="0" destOrd="0" presId="urn:microsoft.com/office/officeart/2005/8/layout/cycle5"/>
    <dgm:cxn modelId="{1EFB4B82-A6A7-4286-8875-82BAD5976582}" type="presOf" srcId="{E7CB2749-D980-445A-B1F8-B238D67ADA5B}" destId="{680E0BF6-4CE6-4441-9A28-93DD6560BD1D}" srcOrd="0" destOrd="0" presId="urn:microsoft.com/office/officeart/2005/8/layout/cycle5"/>
    <dgm:cxn modelId="{DC985EEB-6AD8-4609-B349-00A9AEC3228C}" type="presOf" srcId="{9EFC6197-7441-4716-AEF1-8AE72960534B}" destId="{6B1BF6BC-F748-4A3E-9D0D-D51EB7781E4F}" srcOrd="0" destOrd="0" presId="urn:microsoft.com/office/officeart/2005/8/layout/cycle5"/>
    <dgm:cxn modelId="{D72F3A4C-265C-4C97-BF4F-024B9AEB189E}" srcId="{30A7DD8C-186C-4D2D-8B8E-0DEC16D8912A}" destId="{5B06396F-BA0C-4C01-AFDC-4493B211C254}" srcOrd="2" destOrd="0" parTransId="{65EDE4B5-181C-461B-952D-2E2599FD5FF4}" sibTransId="{E68C0343-5490-44FE-B7E6-E3A3FBCA35BE}"/>
    <dgm:cxn modelId="{E17EF8B5-34B1-41B8-91FC-19D1E2F86748}" type="presOf" srcId="{E68C0343-5490-44FE-B7E6-E3A3FBCA35BE}" destId="{D9AB8D09-6A1E-4307-92D2-E2ED97DA9C0E}" srcOrd="0" destOrd="0" presId="urn:microsoft.com/office/officeart/2005/8/layout/cycle5"/>
    <dgm:cxn modelId="{338B5BBB-68BA-4FD3-9930-BE12D0204024}" type="presOf" srcId="{1C4D5333-3BE1-4836-83A8-F9F8CD4EB776}" destId="{DF5B48F9-F559-4DA6-A41C-A7647A4502EA}" srcOrd="0" destOrd="0" presId="urn:microsoft.com/office/officeart/2005/8/layout/cycle5"/>
    <dgm:cxn modelId="{2442F1BD-C244-46A6-A8EF-01782B5BED57}" srcId="{30A7DD8C-186C-4D2D-8B8E-0DEC16D8912A}" destId="{8266B974-8EC5-435E-AFAB-750239210988}" srcOrd="0" destOrd="0" parTransId="{ABC46D77-02D0-43CF-AD69-F2B0D5A027AE}" sibTransId="{1C4D5333-3BE1-4836-83A8-F9F8CD4EB776}"/>
    <dgm:cxn modelId="{12FFFD32-5206-4B6A-95BF-FA9973AA28FD}" srcId="{30A7DD8C-186C-4D2D-8B8E-0DEC16D8912A}" destId="{9EFC6197-7441-4716-AEF1-8AE72960534B}" srcOrd="1" destOrd="0" parTransId="{A760323C-6891-4B34-9F73-14C45FA3ECAD}" sibTransId="{FE11A63F-23AE-4CD5-A0E4-50E274ACFF40}"/>
    <dgm:cxn modelId="{87C90569-936C-44B8-A713-8263C2FA4ADE}" type="presOf" srcId="{0065F6D3-2ACF-4DFA-8592-42670618FB68}" destId="{6E05519C-5E4D-42A8-845A-908A3FEED74D}" srcOrd="0" destOrd="0" presId="urn:microsoft.com/office/officeart/2005/8/layout/cycle5"/>
    <dgm:cxn modelId="{31EA830C-B7E1-43E5-8704-9B29F69A5067}" type="presOf" srcId="{FE11A63F-23AE-4CD5-A0E4-50E274ACFF40}" destId="{03248121-4AD2-406F-A5FB-E83123D98B43}" srcOrd="0" destOrd="0" presId="urn:microsoft.com/office/officeart/2005/8/layout/cycle5"/>
    <dgm:cxn modelId="{B27B839F-C356-4FD5-89DE-413A39C37575}" type="presOf" srcId="{D04A604D-31D1-449D-A9B6-6EA851B7FA01}" destId="{6915737B-298D-4D76-8941-1395B7EC5D90}" srcOrd="0" destOrd="0" presId="urn:microsoft.com/office/officeart/2005/8/layout/cycle5"/>
    <dgm:cxn modelId="{EDB8AE2C-8080-481E-A1DA-52AD4B7A5280}" type="presOf" srcId="{30A7DD8C-186C-4D2D-8B8E-0DEC16D8912A}" destId="{5C7E670F-6CB6-4E19-95BF-C52337ACB001}" srcOrd="0" destOrd="0" presId="urn:microsoft.com/office/officeart/2005/8/layout/cycle5"/>
    <dgm:cxn modelId="{AE437E80-CC94-4CBC-8233-32404EF2BABC}" srcId="{30A7DD8C-186C-4D2D-8B8E-0DEC16D8912A}" destId="{D04A604D-31D1-449D-A9B6-6EA851B7FA01}" srcOrd="3" destOrd="0" parTransId="{7F6EA6A3-FE5F-40BD-B210-9CE7B05171A6}" sibTransId="{DD2B3CC8-FCC1-45D5-8482-AC9CFB2FFB9F}"/>
    <dgm:cxn modelId="{9499F094-B564-4738-948A-0CF48743A1E0}" type="presOf" srcId="{DD2B3CC8-FCC1-45D5-8482-AC9CFB2FFB9F}" destId="{CDE9F06B-A70C-4B1A-8117-12DAA63B8139}" srcOrd="0" destOrd="0" presId="urn:microsoft.com/office/officeart/2005/8/layout/cycle5"/>
    <dgm:cxn modelId="{569042DD-61A0-420B-98D5-2EF0B416CE35}" type="presParOf" srcId="{5C7E670F-6CB6-4E19-95BF-C52337ACB001}" destId="{2FDE541F-DCF9-4425-BA22-E7ACACE11DDE}" srcOrd="0" destOrd="0" presId="urn:microsoft.com/office/officeart/2005/8/layout/cycle5"/>
    <dgm:cxn modelId="{7F32332E-D277-4DE2-9E80-FC0E06C87A5E}" type="presParOf" srcId="{5C7E670F-6CB6-4E19-95BF-C52337ACB001}" destId="{F5467876-3061-40B0-82C7-E1A112126B89}" srcOrd="1" destOrd="0" presId="urn:microsoft.com/office/officeart/2005/8/layout/cycle5"/>
    <dgm:cxn modelId="{E6B7751C-D9A6-46C4-A39B-F5B8FCCA86C8}" type="presParOf" srcId="{5C7E670F-6CB6-4E19-95BF-C52337ACB001}" destId="{DF5B48F9-F559-4DA6-A41C-A7647A4502EA}" srcOrd="2" destOrd="0" presId="urn:microsoft.com/office/officeart/2005/8/layout/cycle5"/>
    <dgm:cxn modelId="{D2567B55-5F53-497F-99E0-32C561DE7B78}" type="presParOf" srcId="{5C7E670F-6CB6-4E19-95BF-C52337ACB001}" destId="{6B1BF6BC-F748-4A3E-9D0D-D51EB7781E4F}" srcOrd="3" destOrd="0" presId="urn:microsoft.com/office/officeart/2005/8/layout/cycle5"/>
    <dgm:cxn modelId="{BA28D04D-D223-442A-B93D-D2A6E691D9B8}" type="presParOf" srcId="{5C7E670F-6CB6-4E19-95BF-C52337ACB001}" destId="{06FCE32F-13A4-4205-A9EC-F0622A48DC3C}" srcOrd="4" destOrd="0" presId="urn:microsoft.com/office/officeart/2005/8/layout/cycle5"/>
    <dgm:cxn modelId="{7370B981-B3AC-4AC2-B8BE-323C09C700AE}" type="presParOf" srcId="{5C7E670F-6CB6-4E19-95BF-C52337ACB001}" destId="{03248121-4AD2-406F-A5FB-E83123D98B43}" srcOrd="5" destOrd="0" presId="urn:microsoft.com/office/officeart/2005/8/layout/cycle5"/>
    <dgm:cxn modelId="{014C5EA4-63F0-45DE-A583-1ABD8FA7F125}" type="presParOf" srcId="{5C7E670F-6CB6-4E19-95BF-C52337ACB001}" destId="{EF55DA25-0FA9-4DD9-8621-1BCACDE07B10}" srcOrd="6" destOrd="0" presId="urn:microsoft.com/office/officeart/2005/8/layout/cycle5"/>
    <dgm:cxn modelId="{749C7AD7-E34D-4EEF-94C8-FD4CD6487E47}" type="presParOf" srcId="{5C7E670F-6CB6-4E19-95BF-C52337ACB001}" destId="{5E8D0432-C59E-40CF-AF32-E37DCED3F505}" srcOrd="7" destOrd="0" presId="urn:microsoft.com/office/officeart/2005/8/layout/cycle5"/>
    <dgm:cxn modelId="{66FB937A-84A5-4E34-AC83-5F64E7C59DD9}" type="presParOf" srcId="{5C7E670F-6CB6-4E19-95BF-C52337ACB001}" destId="{D9AB8D09-6A1E-4307-92D2-E2ED97DA9C0E}" srcOrd="8" destOrd="0" presId="urn:microsoft.com/office/officeart/2005/8/layout/cycle5"/>
    <dgm:cxn modelId="{FEDC3E3C-985C-44BE-A54B-20D6A741E4F8}" type="presParOf" srcId="{5C7E670F-6CB6-4E19-95BF-C52337ACB001}" destId="{6915737B-298D-4D76-8941-1395B7EC5D90}" srcOrd="9" destOrd="0" presId="urn:microsoft.com/office/officeart/2005/8/layout/cycle5"/>
    <dgm:cxn modelId="{FC79C6BE-5339-4F73-AB63-37B4C7C9711B}" type="presParOf" srcId="{5C7E670F-6CB6-4E19-95BF-C52337ACB001}" destId="{E379C403-58EE-45B2-A619-109605FB2DD5}" srcOrd="10" destOrd="0" presId="urn:microsoft.com/office/officeart/2005/8/layout/cycle5"/>
    <dgm:cxn modelId="{18EA2121-C147-4D4D-9E27-4AA1705E89B3}" type="presParOf" srcId="{5C7E670F-6CB6-4E19-95BF-C52337ACB001}" destId="{CDE9F06B-A70C-4B1A-8117-12DAA63B8139}" srcOrd="11" destOrd="0" presId="urn:microsoft.com/office/officeart/2005/8/layout/cycle5"/>
    <dgm:cxn modelId="{ACD7C2D3-F97A-4B34-97AC-F815CEF99A70}" type="presParOf" srcId="{5C7E670F-6CB6-4E19-95BF-C52337ACB001}" destId="{680E0BF6-4CE6-4441-9A28-93DD6560BD1D}" srcOrd="12" destOrd="0" presId="urn:microsoft.com/office/officeart/2005/8/layout/cycle5"/>
    <dgm:cxn modelId="{B8B9722F-C6F8-4B94-9C8E-EA2C3A80BAB3}" type="presParOf" srcId="{5C7E670F-6CB6-4E19-95BF-C52337ACB001}" destId="{888FBA6C-1D7F-4A18-B268-B09D2E17155B}" srcOrd="13" destOrd="0" presId="urn:microsoft.com/office/officeart/2005/8/layout/cycle5"/>
    <dgm:cxn modelId="{C5CFEC5C-2642-4E61-A9E5-2268A6DE06E2}" type="presParOf" srcId="{5C7E670F-6CB6-4E19-95BF-C52337ACB001}" destId="{6E05519C-5E4D-42A8-845A-908A3FEED74D}" srcOrd="14"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DE541F-DCF9-4425-BA22-E7ACACE11DDE}">
      <dsp:nvSpPr>
        <dsp:cNvPr id="0" name=""/>
        <dsp:cNvSpPr/>
      </dsp:nvSpPr>
      <dsp:spPr>
        <a:xfrm>
          <a:off x="1817648" y="34990"/>
          <a:ext cx="1447181" cy="6793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a-DK" sz="1500" kern="1200" dirty="0" smtClean="0"/>
            <a:t>Lily møder Erik</a:t>
          </a:r>
          <a:endParaRPr lang="da-DK" sz="1500" kern="1200" dirty="0"/>
        </a:p>
      </dsp:txBody>
      <dsp:txXfrm>
        <a:off x="1850810" y="68152"/>
        <a:ext cx="1380857" cy="613005"/>
      </dsp:txXfrm>
    </dsp:sp>
    <dsp:sp modelId="{DF5B48F9-F559-4DA6-A41C-A7647A4502EA}">
      <dsp:nvSpPr>
        <dsp:cNvPr id="0" name=""/>
        <dsp:cNvSpPr/>
      </dsp:nvSpPr>
      <dsp:spPr>
        <a:xfrm>
          <a:off x="922595" y="374655"/>
          <a:ext cx="3237286" cy="3237286"/>
        </a:xfrm>
        <a:custGeom>
          <a:avLst/>
          <a:gdLst/>
          <a:ahLst/>
          <a:cxnLst/>
          <a:rect l="0" t="0" r="0" b="0"/>
          <a:pathLst>
            <a:path>
              <a:moveTo>
                <a:pt x="2485370" y="251606"/>
              </a:moveTo>
              <a:arcTo wR="1618643" hR="1618643" stAng="18142528" swAng="1067281"/>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B1BF6BC-F748-4A3E-9D0D-D51EB7781E4F}">
      <dsp:nvSpPr>
        <dsp:cNvPr id="0" name=""/>
        <dsp:cNvSpPr/>
      </dsp:nvSpPr>
      <dsp:spPr>
        <a:xfrm>
          <a:off x="3457138" y="1087820"/>
          <a:ext cx="1247043" cy="8105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a-DK" sz="1500" kern="1200" dirty="0" smtClean="0"/>
            <a:t>Interesse for Erik</a:t>
          </a:r>
          <a:endParaRPr lang="da-DK" sz="1500" kern="1200" dirty="0"/>
        </a:p>
      </dsp:txBody>
      <dsp:txXfrm>
        <a:off x="3496707" y="1127389"/>
        <a:ext cx="1167905" cy="731440"/>
      </dsp:txXfrm>
    </dsp:sp>
    <dsp:sp modelId="{03248121-4AD2-406F-A5FB-E83123D98B43}">
      <dsp:nvSpPr>
        <dsp:cNvPr id="0" name=""/>
        <dsp:cNvSpPr/>
      </dsp:nvSpPr>
      <dsp:spPr>
        <a:xfrm>
          <a:off x="922595" y="374655"/>
          <a:ext cx="3237286" cy="3237286"/>
        </a:xfrm>
        <a:custGeom>
          <a:avLst/>
          <a:gdLst/>
          <a:ahLst/>
          <a:cxnLst/>
          <a:rect l="0" t="0" r="0" b="0"/>
          <a:pathLst>
            <a:path>
              <a:moveTo>
                <a:pt x="3233398" y="1730766"/>
              </a:moveTo>
              <a:arcTo wR="1618643" hR="1618643" stAng="21838323" swAng="1359349"/>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EF55DA25-0FA9-4DD9-8621-1BCACDE07B10}">
      <dsp:nvSpPr>
        <dsp:cNvPr id="0" name=""/>
        <dsp:cNvSpPr/>
      </dsp:nvSpPr>
      <dsp:spPr>
        <a:xfrm>
          <a:off x="2869131" y="2897518"/>
          <a:ext cx="1247043" cy="8105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a-DK" sz="1500" kern="1200" dirty="0" smtClean="0"/>
            <a:t>Erik viser Lily en anden side af verden </a:t>
          </a:r>
          <a:endParaRPr lang="da-DK" sz="1500" kern="1200" dirty="0"/>
        </a:p>
      </dsp:txBody>
      <dsp:txXfrm>
        <a:off x="2908700" y="2937087"/>
        <a:ext cx="1167905" cy="731440"/>
      </dsp:txXfrm>
    </dsp:sp>
    <dsp:sp modelId="{D9AB8D09-6A1E-4307-92D2-E2ED97DA9C0E}">
      <dsp:nvSpPr>
        <dsp:cNvPr id="0" name=""/>
        <dsp:cNvSpPr/>
      </dsp:nvSpPr>
      <dsp:spPr>
        <a:xfrm>
          <a:off x="922595" y="374655"/>
          <a:ext cx="3237286" cy="3237286"/>
        </a:xfrm>
        <a:custGeom>
          <a:avLst/>
          <a:gdLst/>
          <a:ahLst/>
          <a:cxnLst/>
          <a:rect l="0" t="0" r="0" b="0"/>
          <a:pathLst>
            <a:path>
              <a:moveTo>
                <a:pt x="1817162" y="3225066"/>
              </a:moveTo>
              <a:arcTo wR="1618643" hR="1618643" stAng="4977311" swAng="845378"/>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915737B-298D-4D76-8941-1395B7EC5D90}">
      <dsp:nvSpPr>
        <dsp:cNvPr id="0" name=""/>
        <dsp:cNvSpPr/>
      </dsp:nvSpPr>
      <dsp:spPr>
        <a:xfrm>
          <a:off x="966302" y="2897518"/>
          <a:ext cx="1247043" cy="8105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a-DK" sz="1500" kern="1200" dirty="0" smtClean="0"/>
            <a:t>Lily Føler hun først nu er i live</a:t>
          </a:r>
          <a:endParaRPr lang="da-DK" sz="1500" kern="1200" dirty="0"/>
        </a:p>
      </dsp:txBody>
      <dsp:txXfrm>
        <a:off x="1005871" y="2937087"/>
        <a:ext cx="1167905" cy="731440"/>
      </dsp:txXfrm>
    </dsp:sp>
    <dsp:sp modelId="{CDE9F06B-A70C-4B1A-8117-12DAA63B8139}">
      <dsp:nvSpPr>
        <dsp:cNvPr id="0" name=""/>
        <dsp:cNvSpPr/>
      </dsp:nvSpPr>
      <dsp:spPr>
        <a:xfrm>
          <a:off x="922595" y="374655"/>
          <a:ext cx="3237286" cy="3237286"/>
        </a:xfrm>
        <a:custGeom>
          <a:avLst/>
          <a:gdLst/>
          <a:ahLst/>
          <a:cxnLst/>
          <a:rect l="0" t="0" r="0" b="0"/>
          <a:pathLst>
            <a:path>
              <a:moveTo>
                <a:pt x="171679" y="2344109"/>
              </a:moveTo>
              <a:arcTo wR="1618643" hR="1618643" stAng="9202328" swAng="1359349"/>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80E0BF6-4CE6-4441-9A28-93DD6560BD1D}">
      <dsp:nvSpPr>
        <dsp:cNvPr id="0" name=""/>
        <dsp:cNvSpPr/>
      </dsp:nvSpPr>
      <dsp:spPr>
        <a:xfrm>
          <a:off x="378296" y="1087820"/>
          <a:ext cx="1247043" cy="81057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da-DK" sz="1500" kern="1200" dirty="0" smtClean="0"/>
            <a:t>Erik tager Maxes plads</a:t>
          </a:r>
          <a:endParaRPr lang="da-DK" sz="1500" kern="1200" dirty="0"/>
        </a:p>
      </dsp:txBody>
      <dsp:txXfrm>
        <a:off x="417865" y="1127389"/>
        <a:ext cx="1167905" cy="731440"/>
      </dsp:txXfrm>
    </dsp:sp>
    <dsp:sp modelId="{6E05519C-5E4D-42A8-845A-908A3FEED74D}">
      <dsp:nvSpPr>
        <dsp:cNvPr id="0" name=""/>
        <dsp:cNvSpPr/>
      </dsp:nvSpPr>
      <dsp:spPr>
        <a:xfrm>
          <a:off x="922595" y="374655"/>
          <a:ext cx="3237286" cy="3237286"/>
        </a:xfrm>
        <a:custGeom>
          <a:avLst/>
          <a:gdLst/>
          <a:ahLst/>
          <a:cxnLst/>
          <a:rect l="0" t="0" r="0" b="0"/>
          <a:pathLst>
            <a:path>
              <a:moveTo>
                <a:pt x="375726" y="581741"/>
              </a:moveTo>
              <a:arcTo wR="1618643" hR="1618643" stAng="13190190" swAng="1067281"/>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78ABE3C1-DBE1-495D-B57B-2849774B866A}" type="datetimeFigureOut">
              <a:rPr lang="en-US" smtClean="0"/>
              <a:t>9/1/2017</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18746481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9/1/2017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7512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9/1/2017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20154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9/1/2017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7443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30578ACC-22D6-47C1-A373-4FD133E34F3C}" type="datetimeFigureOut">
              <a:rPr lang="en-US" smtClean="0"/>
              <a:t>9/1/2017</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421959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9/1/2017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410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9/1/2017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5515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9/1/2017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71124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9/1/2017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72629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331444B-B92B-4E27-8C94-BB93EAF5CB18}" type="datetimeFigureOut">
              <a:rPr lang="en-US" smtClean="0"/>
              <a:t>9/1/2017</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6728" y="6227064"/>
            <a:ext cx="1463040" cy="256032"/>
          </a:xfrm>
        </p:spPr>
        <p:txBody>
          <a:bodyPr/>
          <a:lstStyle/>
          <a:p>
            <a:fld id="{6D22F896-40B5-4ADD-8801-0D06FADFA095}" type="slidenum">
              <a:rPr lang="en-US" smtClean="0"/>
              <a:t>‹#›</a:t>
            </a:fld>
            <a:endParaRPr lang="en-US" dirty="0"/>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08718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363EFA5E-FA76-400D-B3DC-F0BA90E6D107}" type="datetimeFigureOut">
              <a:rPr lang="en-US" smtClean="0"/>
              <a:t>9/1/2017</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56032"/>
          </a:xfrm>
        </p:spPr>
        <p:txBody>
          <a:bodyPr/>
          <a:lstStyle/>
          <a:p>
            <a:fld id="{6D22F896-40B5-4ADD-8801-0D06FADFA095}" type="slidenum">
              <a:rPr lang="en-US" smtClean="0"/>
              <a:t>‹#›</a:t>
            </a:fld>
            <a:endParaRPr lang="en-US" dirty="0"/>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47838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9D6E9DEC-419B-4CC5-A080-3B06BD5A8291}" type="datetimeFigureOut">
              <a:rPr lang="en-US" smtClean="0"/>
              <a:t>9/1/2017</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6D22F896-40B5-4ADD-8801-0D06FADFA095}" type="slidenum">
              <a:rPr lang="en-US" smtClean="0"/>
              <a:pPr/>
              <a:t>‹#›</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98678471"/>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2100" y="1329265"/>
            <a:ext cx="9068586" cy="2590800"/>
          </a:xfrm>
        </p:spPr>
        <p:txBody>
          <a:bodyPr/>
          <a:lstStyle/>
          <a:p>
            <a:r>
              <a:rPr lang="da-DK" dirty="0" smtClean="0"/>
              <a:t>Nøgle, hus, spejl</a:t>
            </a:r>
            <a:endParaRPr lang="da-DK" dirty="0"/>
          </a:p>
        </p:txBody>
      </p:sp>
      <p:sp>
        <p:nvSpPr>
          <p:cNvPr id="3" name="Subtitle 2"/>
          <p:cNvSpPr>
            <a:spLocks noGrp="1"/>
          </p:cNvSpPr>
          <p:nvPr>
            <p:ph type="subTitle" idx="1"/>
          </p:nvPr>
        </p:nvSpPr>
        <p:spPr>
          <a:xfrm>
            <a:off x="1559838" y="4990672"/>
            <a:ext cx="9070848" cy="457201"/>
          </a:xfrm>
        </p:spPr>
        <p:txBody>
          <a:bodyPr/>
          <a:lstStyle/>
          <a:p>
            <a:r>
              <a:rPr lang="da-DK" dirty="0" smtClean="0"/>
              <a:t>Af Line, Jens, Layla og Sara</a:t>
            </a:r>
          </a:p>
          <a:p>
            <a:endParaRPr lang="da-DK" dirty="0"/>
          </a:p>
        </p:txBody>
      </p:sp>
      <p:sp>
        <p:nvSpPr>
          <p:cNvPr id="4" name="AutoShape 2" descr="Billedresultat for nøgle,hus.spej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a-DK"/>
          </a:p>
        </p:txBody>
      </p:sp>
      <p:sp>
        <p:nvSpPr>
          <p:cNvPr id="5" name="AutoShape 4" descr="Billedresultat for nøgle,hus.spej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a-DK"/>
          </a:p>
        </p:txBody>
      </p:sp>
      <p:pic>
        <p:nvPicPr>
          <p:cNvPr id="6" name="Picture 5"/>
          <p:cNvPicPr>
            <a:picLocks noChangeAspect="1"/>
          </p:cNvPicPr>
          <p:nvPr/>
        </p:nvPicPr>
        <p:blipFill>
          <a:blip r:embed="rId2"/>
          <a:stretch>
            <a:fillRect/>
          </a:stretch>
        </p:blipFill>
        <p:spPr>
          <a:xfrm>
            <a:off x="4671274" y="3119965"/>
            <a:ext cx="2847975" cy="1600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15155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Lilys dagligdag og livsstil </a:t>
            </a:r>
            <a:endParaRPr lang="da-DK" dirty="0"/>
          </a:p>
        </p:txBody>
      </p:sp>
      <p:sp>
        <p:nvSpPr>
          <p:cNvPr id="3" name="Content Placeholder 2"/>
          <p:cNvSpPr>
            <a:spLocks noGrp="1"/>
          </p:cNvSpPr>
          <p:nvPr>
            <p:ph idx="1"/>
          </p:nvPr>
        </p:nvSpPr>
        <p:spPr/>
        <p:txBody>
          <a:bodyPr/>
          <a:lstStyle/>
          <a:p>
            <a:r>
              <a:rPr lang="da-DK" sz="2800" dirty="0" smtClean="0"/>
              <a:t>Svær situation </a:t>
            </a:r>
          </a:p>
          <a:p>
            <a:r>
              <a:rPr lang="da-DK" sz="2800" dirty="0" smtClean="0"/>
              <a:t>Omsorgsfuld og ansvarsbevidst </a:t>
            </a:r>
          </a:p>
          <a:p>
            <a:r>
              <a:rPr lang="da-DK" sz="2800" dirty="0" smtClean="0"/>
              <a:t>Lillys helbred </a:t>
            </a:r>
          </a:p>
          <a:p>
            <a:r>
              <a:rPr lang="da-DK" sz="2800" dirty="0" smtClean="0"/>
              <a:t>Lillys behov </a:t>
            </a:r>
          </a:p>
          <a:p>
            <a:pPr marL="0" indent="0">
              <a:buNone/>
            </a:pPr>
            <a:r>
              <a:rPr lang="da-DK" dirty="0"/>
              <a:t> </a:t>
            </a:r>
            <a:r>
              <a:rPr lang="da-DK" dirty="0" smtClean="0"/>
              <a:t>  </a:t>
            </a:r>
          </a:p>
          <a:p>
            <a:pPr marL="0" indent="0">
              <a:buNone/>
            </a:pPr>
            <a:endParaRPr lang="da-DK" dirty="0" smtClean="0"/>
          </a:p>
          <a:p>
            <a:pPr marL="0" indent="0">
              <a:buNone/>
            </a:pPr>
            <a:endParaRPr lang="da-DK"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3770" y="3732824"/>
            <a:ext cx="3027426" cy="22676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32509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Lillys affære med Erik </a:t>
            </a:r>
            <a:endParaRPr lang="da-DK" dirty="0"/>
          </a:p>
        </p:txBody>
      </p:sp>
      <p:sp>
        <p:nvSpPr>
          <p:cNvPr id="3" name="Content Placeholder 2"/>
          <p:cNvSpPr>
            <a:spLocks noGrp="1"/>
          </p:cNvSpPr>
          <p:nvPr>
            <p:ph idx="1"/>
          </p:nvPr>
        </p:nvSpPr>
        <p:spPr>
          <a:xfrm>
            <a:off x="765717" y="2014194"/>
            <a:ext cx="10058400" cy="3931920"/>
          </a:xfrm>
        </p:spPr>
        <p:txBody>
          <a:bodyPr/>
          <a:lstStyle/>
          <a:p>
            <a:pPr marL="0" indent="0">
              <a:buNone/>
            </a:pPr>
            <a:r>
              <a:rPr lang="da-DK" dirty="0" smtClean="0"/>
              <a:t>            </a:t>
            </a:r>
            <a:endParaRPr lang="da-DK" dirty="0"/>
          </a:p>
        </p:txBody>
      </p:sp>
      <p:graphicFrame>
        <p:nvGraphicFramePr>
          <p:cNvPr id="6" name="Diagram 5"/>
          <p:cNvGraphicFramePr/>
          <p:nvPr>
            <p:extLst>
              <p:ext uri="{D42A27DB-BD31-4B8C-83A1-F6EECF244321}">
                <p14:modId xmlns:p14="http://schemas.microsoft.com/office/powerpoint/2010/main" val="2474893029"/>
              </p:ext>
            </p:extLst>
          </p:nvPr>
        </p:nvGraphicFramePr>
        <p:xfrm>
          <a:off x="712439" y="2475571"/>
          <a:ext cx="5082478" cy="37965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p:cNvPicPr>
            <a:picLocks noChangeAspect="1"/>
          </p:cNvPicPr>
          <p:nvPr/>
        </p:nvPicPr>
        <p:blipFill>
          <a:blip r:embed="rId7"/>
          <a:stretch>
            <a:fillRect/>
          </a:stretch>
        </p:blipFill>
        <p:spPr>
          <a:xfrm>
            <a:off x="7172387" y="3555463"/>
            <a:ext cx="4476921" cy="271668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862908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Maxes Dagligdag og livsstil  </a:t>
            </a:r>
            <a:endParaRPr lang="da-DK" dirty="0"/>
          </a:p>
        </p:txBody>
      </p:sp>
      <p:sp>
        <p:nvSpPr>
          <p:cNvPr id="3" name="Content Placeholder 2"/>
          <p:cNvSpPr>
            <a:spLocks noGrp="1"/>
          </p:cNvSpPr>
          <p:nvPr>
            <p:ph idx="1"/>
          </p:nvPr>
        </p:nvSpPr>
        <p:spPr/>
        <p:txBody>
          <a:bodyPr/>
          <a:lstStyle/>
          <a:p>
            <a:pPr marL="274320" lvl="1" indent="0">
              <a:buNone/>
            </a:pPr>
            <a:r>
              <a:rPr lang="da-DK" sz="2400" dirty="0" smtClean="0"/>
              <a:t>Maxes tilstand </a:t>
            </a:r>
          </a:p>
          <a:p>
            <a:pPr marL="274320" lvl="1" indent="0">
              <a:buNone/>
            </a:pPr>
            <a:endParaRPr lang="da-DK" sz="2400" dirty="0" smtClean="0"/>
          </a:p>
          <a:p>
            <a:pPr lvl="1"/>
            <a:r>
              <a:rPr lang="da-DK" dirty="0" smtClean="0"/>
              <a:t>Hjerne blødninger </a:t>
            </a:r>
          </a:p>
          <a:p>
            <a:pPr lvl="1"/>
            <a:r>
              <a:rPr lang="da-DK" dirty="0" smtClean="0"/>
              <a:t>Psykisk dårlig </a:t>
            </a:r>
          </a:p>
          <a:p>
            <a:pPr lvl="1"/>
            <a:r>
              <a:rPr lang="da-DK" dirty="0" smtClean="0"/>
              <a:t>Fødselsdag </a:t>
            </a:r>
          </a:p>
          <a:p>
            <a:pPr lvl="1"/>
            <a:r>
              <a:rPr lang="da-DK" dirty="0" smtClean="0"/>
              <a:t>Kommunikere på en anderledes måde </a:t>
            </a:r>
          </a:p>
          <a:p>
            <a:pPr lvl="1"/>
            <a:endParaRPr lang="da-DK" dirty="0" smtClean="0"/>
          </a:p>
          <a:p>
            <a:pPr marL="274320" lvl="1" indent="0">
              <a:buNone/>
            </a:pPr>
            <a:endParaRPr lang="da-DK" dirty="0" smtClean="0"/>
          </a:p>
          <a:p>
            <a:pPr lvl="1"/>
            <a:endParaRPr lang="da-DK" dirty="0" smtClean="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7190" y="2103120"/>
            <a:ext cx="5088010" cy="2849285"/>
          </a:xfrm>
          <a:prstGeom prst="rect">
            <a:avLst/>
          </a:prstGeom>
        </p:spPr>
      </p:pic>
    </p:spTree>
    <p:extLst>
      <p:ext uri="{BB962C8B-B14F-4D97-AF65-F5344CB8AC3E}">
        <p14:creationId xmlns:p14="http://schemas.microsoft.com/office/powerpoint/2010/main" val="3379049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KOSMO modellen</a:t>
            </a:r>
            <a:endParaRPr lang="da-DK" dirty="0"/>
          </a:p>
        </p:txBody>
      </p:sp>
      <p:sp>
        <p:nvSpPr>
          <p:cNvPr id="5" name="Content Placeholder 4"/>
          <p:cNvSpPr>
            <a:spLocks noGrp="1"/>
          </p:cNvSpPr>
          <p:nvPr>
            <p:ph idx="1"/>
          </p:nvPr>
        </p:nvSpPr>
        <p:spPr/>
        <p:txBody>
          <a:bodyPr/>
          <a:lstStyle/>
          <a:p>
            <a:r>
              <a:rPr lang="da-DK" dirty="0"/>
              <a:t>K: </a:t>
            </a:r>
            <a:r>
              <a:rPr lang="da-DK" dirty="0" smtClean="0"/>
              <a:t>Indretning </a:t>
            </a:r>
            <a:r>
              <a:rPr lang="da-DK" dirty="0"/>
              <a:t>og rengøring af hjemmet</a:t>
            </a:r>
          </a:p>
          <a:p>
            <a:r>
              <a:rPr lang="da-DK" dirty="0"/>
              <a:t>O: </a:t>
            </a:r>
            <a:r>
              <a:rPr lang="da-DK" dirty="0" smtClean="0"/>
              <a:t>Bruge </a:t>
            </a:r>
            <a:r>
              <a:rPr lang="da-DK" dirty="0"/>
              <a:t>kræfter på sin syge </a:t>
            </a:r>
            <a:r>
              <a:rPr lang="da-DK" dirty="0" smtClean="0"/>
              <a:t>mand</a:t>
            </a:r>
            <a:endParaRPr lang="da-DK" dirty="0"/>
          </a:p>
          <a:p>
            <a:r>
              <a:rPr lang="da-DK" dirty="0"/>
              <a:t>S: Madlavning og dans for Lilly</a:t>
            </a:r>
          </a:p>
          <a:p>
            <a:r>
              <a:rPr lang="da-DK" dirty="0"/>
              <a:t>M: </a:t>
            </a:r>
            <a:r>
              <a:rPr lang="da-DK" dirty="0" smtClean="0"/>
              <a:t>madhold </a:t>
            </a:r>
            <a:r>
              <a:rPr lang="da-DK" dirty="0"/>
              <a:t>og en madlavningskonkurrence for Lilly. </a:t>
            </a:r>
            <a:endParaRPr lang="da-DK" dirty="0" smtClean="0"/>
          </a:p>
          <a:p>
            <a:r>
              <a:rPr lang="da-DK" dirty="0"/>
              <a:t> </a:t>
            </a:r>
            <a:r>
              <a:rPr lang="da-DK" dirty="0" smtClean="0"/>
              <a:t>angst motivation: Hendes tilstand vil blive bedre </a:t>
            </a:r>
          </a:p>
          <a:p>
            <a:r>
              <a:rPr lang="da-DK" dirty="0" smtClean="0"/>
              <a:t>Få </a:t>
            </a:r>
            <a:r>
              <a:rPr lang="da-DK" dirty="0"/>
              <a:t>en privat hjælper til at give kredsløb massage på Max.</a:t>
            </a:r>
          </a:p>
          <a:p>
            <a:r>
              <a:rPr lang="da-DK" dirty="0"/>
              <a:t>0: </a:t>
            </a:r>
            <a:r>
              <a:rPr lang="da-DK" dirty="0" smtClean="0"/>
              <a:t>Observerer borgeren og </a:t>
            </a:r>
            <a:r>
              <a:rPr lang="da-DK" dirty="0"/>
              <a:t>spørge indtil det.</a:t>
            </a:r>
          </a:p>
          <a:p>
            <a:endParaRPr lang="da-DK" dirty="0"/>
          </a:p>
        </p:txBody>
      </p:sp>
    </p:spTree>
    <p:extLst>
      <p:ext uri="{BB962C8B-B14F-4D97-AF65-F5344CB8AC3E}">
        <p14:creationId xmlns:p14="http://schemas.microsoft.com/office/powerpoint/2010/main" val="3469844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Aktivitet</a:t>
            </a:r>
            <a:endParaRPr lang="da-DK" dirty="0"/>
          </a:p>
        </p:txBody>
      </p:sp>
      <p:sp>
        <p:nvSpPr>
          <p:cNvPr id="3" name="Content Placeholder 2"/>
          <p:cNvSpPr>
            <a:spLocks noGrp="1"/>
          </p:cNvSpPr>
          <p:nvPr>
            <p:ph idx="1"/>
          </p:nvPr>
        </p:nvSpPr>
        <p:spPr/>
        <p:txBody>
          <a:bodyPr>
            <a:normAutofit fontScale="70000" lnSpcReduction="20000"/>
          </a:bodyPr>
          <a:lstStyle/>
          <a:p>
            <a:r>
              <a:rPr lang="da-DK" dirty="0"/>
              <a:t>Max</a:t>
            </a:r>
          </a:p>
          <a:p>
            <a:r>
              <a:rPr lang="da-DK" dirty="0"/>
              <a:t>Max har haft mange hjerneblødninger, og er derfor væsentlig inaktiv.</a:t>
            </a:r>
          </a:p>
          <a:p>
            <a:r>
              <a:rPr lang="da-DK" dirty="0"/>
              <a:t>Men derfor er det vigtigt at han stadig holder sig ”aktiv” og i gang i forhold til det fysiske, vi har derfor valgt at max skal aktiveres ved strækøvelser, som også er med til at sætte gang i kredsløbet, og blodomløbet. Selvom man ikke har mulighed for at aktivere sig selv, ligesom max ikke kan, er det vigtigt det stadig bliver gjort, og samtidig for han det sociale behov opfyldt, da man kan snakke og fortælle ham ting mens man strækker ham ud.</a:t>
            </a:r>
          </a:p>
          <a:p>
            <a:r>
              <a:rPr lang="da-DK" dirty="0"/>
              <a:t>Godt for kredsløbet.</a:t>
            </a:r>
          </a:p>
          <a:p>
            <a:r>
              <a:rPr lang="da-DK" dirty="0"/>
              <a:t>Alle bevægelser kræver, at der transporteres ilt til musklerne. Det sker ved hjælp af vejrtrækningen, der suger ilt fra luften ind gennem lungerne. Herfra går ilten ud i blodet, som af hjertet pumpes rundt i kredslø- bet og ud til de muskler, der arbejder. Jo mere ilt, der kommer ud til musklerne, jo mere kan de arbejde. Men efter max har haft flere hjerneblødninger, har hans hjerne taget skade, og hjernen har derved svært ved at sende besked ud til nervesystemet, og han kan kun lige ved hjælp fra plejer, stå oprejst, derfor har han også brug for hjælp til at være mindre inaktiv, og derfor mener vi at stræk øvelser er en god løsning for max.</a:t>
            </a:r>
          </a:p>
          <a:p>
            <a:r>
              <a:rPr lang="da-DK" dirty="0"/>
              <a:t>Lily</a:t>
            </a:r>
          </a:p>
          <a:p>
            <a:r>
              <a:rPr lang="da-DK" dirty="0"/>
              <a:t>Lily er egentlig en meget aktiv kvinde, og er mere eller mindre kun på plejehjemmet pga. af max. Hun er dog ved at udvikle noget demens, hvilket ikke er noget der kan kureres. Hun går meget op i de hemmelige værdiger, og sætter pris på at gøre tilværelsen på plejehjemmet, så hemmelige så muligt. Derfor har vi valgt at en god aktivitet for Lily ville være madlavnings kurser. Ikke fordi hun har brug for at lave mad, men fordi hun godt kan lide at lave mad, og hun godt kan lide at være sammen med andre, og føle sig så i live som muligt, samtidig bliver der også nævnt i filmen at hun glemmer at spise, hvilket hun jo også for gjord på kurserne. hun er okay aktiv af sig selv, hun nyder at gå ture, og når hun er sammen med familien leger hun med. For Lily tror vi at den sociale aktivitet vil være bedst, da hun har brug for at være glad, hun har brug for at få nogle indfinder til hjernen, så hun er mere motiveret til andre ting, og ikke går hen og bliver inaktiv.</a:t>
            </a:r>
          </a:p>
          <a:p>
            <a:endParaRPr lang="da-DK" dirty="0"/>
          </a:p>
        </p:txBody>
      </p:sp>
    </p:spTree>
    <p:extLst>
      <p:ext uri="{BB962C8B-B14F-4D97-AF65-F5344CB8AC3E}">
        <p14:creationId xmlns:p14="http://schemas.microsoft.com/office/powerpoint/2010/main" val="2638060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emplate>TM03457510[[fn=Savon]]</Template>
  <TotalTime>5634</TotalTime>
  <Words>597</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Garamond</vt:lpstr>
      <vt:lpstr>Savon</vt:lpstr>
      <vt:lpstr>Nøgle, hus, spejl</vt:lpstr>
      <vt:lpstr>Lilys dagligdag og livsstil </vt:lpstr>
      <vt:lpstr>Lillys affære med Erik </vt:lpstr>
      <vt:lpstr>Maxes Dagligdag og livsstil  </vt:lpstr>
      <vt:lpstr>KOSMO modellen</vt:lpstr>
      <vt:lpstr>Aktivitet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Nøgle, hus, spejl</dc:title>
  <dc:creator>Jens Hansen</dc:creator>
  <cp:lastModifiedBy>Jens Hansen</cp:lastModifiedBy>
  <cp:revision>16</cp:revision>
  <dcterms:created xsi:type="dcterms:W3CDTF">2017-08-31T07:33:29Z</dcterms:created>
  <dcterms:modified xsi:type="dcterms:W3CDTF">2017-09-04T07:30:58Z</dcterms:modified>
</cp:coreProperties>
</file>