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fo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Træk billede til pladsholder, eller klik på symbol for at tilføje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07160" y="0"/>
            <a:ext cx="8915399" cy="998621"/>
          </a:xfrm>
        </p:spPr>
        <p:txBody>
          <a:bodyPr/>
          <a:lstStyle/>
          <a:p>
            <a:pPr algn="ctr"/>
            <a:r>
              <a:rPr lang="da-DK" dirty="0" smtClean="0">
                <a:latin typeface="Times New Roman" charset="0"/>
                <a:ea typeface="Times New Roman" charset="0"/>
                <a:cs typeface="Times New Roman" charset="0"/>
              </a:rPr>
              <a:t>Henriks livshistorie</a:t>
            </a:r>
            <a:endParaRPr lang="da-DK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95" y="1477545"/>
            <a:ext cx="7874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204201" y="894347"/>
            <a:ext cx="8915400" cy="3777622"/>
          </a:xfrm>
        </p:spPr>
        <p:txBody>
          <a:bodyPr>
            <a:normAutofit/>
          </a:bodyPr>
          <a:lstStyle/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hedder Henrik.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84 år gammel.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3 døtre, 4 børnebørn og 3 oldebørn.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har haft hjerneblødninger.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Tidligere været tandlæge.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Hans mor var hjemmegående, og faren var bankmand. </a:t>
            </a:r>
          </a:p>
        </p:txBody>
      </p:sp>
    </p:spTree>
    <p:extLst>
      <p:ext uri="{BB962C8B-B14F-4D97-AF65-F5344CB8AC3E}">
        <p14:creationId xmlns:p14="http://schemas.microsoft.com/office/powerpoint/2010/main" val="175337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5567" y="239100"/>
            <a:ext cx="8911687" cy="879837"/>
          </a:xfrm>
        </p:spPr>
        <p:txBody>
          <a:bodyPr>
            <a:noAutofit/>
          </a:bodyPr>
          <a:lstStyle/>
          <a:p>
            <a:pPr algn="ctr"/>
            <a:r>
              <a:rPr lang="da-DK" sz="5400" dirty="0" smtClean="0">
                <a:latin typeface="Times New Roman" charset="0"/>
                <a:ea typeface="Times New Roman" charset="0"/>
                <a:cs typeface="Times New Roman" charset="0"/>
              </a:rPr>
              <a:t>Henriks barndom/ungdom</a:t>
            </a:r>
            <a:endParaRPr lang="da-DK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276389" y="1231231"/>
            <a:ext cx="9093451" cy="4688305"/>
          </a:xfrm>
        </p:spPr>
        <p:txBody>
          <a:bodyPr>
            <a:noAutofit/>
          </a:bodyPr>
          <a:lstStyle/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Vokset op i Brønshøj.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Har tidligere boet i Hvidovre og Brøndby.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Har gået på danseskolen.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Gik på tandlægeskolen i 5 år.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Gik på efterslægten i Brønshøj.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har tidligere været håndboldspiller.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Har tidligere været med til eremitageløbet.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har haft 3 hunde.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Havde en campingvogn hvor de rejst rundt.</a:t>
            </a:r>
            <a:endParaRPr lang="da-DK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3693" y="0"/>
            <a:ext cx="8911687" cy="842211"/>
          </a:xfrm>
        </p:spPr>
        <p:txBody>
          <a:bodyPr>
            <a:noAutofit/>
          </a:bodyPr>
          <a:lstStyle/>
          <a:p>
            <a:pPr algn="ctr"/>
            <a:r>
              <a:rPr lang="da-DK" sz="5400" dirty="0" smtClean="0">
                <a:latin typeface="Times New Roman" charset="0"/>
                <a:ea typeface="Times New Roman" charset="0"/>
                <a:cs typeface="Times New Roman" charset="0"/>
              </a:rPr>
              <a:t>Henrik på plejecenteret </a:t>
            </a:r>
            <a:endParaRPr lang="da-DK" sz="5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04991" y="1279358"/>
            <a:ext cx="8915400" cy="3777622"/>
          </a:xfrm>
        </p:spPr>
        <p:txBody>
          <a:bodyPr>
            <a:noAutofit/>
          </a:bodyPr>
          <a:lstStyle/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går til gymnastik og han syntes at det er godt at holde kroppen i form.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kan godt lide at more sig.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kan godt lide og være sammen med andre.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kan klare sig godt, men får hjælp til at vaske tøj og medicin. Han laver selv personlig pleje, og pårørende hjælper ham med frisør og læge.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Har været på plejecenteret i 1 år og 4 mdr.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tager tit til kernehuset, hvor de tit laver aktiviteter og holder arrangementer. </a:t>
            </a:r>
          </a:p>
        </p:txBody>
      </p:sp>
    </p:spTree>
    <p:extLst>
      <p:ext uri="{BB962C8B-B14F-4D97-AF65-F5344CB8AC3E}">
        <p14:creationId xmlns:p14="http://schemas.microsoft.com/office/powerpoint/2010/main" val="173558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119981" y="665748"/>
            <a:ext cx="8915400" cy="3777622"/>
          </a:xfrm>
        </p:spPr>
        <p:txBody>
          <a:bodyPr>
            <a:normAutofit/>
          </a:bodyPr>
          <a:lstStyle/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har børn der kommer på besøg.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Henrik er selvhjulpne.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Tager selv centeret når han har brug for noget. Fx diverse ting.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kan lide al slags mad der bliver serveret, han kan også godt lide (kaffe, sodavand og saftevand).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Lige før sengetid tager han en lille smule (whisky). </a:t>
            </a:r>
          </a:p>
          <a:p>
            <a:r>
              <a:rPr lang="da-DK" sz="2400" dirty="0" smtClean="0">
                <a:latin typeface="Times New Roman" charset="0"/>
                <a:ea typeface="Times New Roman" charset="0"/>
                <a:cs typeface="Times New Roman" charset="0"/>
              </a:rPr>
              <a:t>Han er god til at gætte kryds og tværs. </a:t>
            </a:r>
          </a:p>
        </p:txBody>
      </p:sp>
    </p:spTree>
    <p:extLst>
      <p:ext uri="{BB962C8B-B14F-4D97-AF65-F5344CB8AC3E}">
        <p14:creationId xmlns:p14="http://schemas.microsoft.com/office/powerpoint/2010/main" val="112952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1" y="1641058"/>
            <a:ext cx="4076920" cy="2293268"/>
          </a:xfr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05" y="1612983"/>
            <a:ext cx="4212389" cy="2369469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74" y="4030579"/>
            <a:ext cx="4235116" cy="2827421"/>
          </a:xfrm>
          <a:prstGeom prst="rect">
            <a:avLst/>
          </a:prstGeom>
        </p:spPr>
      </p:pic>
      <p:sp>
        <p:nvSpPr>
          <p:cNvPr id="10" name="Tekstfelt 9"/>
          <p:cNvSpPr txBox="1"/>
          <p:nvPr/>
        </p:nvSpPr>
        <p:spPr>
          <a:xfrm>
            <a:off x="1540043" y="946600"/>
            <a:ext cx="287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latin typeface="Times New Roman" charset="0"/>
                <a:ea typeface="Times New Roman" charset="0"/>
                <a:cs typeface="Times New Roman" charset="0"/>
              </a:rPr>
              <a:t>Kernehuset hvor man laver aktiviteter. </a:t>
            </a:r>
            <a:endParaRPr lang="da-DK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8398042" y="4307305"/>
            <a:ext cx="310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latin typeface="Times New Roman" charset="0"/>
                <a:ea typeface="Times New Roman" charset="0"/>
                <a:cs typeface="Times New Roman" charset="0"/>
              </a:rPr>
              <a:t>Køre en tur med bussen, og beboerne venter på bussen. </a:t>
            </a:r>
            <a:endParaRPr lang="da-DK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17591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Visk</Template>
  <TotalTime>2266</TotalTime>
  <Words>280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Visk</vt:lpstr>
      <vt:lpstr>Henriks livshistorie</vt:lpstr>
      <vt:lpstr>PowerPoint Presentation</vt:lpstr>
      <vt:lpstr>Henriks barndom/ungdom</vt:lpstr>
      <vt:lpstr>Henrik på plejecenteret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Henriks livshistorie</dc:title>
  <dc:creator>Bita Rezvan</dc:creator>
  <cp:lastModifiedBy>Jens Hansen</cp:lastModifiedBy>
  <cp:revision>5</cp:revision>
  <dcterms:created xsi:type="dcterms:W3CDTF">2017-09-28T06:40:44Z</dcterms:created>
  <dcterms:modified xsi:type="dcterms:W3CDTF">2017-09-30T19:39:11Z</dcterms:modified>
</cp:coreProperties>
</file>