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86" d="100"/>
          <a:sy n="86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94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507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87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35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91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50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806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662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1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24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86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44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6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297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898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952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06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78C5-C782-485F-AAAF-65A71538D0BD}" type="datetimeFigureOut">
              <a:rPr lang="da-DK" smtClean="0"/>
              <a:t>05-09-2017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7F56-C912-40B8-AA23-E72BA43F99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961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Case 2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Aktivitet &amp; Sundhed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46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Sundhedsfremme-og forbyggelse, movitation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600" dirty="0" smtClean="0"/>
              <a:t>Kostvudering: Få lavet en kostplan.</a:t>
            </a:r>
            <a:endParaRPr lang="da-DK" sz="1600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sz="1600" dirty="0" smtClean="0"/>
              <a:t>Vægtvudering: blive vejet hver </a:t>
            </a:r>
            <a:r>
              <a:rPr lang="da-DK" sz="1600" dirty="0" smtClean="0"/>
              <a:t>uge.</a:t>
            </a:r>
            <a:endParaRPr lang="da-DK" sz="1600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33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KOSMO Modellen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600" dirty="0" smtClean="0"/>
              <a:t>K: 82år,pensonist som 70årig, bor alene i lejlighed, har slidgigt knæne, (svær) overvægtig, usunde kostvaner, bowling, vicevært, dement kone. </a:t>
            </a:r>
          </a:p>
          <a:p>
            <a:endParaRPr lang="da-DK" sz="1600" dirty="0"/>
          </a:p>
          <a:p>
            <a:r>
              <a:rPr lang="da-DK" sz="1600" dirty="0" smtClean="0"/>
              <a:t>O: Ensom, deprimeret, usunde kostvaner, stædig</a:t>
            </a:r>
          </a:p>
          <a:p>
            <a:pPr marL="0" indent="0">
              <a:buNone/>
            </a:pPr>
            <a:endParaRPr lang="da-DK" sz="1600" dirty="0"/>
          </a:p>
          <a:p>
            <a:r>
              <a:rPr lang="da-DK" sz="1600" dirty="0" smtClean="0"/>
              <a:t>S: </a:t>
            </a:r>
            <a:r>
              <a:rPr lang="da-DK" sz="1600" dirty="0" smtClean="0"/>
              <a:t>Petangue, </a:t>
            </a:r>
            <a:r>
              <a:rPr lang="da-DK" sz="1600" dirty="0" smtClean="0"/>
              <a:t>aktivitet til sund mad, stavgang, kostvejleder.</a:t>
            </a:r>
          </a:p>
          <a:p>
            <a:endParaRPr lang="da-DK" sz="1600" dirty="0"/>
          </a:p>
          <a:p>
            <a:r>
              <a:rPr lang="da-DK" sz="1600" dirty="0" smtClean="0"/>
              <a:t>M: fortælle ham at hans slidgligt bliver værre, hvis han ikke taber sig.</a:t>
            </a:r>
          </a:p>
          <a:p>
            <a:endParaRPr lang="da-DK" sz="1600" dirty="0" smtClean="0"/>
          </a:p>
          <a:p>
            <a:r>
              <a:rPr lang="da-DK" sz="1600" dirty="0" smtClean="0"/>
              <a:t>O: </a:t>
            </a:r>
            <a:r>
              <a:rPr lang="da-DK" sz="1600" dirty="0" smtClean="0"/>
              <a:t>holde øje med om Verner er glad for sin aktivitet.</a:t>
            </a:r>
            <a:endParaRPr lang="da-DK" sz="1600" dirty="0"/>
          </a:p>
          <a:p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60953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Kostplan for Verner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600" dirty="0" smtClean="0"/>
              <a:t>Før vægttab, skal Verner indtage 165 gram pr. dag, og hans BMI ligger på 33,21. Efter vægttab, skal Verner indtage  77,6 gram og hans BMI ligger på 29,28.</a:t>
            </a:r>
          </a:p>
          <a:p>
            <a:endParaRPr lang="da-DK" sz="1600" dirty="0"/>
          </a:p>
          <a:p>
            <a:r>
              <a:rPr lang="da-DK" sz="1600" dirty="0" smtClean="0"/>
              <a:t>Protien: 15-20 %. Fedtindhold: 25-40 %. Kulhydratindhold på 45-60%. </a:t>
            </a:r>
          </a:p>
          <a:p>
            <a:endParaRPr lang="da-DK" sz="1600" dirty="0" smtClean="0"/>
          </a:p>
          <a:p>
            <a:endParaRPr lang="da-DK" sz="1600" dirty="0" smtClean="0"/>
          </a:p>
          <a:p>
            <a:endParaRPr lang="da-DK" sz="1600" dirty="0" smtClean="0"/>
          </a:p>
          <a:p>
            <a:endParaRPr lang="da-DK" sz="1600" dirty="0"/>
          </a:p>
          <a:p>
            <a:endParaRPr lang="da-DK" sz="1600" dirty="0" smtClean="0"/>
          </a:p>
          <a:p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6174752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1421</TotalTime>
  <Words>156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Case 2</vt:lpstr>
      <vt:lpstr>Sundhedsfremme-og forbyggelse, movitation</vt:lpstr>
      <vt:lpstr>KOSMO Modellen</vt:lpstr>
      <vt:lpstr>Kostplan for Verner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2</dc:title>
  <dc:creator>Jens Hansen</dc:creator>
  <cp:lastModifiedBy>Jens Hansen</cp:lastModifiedBy>
  <cp:revision>22</cp:revision>
  <dcterms:created xsi:type="dcterms:W3CDTF">2017-09-04T07:57:52Z</dcterms:created>
  <dcterms:modified xsi:type="dcterms:W3CDTF">2017-09-05T08:02:12Z</dcterms:modified>
</cp:coreProperties>
</file>