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F92B33-0CBC-432B-B20C-A073A4E7B6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062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3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5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9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7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9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E040BD-2837-4F0F-AF89-C7C14CE734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1B9311-5C89-473E-B375-AB7C1994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rryfike.net/philosophy/ambiguity" TargetMode="External"/><Relationship Id="rId2" Type="http://schemas.openxmlformats.org/officeDocument/2006/relationships/hyperlink" Target="https://docs.google.com/presentation/d/1yaszIeeZLDLiTfYbe7p6MrMJDU4l7IHKKQ8DbH74EWs/edit#slide=id.g75e35d3480_0_6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roij.com/open-access/ambiguities-in-natural-language-processing.pdf" TargetMode="External"/><Relationship Id="rId4" Type="http://schemas.openxmlformats.org/officeDocument/2006/relationships/hyperlink" Target="https://www.quora.com/What-is-pragmatic-ambiguity-in-N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AI Lab - 10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Author: </a:t>
            </a:r>
            <a:r>
              <a:rPr lang="en-GB" dirty="0" err="1" smtClean="0"/>
              <a:t>Opri</a:t>
            </a:r>
            <a:r>
              <a:rPr lang="ro-RO" dirty="0" err="1" smtClean="0"/>
              <a:t>ță</a:t>
            </a:r>
            <a:r>
              <a:rPr lang="ro-RO" dirty="0" smtClean="0"/>
              <a:t> Ștefan-Simion</a:t>
            </a:r>
          </a:p>
          <a:p>
            <a:r>
              <a:rPr lang="ro-RO" dirty="0" smtClean="0"/>
              <a:t>Contact</a:t>
            </a:r>
            <a:r>
              <a:rPr lang="en-GB" dirty="0" smtClean="0"/>
              <a:t>: simionstefanoprita@gmail.com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3826" y="50031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dirty="0" smtClean="0">
                <a:solidFill>
                  <a:srgbClr val="D1D5DB"/>
                </a:solidFill>
                <a:effectLst/>
                <a:latin typeface="Söhne"/>
              </a:rPr>
              <a:t>The most profound wisdom is born from the depths of adversity, and the most beautiful roses grow from the ashes of hardship – </a:t>
            </a:r>
            <a:r>
              <a:rPr lang="en-GB" b="0" i="0" dirty="0" err="1" smtClean="0">
                <a:solidFill>
                  <a:srgbClr val="D1D5DB"/>
                </a:solidFill>
                <a:effectLst/>
                <a:latin typeface="Söhne"/>
              </a:rPr>
              <a:t>ChatGPT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8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docs.google.com/presentation/d/1yaszIeeZLDLiTfYbe7p6MrMJDU4l7IHKKQ8DbH74EWs/edit#slide=id.g75e35d3480_0_67</a:t>
            </a:r>
            <a:endParaRPr lang="ro-RO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www.larryfike.net/philosophy/ambiguity</a:t>
            </a:r>
            <a:endParaRPr lang="ro-RO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www.quora.com/What-is-pragmatic-ambiguity-in-NLP</a:t>
            </a:r>
            <a:endParaRPr lang="ro-RO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www.rroij.com/open-access/ambiguities-in-natural-language-processing.pdf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00933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NLP Ambiguities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AutoNum type="arabicPeriod"/>
            </a:pPr>
            <a:r>
              <a:rPr lang="en-GB" sz="3600" dirty="0" smtClean="0"/>
              <a:t>Lexical ambiguity</a:t>
            </a:r>
          </a:p>
          <a:p>
            <a:pPr marL="494100" indent="-457200">
              <a:buAutoNum type="arabicPeriod"/>
            </a:pPr>
            <a:r>
              <a:rPr lang="en-GB" sz="3600" dirty="0" smtClean="0"/>
              <a:t>Syntactic ambiguity</a:t>
            </a:r>
          </a:p>
          <a:p>
            <a:pPr marL="494100" indent="-457200">
              <a:buAutoNum type="arabicPeriod"/>
            </a:pPr>
            <a:r>
              <a:rPr lang="en-GB" sz="3600" dirty="0" smtClean="0"/>
              <a:t>Semantic ambiguity</a:t>
            </a:r>
          </a:p>
          <a:p>
            <a:pPr marL="494100" indent="-457200">
              <a:buAutoNum type="arabicPeriod"/>
            </a:pPr>
            <a:r>
              <a:rPr lang="en-GB" sz="3600" dirty="0" smtClean="0"/>
              <a:t>Pragmatic ambiguity</a:t>
            </a:r>
          </a:p>
          <a:p>
            <a:pPr marL="369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97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Lexical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31" y="1387393"/>
            <a:ext cx="10353762" cy="46728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GB" dirty="0" smtClean="0"/>
              <a:t>A subtype of semantic ambiguity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5404" y="2907102"/>
            <a:ext cx="425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He went to the bank.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871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Lexical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31" y="1387393"/>
            <a:ext cx="10353762" cy="46728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GB" dirty="0" smtClean="0"/>
              <a:t>A subtype of semantic ambiguity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5404" y="2907102"/>
            <a:ext cx="425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He went to the </a:t>
            </a:r>
            <a:r>
              <a:rPr lang="en-GB" sz="3600" dirty="0" smtClean="0">
                <a:solidFill>
                  <a:srgbClr val="FF0000"/>
                </a:solidFill>
              </a:rPr>
              <a:t>bank</a:t>
            </a:r>
            <a:r>
              <a:rPr lang="en-GB" sz="3600" dirty="0" smtClean="0"/>
              <a:t>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19" y="3890513"/>
            <a:ext cx="3217653" cy="241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02" y="3907766"/>
            <a:ext cx="3520783" cy="246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6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Semantic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924487"/>
          </a:xfrm>
        </p:spPr>
        <p:txBody>
          <a:bodyPr/>
          <a:lstStyle/>
          <a:p>
            <a:pPr marL="36900" indent="0" algn="ctr">
              <a:buNone/>
            </a:pPr>
            <a:r>
              <a:rPr lang="en-GB" dirty="0" smtClean="0"/>
              <a:t>When the entire sentence can have multiple meanings due to the multiple meanings of words or how you interpret them.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6799" y="2678480"/>
            <a:ext cx="10353762" cy="9244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 smtClean="0"/>
              <a:t>The last sentence it’s an example, because we can interpret the word “bank” in two different ways.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30297" y="4331262"/>
            <a:ext cx="4433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0" i="0" dirty="0" smtClean="0">
                <a:effectLst/>
                <a:cs typeface="Arial" panose="020B0604020202020204" pitchFamily="34" charset="0"/>
              </a:rPr>
              <a:t>She knew a little Greek.</a:t>
            </a:r>
            <a:r>
              <a:rPr lang="en-GB" sz="3200" b="0" i="0" dirty="0" smtClean="0">
                <a:effectLst/>
              </a:rPr>
              <a:t>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23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Semantic ambiguity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7648" y="4124228"/>
            <a:ext cx="9851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/>
              <a:t>Is it about the language or a little person that it’s Greek?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830297" y="2097021"/>
            <a:ext cx="4433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0" i="0" dirty="0" smtClean="0">
                <a:effectLst/>
                <a:cs typeface="Arial" panose="020B0604020202020204" pitchFamily="34" charset="0"/>
              </a:rPr>
              <a:t>She knew a little Greek.</a:t>
            </a:r>
            <a:r>
              <a:rPr lang="en-GB" sz="3200" b="0" i="0" dirty="0" smtClean="0">
                <a:effectLst/>
              </a:rPr>
              <a:t>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752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Syntactic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432" y="1792835"/>
            <a:ext cx="10353762" cy="570804"/>
          </a:xfrm>
        </p:spPr>
        <p:txBody>
          <a:bodyPr/>
          <a:lstStyle/>
          <a:p>
            <a:pPr marL="36900" indent="0" algn="ctr">
              <a:buNone/>
            </a:pPr>
            <a:r>
              <a:rPr lang="en-GB" dirty="0" smtClean="0"/>
              <a:t>When the order of the words makes the whole sentence ambiguous.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215" y="2640485"/>
            <a:ext cx="8138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0" dirty="0" smtClean="0">
                <a:effectLst/>
              </a:rPr>
              <a:t>John saw the man on the mountain with a telescope.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368792" y="3882688"/>
            <a:ext cx="5456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I'm glad I'm a man, and so is Lola.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336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Pragmatic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622562"/>
          </a:xfrm>
        </p:spPr>
        <p:txBody>
          <a:bodyPr/>
          <a:lstStyle/>
          <a:p>
            <a:pPr marL="36900" indent="0" algn="ctr">
              <a:buNone/>
            </a:pPr>
            <a:r>
              <a:rPr lang="en-GB" dirty="0" smtClean="0"/>
              <a:t>It’s ambiguity that arises from lack of context. Probably the hardest one to solve in NLP.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95" y="3336963"/>
            <a:ext cx="10353762" cy="6225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4000" dirty="0">
                <a:effectLst/>
              </a:rPr>
              <a:t>Do you know what time is it?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366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5913"/>
          </a:xfrm>
        </p:spPr>
        <p:txBody>
          <a:bodyPr/>
          <a:lstStyle/>
          <a:p>
            <a:pPr marL="36900" indent="0" algn="ctr">
              <a:buNone/>
            </a:pPr>
            <a:r>
              <a:rPr lang="en-GB" dirty="0" smtClean="0"/>
              <a:t>We’ll do it in Romanian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26279" y="3545457"/>
            <a:ext cx="5920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Ancheta </a:t>
            </a:r>
            <a:r>
              <a:rPr lang="en-GB" sz="3200" dirty="0" err="1" smtClean="0"/>
              <a:t>poli</a:t>
            </a:r>
            <a:r>
              <a:rPr lang="ro-RO" sz="3200" dirty="0" smtClean="0"/>
              <a:t>ț</a:t>
            </a:r>
            <a:r>
              <a:rPr lang="en-GB" sz="3200" dirty="0" err="1" smtClean="0"/>
              <a:t>istului</a:t>
            </a:r>
            <a:r>
              <a:rPr lang="en-GB" sz="3200" dirty="0" smtClean="0"/>
              <a:t> a </a:t>
            </a:r>
            <a:r>
              <a:rPr lang="en-GB" sz="3200" dirty="0" err="1" smtClean="0"/>
              <a:t>fost</a:t>
            </a:r>
            <a:r>
              <a:rPr lang="en-GB" sz="3200" dirty="0" smtClean="0"/>
              <a:t> </a:t>
            </a:r>
            <a:r>
              <a:rPr lang="en-GB" sz="3200" dirty="0" err="1" smtClean="0"/>
              <a:t>opri</a:t>
            </a:r>
            <a:r>
              <a:rPr lang="ro-RO" sz="3200" dirty="0" err="1" smtClean="0"/>
              <a:t>tă</a:t>
            </a:r>
            <a:r>
              <a:rPr lang="ro-RO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3662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71</TotalTime>
  <Words>237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Calisto MT</vt:lpstr>
      <vt:lpstr>Söhne</vt:lpstr>
      <vt:lpstr>Trebuchet MS</vt:lpstr>
      <vt:lpstr>Wingdings</vt:lpstr>
      <vt:lpstr>Wingdings 2</vt:lpstr>
      <vt:lpstr>Slate</vt:lpstr>
      <vt:lpstr>AI Lab - 10</vt:lpstr>
      <vt:lpstr>NLP Ambiguities </vt:lpstr>
      <vt:lpstr>Lexical ambiguity</vt:lpstr>
      <vt:lpstr>Lexical ambiguity</vt:lpstr>
      <vt:lpstr>Semantic ambiguity</vt:lpstr>
      <vt:lpstr>Semantic ambiguity</vt:lpstr>
      <vt:lpstr>Syntactic Ambiguity</vt:lpstr>
      <vt:lpstr>Pragmatic Ambiguity</vt:lpstr>
      <vt:lpstr>Exercise</vt:lpstr>
      <vt:lpstr>Bibliography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2022-12-14T20:46:16Z</dcterms:created>
  <dcterms:modified xsi:type="dcterms:W3CDTF">2022-12-14T21:57:21Z</dcterms:modified>
</cp:coreProperties>
</file>